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7"/>
  </p:notesMasterIdLst>
  <p:handoutMasterIdLst>
    <p:handoutMasterId r:id="rId68"/>
  </p:handoutMasterIdLst>
  <p:sldIdLst>
    <p:sldId id="259" r:id="rId2"/>
    <p:sldId id="283" r:id="rId3"/>
    <p:sldId id="363" r:id="rId4"/>
    <p:sldId id="282" r:id="rId5"/>
    <p:sldId id="303" r:id="rId6"/>
    <p:sldId id="284" r:id="rId7"/>
    <p:sldId id="304" r:id="rId8"/>
    <p:sldId id="301" r:id="rId9"/>
    <p:sldId id="298" r:id="rId10"/>
    <p:sldId id="308" r:id="rId11"/>
    <p:sldId id="307" r:id="rId12"/>
    <p:sldId id="306" r:id="rId13"/>
    <p:sldId id="309" r:id="rId14"/>
    <p:sldId id="310" r:id="rId15"/>
    <p:sldId id="305" r:id="rId16"/>
    <p:sldId id="359" r:id="rId17"/>
    <p:sldId id="370" r:id="rId18"/>
    <p:sldId id="293" r:id="rId19"/>
    <p:sldId id="318" r:id="rId20"/>
    <p:sldId id="358" r:id="rId21"/>
    <p:sldId id="364" r:id="rId22"/>
    <p:sldId id="266" r:id="rId23"/>
    <p:sldId id="260" r:id="rId24"/>
    <p:sldId id="273" r:id="rId25"/>
    <p:sldId id="272" r:id="rId26"/>
    <p:sldId id="274" r:id="rId27"/>
    <p:sldId id="275" r:id="rId28"/>
    <p:sldId id="265" r:id="rId29"/>
    <p:sldId id="277" r:id="rId30"/>
    <p:sldId id="276" r:id="rId31"/>
    <p:sldId id="279" r:id="rId32"/>
    <p:sldId id="280" r:id="rId33"/>
    <p:sldId id="281" r:id="rId34"/>
    <p:sldId id="365" r:id="rId35"/>
    <p:sldId id="262" r:id="rId36"/>
    <p:sldId id="286" r:id="rId37"/>
    <p:sldId id="327" r:id="rId38"/>
    <p:sldId id="328" r:id="rId39"/>
    <p:sldId id="373" r:id="rId40"/>
    <p:sldId id="295" r:id="rId41"/>
    <p:sldId id="366" r:id="rId42"/>
    <p:sldId id="330" r:id="rId43"/>
    <p:sldId id="331" r:id="rId44"/>
    <p:sldId id="333" r:id="rId45"/>
    <p:sldId id="334" r:id="rId46"/>
    <p:sldId id="335" r:id="rId47"/>
    <p:sldId id="336" r:id="rId48"/>
    <p:sldId id="337" r:id="rId49"/>
    <p:sldId id="338" r:id="rId50"/>
    <p:sldId id="329" r:id="rId51"/>
    <p:sldId id="372" r:id="rId52"/>
    <p:sldId id="340" r:id="rId53"/>
    <p:sldId id="371" r:id="rId54"/>
    <p:sldId id="367" r:id="rId55"/>
    <p:sldId id="346" r:id="rId56"/>
    <p:sldId id="348" r:id="rId57"/>
    <p:sldId id="349" r:id="rId58"/>
    <p:sldId id="350" r:id="rId59"/>
    <p:sldId id="353" r:id="rId60"/>
    <p:sldId id="352" r:id="rId61"/>
    <p:sldId id="354" r:id="rId62"/>
    <p:sldId id="369" r:id="rId63"/>
    <p:sldId id="368" r:id="rId64"/>
    <p:sldId id="357" r:id="rId65"/>
    <p:sldId id="300" r:id="rId66"/>
  </p:sldIdLst>
  <p:sldSz cx="9144000" cy="6858000" type="screen4x3"/>
  <p:notesSz cx="6761163" cy="9942513"/>
  <p:defaultTextStyle>
    <a:defPPr>
      <a:defRPr lang="zh-CN"/>
    </a:defPPr>
    <a:lvl1pPr algn="l" rtl="0" fontAlgn="base">
      <a:spcBef>
        <a:spcPct val="0"/>
      </a:spcBef>
      <a:spcAft>
        <a:spcPct val="0"/>
      </a:spcAft>
      <a:defRPr sz="2400" kern="1200">
        <a:solidFill>
          <a:schemeClr val="tx1"/>
        </a:solidFill>
        <a:latin typeface="Tahoma" pitchFamily="34" charset="0"/>
        <a:ea typeface="宋体" charset="-122"/>
        <a:cs typeface="+mn-cs"/>
      </a:defRPr>
    </a:lvl1pPr>
    <a:lvl2pPr marL="457200" algn="l" rtl="0" fontAlgn="base">
      <a:spcBef>
        <a:spcPct val="0"/>
      </a:spcBef>
      <a:spcAft>
        <a:spcPct val="0"/>
      </a:spcAft>
      <a:defRPr sz="2400" kern="1200">
        <a:solidFill>
          <a:schemeClr val="tx1"/>
        </a:solidFill>
        <a:latin typeface="Tahoma" pitchFamily="34" charset="0"/>
        <a:ea typeface="宋体" charset="-122"/>
        <a:cs typeface="+mn-cs"/>
      </a:defRPr>
    </a:lvl2pPr>
    <a:lvl3pPr marL="914400" algn="l" rtl="0" fontAlgn="base">
      <a:spcBef>
        <a:spcPct val="0"/>
      </a:spcBef>
      <a:spcAft>
        <a:spcPct val="0"/>
      </a:spcAft>
      <a:defRPr sz="2400" kern="1200">
        <a:solidFill>
          <a:schemeClr val="tx1"/>
        </a:solidFill>
        <a:latin typeface="Tahoma" pitchFamily="34" charset="0"/>
        <a:ea typeface="宋体" charset="-122"/>
        <a:cs typeface="+mn-cs"/>
      </a:defRPr>
    </a:lvl3pPr>
    <a:lvl4pPr marL="1371600" algn="l" rtl="0" fontAlgn="base">
      <a:spcBef>
        <a:spcPct val="0"/>
      </a:spcBef>
      <a:spcAft>
        <a:spcPct val="0"/>
      </a:spcAft>
      <a:defRPr sz="2400" kern="1200">
        <a:solidFill>
          <a:schemeClr val="tx1"/>
        </a:solidFill>
        <a:latin typeface="Tahoma" pitchFamily="34" charset="0"/>
        <a:ea typeface="宋体" charset="-122"/>
        <a:cs typeface="+mn-cs"/>
      </a:defRPr>
    </a:lvl4pPr>
    <a:lvl5pPr marL="1828800" algn="l" rtl="0" fontAlgn="base">
      <a:spcBef>
        <a:spcPct val="0"/>
      </a:spcBef>
      <a:spcAft>
        <a:spcPct val="0"/>
      </a:spcAft>
      <a:defRPr sz="2400" kern="1200">
        <a:solidFill>
          <a:schemeClr val="tx1"/>
        </a:solidFill>
        <a:latin typeface="Tahoma" pitchFamily="34" charset="0"/>
        <a:ea typeface="宋体" charset="-122"/>
        <a:cs typeface="+mn-cs"/>
      </a:defRPr>
    </a:lvl5pPr>
    <a:lvl6pPr marL="2286000" algn="l" defTabSz="914400" rtl="0" eaLnBrk="1" latinLnBrk="0" hangingPunct="1">
      <a:defRPr sz="2400" kern="1200">
        <a:solidFill>
          <a:schemeClr val="tx1"/>
        </a:solidFill>
        <a:latin typeface="Tahoma" pitchFamily="34" charset="0"/>
        <a:ea typeface="宋体" charset="-122"/>
        <a:cs typeface="+mn-cs"/>
      </a:defRPr>
    </a:lvl6pPr>
    <a:lvl7pPr marL="2743200" algn="l" defTabSz="914400" rtl="0" eaLnBrk="1" latinLnBrk="0" hangingPunct="1">
      <a:defRPr sz="2400" kern="1200">
        <a:solidFill>
          <a:schemeClr val="tx1"/>
        </a:solidFill>
        <a:latin typeface="Tahoma" pitchFamily="34" charset="0"/>
        <a:ea typeface="宋体" charset="-122"/>
        <a:cs typeface="+mn-cs"/>
      </a:defRPr>
    </a:lvl7pPr>
    <a:lvl8pPr marL="3200400" algn="l" defTabSz="914400" rtl="0" eaLnBrk="1" latinLnBrk="0" hangingPunct="1">
      <a:defRPr sz="2400" kern="1200">
        <a:solidFill>
          <a:schemeClr val="tx1"/>
        </a:solidFill>
        <a:latin typeface="Tahoma" pitchFamily="34" charset="0"/>
        <a:ea typeface="宋体" charset="-122"/>
        <a:cs typeface="+mn-cs"/>
      </a:defRPr>
    </a:lvl8pPr>
    <a:lvl9pPr marL="3657600" algn="l" defTabSz="914400" rtl="0" eaLnBrk="1" latinLnBrk="0" hangingPunct="1">
      <a:defRPr sz="2400" kern="1200">
        <a:solidFill>
          <a:schemeClr val="tx1"/>
        </a:solidFill>
        <a:latin typeface="Tahoma" pitchFamily="34"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CDB1"/>
    <a:srgbClr val="ACF6AA"/>
    <a:srgbClr val="E2F26A"/>
    <a:srgbClr val="D9B083"/>
    <a:srgbClr val="3C4404"/>
    <a:srgbClr val="393F09"/>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81985" autoAdjust="0"/>
  </p:normalViewPr>
  <p:slideViewPr>
    <p:cSldViewPr>
      <p:cViewPr varScale="1">
        <p:scale>
          <a:sx n="70" d="100"/>
          <a:sy n="70" d="100"/>
        </p:scale>
        <p:origin x="1810"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30161" cy="496964"/>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86019" name="Rectangle 3"/>
          <p:cNvSpPr>
            <a:spLocks noGrp="1" noChangeArrowheads="1"/>
          </p:cNvSpPr>
          <p:nvPr>
            <p:ph type="dt" sz="quarter" idx="1"/>
          </p:nvPr>
        </p:nvSpPr>
        <p:spPr bwMode="auto">
          <a:xfrm>
            <a:off x="3829389" y="0"/>
            <a:ext cx="2930161" cy="496964"/>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86020" name="Rectangle 4"/>
          <p:cNvSpPr>
            <a:spLocks noGrp="1" noChangeArrowheads="1"/>
          </p:cNvSpPr>
          <p:nvPr>
            <p:ph type="ftr" sz="quarter" idx="2"/>
          </p:nvPr>
        </p:nvSpPr>
        <p:spPr bwMode="auto">
          <a:xfrm>
            <a:off x="0" y="9443936"/>
            <a:ext cx="2930161" cy="496964"/>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86021" name="Rectangle 5"/>
          <p:cNvSpPr>
            <a:spLocks noGrp="1" noChangeArrowheads="1"/>
          </p:cNvSpPr>
          <p:nvPr>
            <p:ph type="sldNum" sz="quarter" idx="3"/>
          </p:nvPr>
        </p:nvSpPr>
        <p:spPr bwMode="auto">
          <a:xfrm>
            <a:off x="3829389" y="9443936"/>
            <a:ext cx="2930161" cy="496964"/>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atin typeface="Arial" charset="0"/>
                <a:ea typeface="宋体" pitchFamily="2" charset="-122"/>
              </a:defRPr>
            </a:lvl1pPr>
          </a:lstStyle>
          <a:p>
            <a:pPr>
              <a:defRPr/>
            </a:pPr>
            <a:fld id="{D56B7B5E-01E6-4336-90E0-32A9184B69E4}" type="slidenum">
              <a:rPr lang="en-US" altLang="zh-CN"/>
              <a:pPr>
                <a:defRPr/>
              </a:pPr>
              <a:t>‹#›</a:t>
            </a:fld>
            <a:endParaRPr lang="en-US" altLang="zh-CN"/>
          </a:p>
        </p:txBody>
      </p:sp>
    </p:spTree>
    <p:extLst>
      <p:ext uri="{BB962C8B-B14F-4D97-AF65-F5344CB8AC3E}">
        <p14:creationId xmlns:p14="http://schemas.microsoft.com/office/powerpoint/2010/main" val="5575479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30161" cy="496964"/>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66563" name="Rectangle 3"/>
          <p:cNvSpPr>
            <a:spLocks noGrp="1" noChangeArrowheads="1"/>
          </p:cNvSpPr>
          <p:nvPr>
            <p:ph type="dt" idx="1"/>
          </p:nvPr>
        </p:nvSpPr>
        <p:spPr bwMode="auto">
          <a:xfrm>
            <a:off x="3829389" y="0"/>
            <a:ext cx="2930161" cy="496964"/>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67588" name="Rectangle 4"/>
          <p:cNvSpPr>
            <a:spLocks noGrp="1" noRot="1" noChangeAspect="1" noChangeArrowheads="1" noTextEdit="1"/>
          </p:cNvSpPr>
          <p:nvPr>
            <p:ph type="sldImg" idx="2"/>
          </p:nvPr>
        </p:nvSpPr>
        <p:spPr bwMode="auto">
          <a:xfrm>
            <a:off x="896938" y="746125"/>
            <a:ext cx="4968875" cy="3727450"/>
          </a:xfrm>
          <a:prstGeom prst="rect">
            <a:avLst/>
          </a:prstGeom>
          <a:noFill/>
          <a:ln w="9525">
            <a:solidFill>
              <a:srgbClr val="000000"/>
            </a:solidFill>
            <a:miter lim="800000"/>
            <a:headEnd/>
            <a:tailEnd/>
          </a:ln>
        </p:spPr>
      </p:sp>
      <p:sp>
        <p:nvSpPr>
          <p:cNvPr id="66565" name="Rectangle 5"/>
          <p:cNvSpPr>
            <a:spLocks noGrp="1" noChangeArrowheads="1"/>
          </p:cNvSpPr>
          <p:nvPr>
            <p:ph type="body" sz="quarter" idx="3"/>
          </p:nvPr>
        </p:nvSpPr>
        <p:spPr bwMode="auto">
          <a:xfrm>
            <a:off x="676440" y="4722775"/>
            <a:ext cx="5408285" cy="4474292"/>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6566" name="Rectangle 6"/>
          <p:cNvSpPr>
            <a:spLocks noGrp="1" noChangeArrowheads="1"/>
          </p:cNvSpPr>
          <p:nvPr>
            <p:ph type="ftr" sz="quarter" idx="4"/>
          </p:nvPr>
        </p:nvSpPr>
        <p:spPr bwMode="auto">
          <a:xfrm>
            <a:off x="0" y="9443936"/>
            <a:ext cx="2930161" cy="496964"/>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66567" name="Rectangle 7"/>
          <p:cNvSpPr>
            <a:spLocks noGrp="1" noChangeArrowheads="1"/>
          </p:cNvSpPr>
          <p:nvPr>
            <p:ph type="sldNum" sz="quarter" idx="5"/>
          </p:nvPr>
        </p:nvSpPr>
        <p:spPr bwMode="auto">
          <a:xfrm>
            <a:off x="3829389" y="9443936"/>
            <a:ext cx="2930161" cy="496964"/>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latin typeface="Arial" charset="0"/>
                <a:ea typeface="宋体" pitchFamily="2" charset="-122"/>
              </a:defRPr>
            </a:lvl1pPr>
          </a:lstStyle>
          <a:p>
            <a:pPr>
              <a:defRPr/>
            </a:pPr>
            <a:fld id="{1F81117D-15C2-4897-A78D-616F3BAF40B5}" type="slidenum">
              <a:rPr lang="en-US" altLang="zh-CN"/>
              <a:pPr>
                <a:defRPr/>
              </a:pPr>
              <a:t>‹#›</a:t>
            </a:fld>
            <a:endParaRPr lang="en-US" altLang="zh-CN"/>
          </a:p>
        </p:txBody>
      </p:sp>
    </p:spTree>
    <p:extLst>
      <p:ext uri="{BB962C8B-B14F-4D97-AF65-F5344CB8AC3E}">
        <p14:creationId xmlns:p14="http://schemas.microsoft.com/office/powerpoint/2010/main" val="822737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baike.baidu.com/item/%E6%8B%89%E4%B8%81%E5%AD%97%E6%AF%8D/1936851?fromModule=lemma_inlink"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s://baike.baidu.com/item/%E8%A5%BF%E6%AC%A7/3028649?fromModule=lemma_inlink" TargetMode="External"/><Relationship Id="rId5" Type="http://schemas.openxmlformats.org/officeDocument/2006/relationships/hyperlink" Target="https://baike.baidu.com/item/%E8%8B%B1%E8%AF%AD/109997?fromModule=lemma_inlink" TargetMode="External"/><Relationship Id="rId4" Type="http://schemas.openxmlformats.org/officeDocument/2006/relationships/hyperlink" Target="https://baike.baidu.com/item/%E7%BC%96%E7%A0%81/80092?fromModule=lemma_inlink" TargetMode="Externa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baike.baidu.com/item/ASCII?fromModule=lemma_inlink"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s://baike.baidu.com/item/IMAP?fromModule=lemma_inlink" TargetMode="External"/><Relationship Id="rId5" Type="http://schemas.openxmlformats.org/officeDocument/2006/relationships/hyperlink" Target="https://baike.baidu.com/item/POP3?fromModule=lemma_inlink" TargetMode="External"/><Relationship Id="rId4" Type="http://schemas.openxmlformats.org/officeDocument/2006/relationships/hyperlink" Target="https://baike.baidu.com/item/%E5%AD%97%E7%AC%A6%E6%A0%BC%E5%BC%8F?fromModule=lemma_inlink"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43511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64980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043513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50698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34473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6897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793722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52550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F81117D-15C2-4897-A78D-616F3BAF40B5}" type="slidenum">
              <a:rPr lang="en-US" altLang="zh-CN" smtClean="0"/>
              <a:pPr>
                <a:defRPr/>
              </a:pPr>
              <a:t>17</a:t>
            </a:fld>
            <a:endParaRPr lang="en-US" altLang="zh-CN"/>
          </a:p>
        </p:txBody>
      </p:sp>
    </p:spTree>
    <p:extLst>
      <p:ext uri="{BB962C8B-B14F-4D97-AF65-F5344CB8AC3E}">
        <p14:creationId xmlns:p14="http://schemas.microsoft.com/office/powerpoint/2010/main" val="1836417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561189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89291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416460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36712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3657703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r>
              <a:rPr lang="zh-CN" altLang="en-US" dirty="0">
                <a:ea typeface="宋体" charset="-122"/>
              </a:rPr>
              <a:t>域名解析时采用</a:t>
            </a:r>
            <a:r>
              <a:rPr lang="en-US" altLang="zh-CN" dirty="0">
                <a:ea typeface="宋体" charset="-122"/>
              </a:rPr>
              <a:t>UDP</a:t>
            </a:r>
            <a:r>
              <a:rPr lang="zh-CN" altLang="en-US" dirty="0">
                <a:ea typeface="宋体" charset="-122"/>
              </a:rPr>
              <a:t>，返回内容不超过</a:t>
            </a:r>
            <a:r>
              <a:rPr lang="en-US" altLang="zh-CN" dirty="0">
                <a:ea typeface="宋体" charset="-122"/>
              </a:rPr>
              <a:t>512</a:t>
            </a:r>
            <a:r>
              <a:rPr lang="zh-CN" altLang="en-US" dirty="0">
                <a:ea typeface="宋体" charset="-122"/>
              </a:rPr>
              <a:t>字节，如果没有回复，客户端会重复查询。区域传送时使用</a:t>
            </a:r>
            <a:r>
              <a:rPr lang="en-US" altLang="zh-CN" dirty="0">
                <a:ea typeface="宋体" charset="-122"/>
              </a:rPr>
              <a:t>TCP</a:t>
            </a:r>
            <a:r>
              <a:rPr lang="zh-CN" altLang="en-US" dirty="0">
                <a:ea typeface="宋体" charset="-122"/>
              </a:rPr>
              <a:t>，用于辅域名服务器定时（一般</a:t>
            </a:r>
            <a:r>
              <a:rPr lang="en-US" altLang="zh-CN" dirty="0">
                <a:ea typeface="宋体" charset="-122"/>
              </a:rPr>
              <a:t>3</a:t>
            </a:r>
            <a:r>
              <a:rPr lang="zh-CN" altLang="en-US" dirty="0">
                <a:ea typeface="宋体" charset="-122"/>
              </a:rPr>
              <a:t>小时）向主域名服务器同步数据。</a:t>
            </a:r>
            <a:endParaRPr lang="en-US" altLang="zh-CN" dirty="0">
              <a:ea typeface="宋体" charset="-122"/>
            </a:endParaRPr>
          </a:p>
          <a:p>
            <a:r>
              <a:rPr lang="zh-CN" altLang="en-US" dirty="0">
                <a:ea typeface="宋体" charset="-122"/>
              </a:rPr>
              <a:t>中文域名，如新华网</a:t>
            </a:r>
            <a:r>
              <a:rPr lang="en-US" altLang="zh-CN" dirty="0">
                <a:ea typeface="宋体" charset="-122"/>
              </a:rPr>
              <a:t>.</a:t>
            </a:r>
            <a:r>
              <a:rPr lang="zh-CN" altLang="en-US" dirty="0">
                <a:ea typeface="宋体" charset="-122"/>
              </a:rPr>
              <a:t>中国，中国银行</a:t>
            </a:r>
            <a:r>
              <a:rPr lang="en-US" altLang="zh-CN" dirty="0">
                <a:ea typeface="宋体" charset="-122"/>
              </a:rPr>
              <a:t>.</a:t>
            </a:r>
            <a:r>
              <a:rPr lang="zh-CN" altLang="en-US" dirty="0">
                <a:ea typeface="宋体" charset="-122"/>
              </a:rPr>
              <a:t>网址</a:t>
            </a:r>
          </a:p>
        </p:txBody>
      </p:sp>
    </p:spTree>
    <p:extLst>
      <p:ext uri="{BB962C8B-B14F-4D97-AF65-F5344CB8AC3E}">
        <p14:creationId xmlns:p14="http://schemas.microsoft.com/office/powerpoint/2010/main" val="2300417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8FF26B4-18F6-4C78-9AA5-5456A39B5A2A}" type="slidenum">
              <a:rPr lang="en-US" altLang="zh-CN" smtClean="0">
                <a:ea typeface="宋体" charset="-122"/>
              </a:rPr>
              <a:pPr/>
              <a:t>23</a:t>
            </a:fld>
            <a:endParaRPr lang="en-US" altLang="zh-CN">
              <a:ea typeface="宋体" charset="-122"/>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zh-CN" altLang="en-US" dirty="0">
                <a:ea typeface="宋体" charset="-122"/>
              </a:rPr>
              <a:t>ＤＮＳ的域名空间以域名树的形式进行组织，从顶级域开始，每个域都可以划分成许多个不同的子域，直到叶子节点．每个域的名字是从它向上到根节点的路径．</a:t>
            </a:r>
            <a:endParaRPr lang="en-US" altLang="zh-CN" dirty="0">
              <a:ea typeface="宋体" charset="-122"/>
            </a:endParaRPr>
          </a:p>
          <a:p>
            <a:r>
              <a:rPr lang="zh-CN" altLang="en-US" sz="1200" b="0" i="0" kern="1200" dirty="0">
                <a:solidFill>
                  <a:schemeClr val="tx1"/>
                </a:solidFill>
                <a:latin typeface="Arial" charset="0"/>
                <a:ea typeface="宋体" pitchFamily="2" charset="-122"/>
                <a:cs typeface="+mn-cs"/>
              </a:rPr>
              <a:t>根服务器主要用于管理互联网的主目录，全球只有</a:t>
            </a:r>
            <a:r>
              <a:rPr lang="en-US" altLang="zh-CN" sz="1200" b="0" i="0" kern="1200" dirty="0">
                <a:solidFill>
                  <a:schemeClr val="tx1"/>
                </a:solidFill>
                <a:latin typeface="Arial" charset="0"/>
                <a:ea typeface="宋体" pitchFamily="2" charset="-122"/>
                <a:cs typeface="+mn-cs"/>
              </a:rPr>
              <a:t>13</a:t>
            </a:r>
            <a:r>
              <a:rPr lang="zh-CN" altLang="en-US" sz="1200" b="0" i="0" kern="1200" dirty="0">
                <a:solidFill>
                  <a:schemeClr val="tx1"/>
                </a:solidFill>
                <a:latin typeface="Arial" charset="0"/>
                <a:ea typeface="宋体" pitchFamily="2" charset="-122"/>
                <a:cs typeface="+mn-cs"/>
              </a:rPr>
              <a:t>台（从</a:t>
            </a:r>
            <a:r>
              <a:rPr lang="en-US" altLang="zh-CN" sz="1200" b="0" i="0" kern="1200" dirty="0">
                <a:solidFill>
                  <a:schemeClr val="tx1"/>
                </a:solidFill>
                <a:latin typeface="Arial" charset="0"/>
                <a:ea typeface="宋体" pitchFamily="2" charset="-122"/>
                <a:cs typeface="+mn-cs"/>
              </a:rPr>
              <a:t>A</a:t>
            </a:r>
            <a:r>
              <a:rPr lang="zh-CN" altLang="en-US" sz="1200" b="0" i="0" kern="1200" dirty="0">
                <a:solidFill>
                  <a:schemeClr val="tx1"/>
                </a:solidFill>
                <a:latin typeface="Arial" charset="0"/>
                <a:ea typeface="宋体" pitchFamily="2" charset="-122"/>
                <a:cs typeface="+mn-cs"/>
              </a:rPr>
              <a:t>到</a:t>
            </a:r>
            <a:r>
              <a:rPr lang="en-US" altLang="zh-CN" sz="1200" b="0" i="0" kern="1200" dirty="0">
                <a:solidFill>
                  <a:schemeClr val="tx1"/>
                </a:solidFill>
                <a:latin typeface="Arial" charset="0"/>
                <a:ea typeface="宋体" pitchFamily="2" charset="-122"/>
                <a:cs typeface="+mn-cs"/>
              </a:rPr>
              <a:t>M</a:t>
            </a:r>
            <a:r>
              <a:rPr lang="zh-CN" altLang="en-US" sz="1200" b="0" i="0" kern="1200" dirty="0">
                <a:solidFill>
                  <a:schemeClr val="tx1"/>
                </a:solidFill>
                <a:latin typeface="Arial" charset="0"/>
                <a:ea typeface="宋体" pitchFamily="2" charset="-122"/>
                <a:cs typeface="+mn-cs"/>
              </a:rPr>
              <a:t>命名），</a:t>
            </a:r>
            <a:r>
              <a:rPr lang="en-US" altLang="zh-CN" sz="1200" b="0" i="0" kern="1200" dirty="0">
                <a:solidFill>
                  <a:schemeClr val="tx1"/>
                </a:solidFill>
                <a:latin typeface="Arial" charset="0"/>
                <a:ea typeface="宋体" pitchFamily="2" charset="-122"/>
                <a:cs typeface="+mn-cs"/>
              </a:rPr>
              <a:t>1</a:t>
            </a:r>
            <a:r>
              <a:rPr lang="zh-CN" altLang="en-US" sz="1200" b="0" i="0" kern="1200" dirty="0">
                <a:solidFill>
                  <a:schemeClr val="tx1"/>
                </a:solidFill>
                <a:latin typeface="Arial" charset="0"/>
                <a:ea typeface="宋体" pitchFamily="2" charset="-122"/>
                <a:cs typeface="+mn-cs"/>
              </a:rPr>
              <a:t>个主根服务器在美国，其余</a:t>
            </a:r>
            <a:r>
              <a:rPr lang="en-US" altLang="zh-CN" sz="1200" b="0" i="0" kern="1200" dirty="0">
                <a:solidFill>
                  <a:schemeClr val="tx1"/>
                </a:solidFill>
                <a:latin typeface="Arial" charset="0"/>
                <a:ea typeface="宋体" pitchFamily="2" charset="-122"/>
                <a:cs typeface="+mn-cs"/>
              </a:rPr>
              <a:t>12</a:t>
            </a:r>
            <a:r>
              <a:rPr lang="zh-CN" altLang="en-US" sz="1200" b="0" i="0" kern="1200" dirty="0">
                <a:solidFill>
                  <a:schemeClr val="tx1"/>
                </a:solidFill>
                <a:latin typeface="Arial" charset="0"/>
                <a:ea typeface="宋体" pitchFamily="2" charset="-122"/>
                <a:cs typeface="+mn-cs"/>
              </a:rPr>
              <a:t>个均为辅根服务器，其中美国</a:t>
            </a:r>
            <a:r>
              <a:rPr lang="en-US" altLang="zh-CN" sz="1200" b="0" i="0" kern="1200" dirty="0">
                <a:solidFill>
                  <a:schemeClr val="tx1"/>
                </a:solidFill>
                <a:latin typeface="Arial" charset="0"/>
                <a:ea typeface="宋体" pitchFamily="2" charset="-122"/>
                <a:cs typeface="+mn-cs"/>
              </a:rPr>
              <a:t>9</a:t>
            </a:r>
            <a:r>
              <a:rPr lang="zh-CN" altLang="en-US" sz="1200" b="0" i="0" kern="1200" dirty="0">
                <a:solidFill>
                  <a:schemeClr val="tx1"/>
                </a:solidFill>
                <a:latin typeface="Arial" charset="0"/>
                <a:ea typeface="宋体" pitchFamily="2" charset="-122"/>
                <a:cs typeface="+mn-cs"/>
              </a:rPr>
              <a:t>个，剩下三个分别在英国、瑞典、日本。</a:t>
            </a:r>
          </a:p>
          <a:p>
            <a:r>
              <a:rPr lang="zh-CN" altLang="en-US" sz="1200" b="0" i="0" kern="1200" dirty="0">
                <a:solidFill>
                  <a:schemeClr val="tx1"/>
                </a:solidFill>
                <a:latin typeface="Arial" charset="0"/>
                <a:ea typeface="宋体" pitchFamily="2" charset="-122"/>
                <a:cs typeface="+mn-cs"/>
              </a:rPr>
              <a:t>只有</a:t>
            </a:r>
            <a:r>
              <a:rPr lang="en-US" altLang="zh-CN" sz="1200" b="0" i="0" kern="1200" dirty="0">
                <a:solidFill>
                  <a:schemeClr val="tx1"/>
                </a:solidFill>
                <a:latin typeface="Arial" charset="0"/>
                <a:ea typeface="宋体" pitchFamily="2" charset="-122"/>
                <a:cs typeface="+mn-cs"/>
              </a:rPr>
              <a:t>13</a:t>
            </a:r>
            <a:r>
              <a:rPr lang="zh-CN" altLang="en-US" sz="1200" b="0" i="0" kern="1200" dirty="0">
                <a:solidFill>
                  <a:schemeClr val="tx1"/>
                </a:solidFill>
                <a:latin typeface="Arial" charset="0"/>
                <a:ea typeface="宋体" pitchFamily="2" charset="-122"/>
                <a:cs typeface="+mn-cs"/>
              </a:rPr>
              <a:t>个的原因，是受限于</a:t>
            </a:r>
            <a:r>
              <a:rPr lang="en-US" altLang="zh-CN" sz="1200" b="0" i="0" kern="1200" dirty="0">
                <a:solidFill>
                  <a:schemeClr val="tx1"/>
                </a:solidFill>
                <a:latin typeface="Arial" charset="0"/>
                <a:ea typeface="宋体" pitchFamily="2" charset="-122"/>
                <a:cs typeface="+mn-cs"/>
              </a:rPr>
              <a:t>DNS</a:t>
            </a:r>
            <a:r>
              <a:rPr lang="zh-CN" altLang="en-US" sz="1200" b="0" i="0" kern="1200" dirty="0">
                <a:solidFill>
                  <a:schemeClr val="tx1"/>
                </a:solidFill>
                <a:latin typeface="Arial" charset="0"/>
                <a:ea typeface="宋体" pitchFamily="2" charset="-122"/>
                <a:cs typeface="+mn-cs"/>
              </a:rPr>
              <a:t>协议（域名解析协议），</a:t>
            </a:r>
            <a:r>
              <a:rPr lang="en-US" altLang="zh-CN" sz="1200" b="0" i="0" kern="1200" dirty="0">
                <a:solidFill>
                  <a:schemeClr val="tx1"/>
                </a:solidFill>
                <a:latin typeface="Arial" charset="0"/>
                <a:ea typeface="宋体" pitchFamily="2" charset="-122"/>
                <a:cs typeface="+mn-cs"/>
              </a:rPr>
              <a:t>DNS</a:t>
            </a:r>
            <a:r>
              <a:rPr lang="zh-CN" altLang="en-US" sz="1200" b="0" i="0" kern="1200" dirty="0">
                <a:solidFill>
                  <a:schemeClr val="tx1"/>
                </a:solidFill>
                <a:latin typeface="Arial" charset="0"/>
                <a:ea typeface="宋体" pitchFamily="2" charset="-122"/>
                <a:cs typeface="+mn-cs"/>
              </a:rPr>
              <a:t>使用了端口上的</a:t>
            </a:r>
            <a:r>
              <a:rPr lang="en-US" altLang="zh-CN" sz="1200" b="0" i="0" kern="1200" dirty="0">
                <a:solidFill>
                  <a:schemeClr val="tx1"/>
                </a:solidFill>
                <a:latin typeface="Arial" charset="0"/>
                <a:ea typeface="宋体" pitchFamily="2" charset="-122"/>
                <a:cs typeface="+mn-cs"/>
              </a:rPr>
              <a:t>UDP</a:t>
            </a:r>
            <a:r>
              <a:rPr lang="zh-CN" altLang="en-US" sz="1200" b="0" i="0" kern="1200" dirty="0">
                <a:solidFill>
                  <a:schemeClr val="tx1"/>
                </a:solidFill>
                <a:latin typeface="Arial" charset="0"/>
                <a:ea typeface="宋体" pitchFamily="2" charset="-122"/>
                <a:cs typeface="+mn-cs"/>
              </a:rPr>
              <a:t>和</a:t>
            </a:r>
            <a:r>
              <a:rPr lang="en-US" altLang="zh-CN" sz="1200" b="0" i="0" kern="1200" dirty="0">
                <a:solidFill>
                  <a:schemeClr val="tx1"/>
                </a:solidFill>
                <a:latin typeface="Arial" charset="0"/>
                <a:ea typeface="宋体" pitchFamily="2" charset="-122"/>
                <a:cs typeface="+mn-cs"/>
              </a:rPr>
              <a:t>TCP</a:t>
            </a:r>
            <a:r>
              <a:rPr lang="zh-CN" altLang="en-US" sz="1200" b="0" i="0" kern="1200" dirty="0">
                <a:solidFill>
                  <a:schemeClr val="tx1"/>
                </a:solidFill>
                <a:latin typeface="Arial" charset="0"/>
                <a:ea typeface="宋体" pitchFamily="2" charset="-122"/>
                <a:cs typeface="+mn-cs"/>
              </a:rPr>
              <a:t>协议，</a:t>
            </a:r>
            <a:r>
              <a:rPr lang="en-US" altLang="zh-CN" sz="1200" b="0" i="0" kern="1200" dirty="0">
                <a:solidFill>
                  <a:schemeClr val="tx1"/>
                </a:solidFill>
                <a:latin typeface="Arial" charset="0"/>
                <a:ea typeface="宋体" pitchFamily="2" charset="-122"/>
                <a:cs typeface="+mn-cs"/>
              </a:rPr>
              <a:t>UDP</a:t>
            </a:r>
            <a:r>
              <a:rPr lang="zh-CN" altLang="en-US" sz="1200" b="0" i="0" kern="1200" dirty="0">
                <a:solidFill>
                  <a:schemeClr val="tx1"/>
                </a:solidFill>
                <a:latin typeface="Arial" charset="0"/>
                <a:ea typeface="宋体" pitchFamily="2" charset="-122"/>
                <a:cs typeface="+mn-cs"/>
              </a:rPr>
              <a:t>通常用于查询和响应，</a:t>
            </a:r>
            <a:r>
              <a:rPr lang="en-US" altLang="zh-CN" sz="1200" b="0" i="0" kern="1200" dirty="0">
                <a:solidFill>
                  <a:schemeClr val="tx1"/>
                </a:solidFill>
                <a:latin typeface="Arial" charset="0"/>
                <a:ea typeface="宋体" pitchFamily="2" charset="-122"/>
                <a:cs typeface="+mn-cs"/>
              </a:rPr>
              <a:t>TCP</a:t>
            </a:r>
            <a:r>
              <a:rPr lang="zh-CN" altLang="en-US" sz="1200" b="0" i="0" kern="1200" dirty="0">
                <a:solidFill>
                  <a:schemeClr val="tx1"/>
                </a:solidFill>
                <a:latin typeface="Arial" charset="0"/>
                <a:ea typeface="宋体" pitchFamily="2" charset="-122"/>
                <a:cs typeface="+mn-cs"/>
              </a:rPr>
              <a:t>用于主服务器与从服务器之间的传送。由于在所有</a:t>
            </a:r>
            <a:r>
              <a:rPr lang="en-US" altLang="zh-CN" sz="1200" b="0" i="0" kern="1200" dirty="0">
                <a:solidFill>
                  <a:schemeClr val="tx1"/>
                </a:solidFill>
                <a:latin typeface="Arial" charset="0"/>
                <a:ea typeface="宋体" pitchFamily="2" charset="-122"/>
                <a:cs typeface="+mn-cs"/>
              </a:rPr>
              <a:t>UDP</a:t>
            </a:r>
            <a:r>
              <a:rPr lang="zh-CN" altLang="en-US" sz="1200" b="0" i="0" kern="1200" dirty="0">
                <a:solidFill>
                  <a:schemeClr val="tx1"/>
                </a:solidFill>
                <a:latin typeface="Arial" charset="0"/>
                <a:ea typeface="宋体" pitchFamily="2" charset="-122"/>
                <a:cs typeface="+mn-cs"/>
              </a:rPr>
              <a:t>查询和响应中能保证正常工作的长度为</a:t>
            </a:r>
            <a:r>
              <a:rPr lang="en-US" altLang="zh-CN" sz="1200" b="0" i="0" kern="1200" dirty="0">
                <a:solidFill>
                  <a:schemeClr val="tx1"/>
                </a:solidFill>
                <a:latin typeface="Arial" charset="0"/>
                <a:ea typeface="宋体" pitchFamily="2" charset="-122"/>
                <a:cs typeface="+mn-cs"/>
              </a:rPr>
              <a:t>512</a:t>
            </a:r>
            <a:r>
              <a:rPr lang="zh-CN" altLang="en-US" sz="1200" b="0" i="0" kern="1200" dirty="0">
                <a:solidFill>
                  <a:schemeClr val="tx1"/>
                </a:solidFill>
                <a:latin typeface="Arial" charset="0"/>
                <a:ea typeface="宋体" pitchFamily="2" charset="-122"/>
                <a:cs typeface="+mn-cs"/>
              </a:rPr>
              <a:t>字节，从而限制了根服务器的数量和名字。</a:t>
            </a:r>
          </a:p>
        </p:txBody>
      </p:sp>
    </p:spTree>
    <p:extLst>
      <p:ext uri="{BB962C8B-B14F-4D97-AF65-F5344CB8AC3E}">
        <p14:creationId xmlns:p14="http://schemas.microsoft.com/office/powerpoint/2010/main" val="1516282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503808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432639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920182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597084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ln/>
        </p:spPr>
      </p:sp>
      <p:sp>
        <p:nvSpPr>
          <p:cNvPr id="94211" name="备注占位符 2"/>
          <p:cNvSpPr>
            <a:spLocks noGrp="1"/>
          </p:cNvSpPr>
          <p:nvPr>
            <p:ph type="body" idx="1"/>
          </p:nvPr>
        </p:nvSpPr>
        <p:spPr>
          <a:noFill/>
          <a:ln/>
        </p:spPr>
        <p:txBody>
          <a:bodyPr/>
          <a:lstStyle/>
          <a:p>
            <a:pPr eaLnBrk="1" hangingPunct="1"/>
            <a:endParaRPr lang="zh-CN" altLang="en-US">
              <a:ea typeface="宋体" charset="-122"/>
            </a:endParaRPr>
          </a:p>
        </p:txBody>
      </p:sp>
      <p:sp>
        <p:nvSpPr>
          <p:cNvPr id="94212" name="灯片编号占位符 3"/>
          <p:cNvSpPr>
            <a:spLocks noGrp="1"/>
          </p:cNvSpPr>
          <p:nvPr>
            <p:ph type="sldNum" sz="quarter" idx="5"/>
          </p:nvPr>
        </p:nvSpPr>
        <p:spPr>
          <a:noFill/>
        </p:spPr>
        <p:txBody>
          <a:bodyPr/>
          <a:lstStyle/>
          <a:p>
            <a:fld id="{7DBA078D-1D04-4FBF-8DA1-FF1E3C5A16D9}" type="slidenum">
              <a:rPr lang="en-US" altLang="zh-CN" smtClean="0">
                <a:ea typeface="宋体" charset="-122"/>
              </a:rPr>
              <a:pPr/>
              <a:t>28</a:t>
            </a:fld>
            <a:endParaRPr lang="en-US" altLang="zh-CN">
              <a:ea typeface="宋体" charset="-122"/>
            </a:endParaRPr>
          </a:p>
        </p:txBody>
      </p:sp>
    </p:spTree>
    <p:extLst>
      <p:ext uri="{BB962C8B-B14F-4D97-AF65-F5344CB8AC3E}">
        <p14:creationId xmlns:p14="http://schemas.microsoft.com/office/powerpoint/2010/main" val="1726945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r>
              <a:rPr lang="en-US" altLang="zh-CN" b="0" i="0" dirty="0">
                <a:solidFill>
                  <a:srgbClr val="333333"/>
                </a:solidFill>
                <a:effectLst/>
                <a:latin typeface="Arial" panose="020B0604020202020204" pitchFamily="34" charset="0"/>
              </a:rPr>
              <a:t>Vu.nl</a:t>
            </a:r>
            <a:r>
              <a:rPr lang="zh-CN" altLang="en-US" b="0" i="0" dirty="0">
                <a:solidFill>
                  <a:srgbClr val="333333"/>
                </a:solidFill>
                <a:effectLst/>
                <a:latin typeface="Arial" panose="020B0604020202020204" pitchFamily="34" charset="0"/>
              </a:rPr>
              <a:t>，是作者所在的大学，荷兰阿姆斯特丹自由大学</a:t>
            </a:r>
            <a:endParaRPr lang="zh-CN" altLang="en-US" dirty="0">
              <a:ea typeface="宋体" charset="-122"/>
            </a:endParaRPr>
          </a:p>
        </p:txBody>
      </p:sp>
    </p:spTree>
    <p:extLst>
      <p:ext uri="{BB962C8B-B14F-4D97-AF65-F5344CB8AC3E}">
        <p14:creationId xmlns:p14="http://schemas.microsoft.com/office/powerpoint/2010/main" val="51782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4234776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430378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ln/>
        </p:spPr>
      </p:sp>
      <p:sp>
        <p:nvSpPr>
          <p:cNvPr id="97283" name="备注占位符 2"/>
          <p:cNvSpPr>
            <a:spLocks noGrp="1"/>
          </p:cNvSpPr>
          <p:nvPr>
            <p:ph type="body" idx="1"/>
          </p:nvPr>
        </p:nvSpPr>
        <p:spPr>
          <a:noFill/>
          <a:ln/>
        </p:spPr>
        <p:txBody>
          <a:bodyPr/>
          <a:lstStyle/>
          <a:p>
            <a:endParaRPr lang="zh-CN" altLang="en-US">
              <a:ea typeface="宋体" charset="-122"/>
            </a:endParaRPr>
          </a:p>
        </p:txBody>
      </p:sp>
      <p:sp>
        <p:nvSpPr>
          <p:cNvPr id="97284" name="灯片编号占位符 3"/>
          <p:cNvSpPr>
            <a:spLocks noGrp="1"/>
          </p:cNvSpPr>
          <p:nvPr>
            <p:ph type="sldNum" sz="quarter" idx="5"/>
          </p:nvPr>
        </p:nvSpPr>
        <p:spPr>
          <a:noFill/>
        </p:spPr>
        <p:txBody>
          <a:bodyPr/>
          <a:lstStyle/>
          <a:p>
            <a:fld id="{57461977-2456-4E20-9EC3-AEBF94A7E644}" type="slidenum">
              <a:rPr lang="en-US" altLang="zh-CN" smtClean="0">
                <a:ea typeface="宋体" charset="-122"/>
              </a:rPr>
              <a:pPr/>
              <a:t>31</a:t>
            </a:fld>
            <a:endParaRPr lang="en-US" altLang="zh-CN">
              <a:ea typeface="宋体" charset="-122"/>
            </a:endParaRPr>
          </a:p>
        </p:txBody>
      </p:sp>
    </p:spTree>
    <p:extLst>
      <p:ext uri="{BB962C8B-B14F-4D97-AF65-F5344CB8AC3E}">
        <p14:creationId xmlns:p14="http://schemas.microsoft.com/office/powerpoint/2010/main" val="4042287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2341967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461474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zh-CN" altLang="en-US" dirty="0">
              <a:ea typeface="宋体" charset="-122"/>
            </a:endParaRPr>
          </a:p>
        </p:txBody>
      </p:sp>
    </p:spTree>
    <p:extLst>
      <p:ext uri="{BB962C8B-B14F-4D97-AF65-F5344CB8AC3E}">
        <p14:creationId xmlns:p14="http://schemas.microsoft.com/office/powerpoint/2010/main" val="1205260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7A7C71C-FD72-49AE-A43C-66DB240248F2}" type="slidenum">
              <a:rPr lang="en-US" altLang="zh-CN" smtClean="0">
                <a:ea typeface="宋体" charset="-122"/>
              </a:rPr>
              <a:pPr/>
              <a:t>35</a:t>
            </a:fld>
            <a:endParaRPr lang="en-US" altLang="zh-CN">
              <a:ea typeface="宋体" charset="-122"/>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zh-CN" altLang="en-US" dirty="0">
                <a:ea typeface="宋体" charset="-122"/>
              </a:rPr>
              <a:t>需要处理不同系统之间的差异</a:t>
            </a:r>
          </a:p>
        </p:txBody>
      </p:sp>
    </p:spTree>
    <p:extLst>
      <p:ext uri="{BB962C8B-B14F-4D97-AF65-F5344CB8AC3E}">
        <p14:creationId xmlns:p14="http://schemas.microsoft.com/office/powerpoint/2010/main" val="2035502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36417472-BEAF-4AD3-8DB9-0B9B6A5AAB4F}" type="slidenum">
              <a:rPr lang="en-US" altLang="zh-CN" smtClean="0">
                <a:ea typeface="宋体" charset="-122"/>
              </a:rPr>
              <a:pPr/>
              <a:t>36</a:t>
            </a:fld>
            <a:endParaRPr lang="en-US" altLang="zh-CN">
              <a:ea typeface="宋体" charset="-122"/>
            </a:endParaRPr>
          </a:p>
        </p:txBody>
      </p:sp>
      <p:sp>
        <p:nvSpPr>
          <p:cNvPr id="102403" name="Rectangle 2"/>
          <p:cNvSpPr>
            <a:spLocks noGrp="1" noChangeArrowheads="1"/>
          </p:cNvSpPr>
          <p:nvPr>
            <p:ph type="body" idx="1"/>
          </p:nvPr>
        </p:nvSpPr>
        <p:spPr>
          <a:xfrm>
            <a:off x="899229" y="4722775"/>
            <a:ext cx="4962707" cy="4474292"/>
          </a:xfrm>
          <a:noFill/>
          <a:ln/>
        </p:spPr>
        <p:txBody>
          <a:bodyPr lIns="94858" tIns="47429" rIns="94858" bIns="47429"/>
          <a:lstStyle/>
          <a:p>
            <a:pPr eaLnBrk="1" hangingPunct="1"/>
            <a:r>
              <a:rPr lang="zh-CN" altLang="en-US" dirty="0">
                <a:ea typeface="宋体" charset="-122"/>
              </a:rPr>
              <a:t>控制连接：将命令由客户传给服务器，并且回应服务的应答</a:t>
            </a:r>
          </a:p>
          <a:p>
            <a:pPr eaLnBrk="1" hangingPunct="1"/>
            <a:r>
              <a:rPr lang="zh-CN" altLang="en-US" dirty="0">
                <a:ea typeface="宋体" charset="-122"/>
              </a:rPr>
              <a:t>数据连接：实行文件在客户和服务器之间的传输，文件或者目录列表从数据连接上发回，而不是控制连接的多行应答</a:t>
            </a:r>
          </a:p>
          <a:p>
            <a:pPr eaLnBrk="1" hangingPunct="1"/>
            <a:r>
              <a:rPr lang="zh-CN" altLang="en-US" dirty="0">
                <a:ea typeface="宋体" charset="-122"/>
              </a:rPr>
              <a:t>协议解释器：控制连接中命令和应答的转换，激活文件传输功能</a:t>
            </a:r>
          </a:p>
          <a:p>
            <a:pPr eaLnBrk="1" hangingPunct="1"/>
            <a:r>
              <a:rPr lang="zh-CN" altLang="en-US" dirty="0">
                <a:ea typeface="宋体" charset="-122"/>
              </a:rPr>
              <a:t>控制连接一直保持到客户服务器连接的全过程，数据连接根据需要打开。</a:t>
            </a:r>
          </a:p>
        </p:txBody>
      </p:sp>
      <p:sp>
        <p:nvSpPr>
          <p:cNvPr id="102404" name="Rectangle 3"/>
          <p:cNvSpPr>
            <a:spLocks noGrp="1" noRot="1" noChangeAspect="1" noChangeArrowheads="1" noTextEdit="1"/>
          </p:cNvSpPr>
          <p:nvPr>
            <p:ph type="sldImg"/>
          </p:nvPr>
        </p:nvSpPr>
        <p:spPr>
          <a:xfrm>
            <a:off x="904875" y="752475"/>
            <a:ext cx="4954588" cy="3716338"/>
          </a:xfrm>
          <a:ln w="12700" cap="flat">
            <a:solidFill>
              <a:schemeClr val="tx1"/>
            </a:solidFill>
          </a:ln>
        </p:spPr>
      </p:sp>
    </p:spTree>
    <p:extLst>
      <p:ext uri="{BB962C8B-B14F-4D97-AF65-F5344CB8AC3E}">
        <p14:creationId xmlns:p14="http://schemas.microsoft.com/office/powerpoint/2010/main" val="3258314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08D53C4-5414-4F2F-9463-73C67190018F}" type="slidenum">
              <a:rPr lang="en-US" altLang="zh-CN" smtClean="0">
                <a:ea typeface="宋体" charset="-122"/>
              </a:rPr>
              <a:pPr/>
              <a:t>37</a:t>
            </a:fld>
            <a:endParaRPr lang="en-US" altLang="zh-CN">
              <a:ea typeface="宋体" charset="-122"/>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zh-CN" altLang="en-US" dirty="0">
              <a:ea typeface="宋体" charset="-122"/>
            </a:endParaRPr>
          </a:p>
        </p:txBody>
      </p:sp>
    </p:spTree>
    <p:extLst>
      <p:ext uri="{BB962C8B-B14F-4D97-AF65-F5344CB8AC3E}">
        <p14:creationId xmlns:p14="http://schemas.microsoft.com/office/powerpoint/2010/main" val="3916744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311910E-D06A-407D-838F-38C016628C49}" type="slidenum">
              <a:rPr lang="en-US" altLang="zh-CN" smtClean="0">
                <a:ea typeface="宋体" charset="-122"/>
              </a:rPr>
              <a:pPr/>
              <a:t>38</a:t>
            </a:fld>
            <a:endParaRPr lang="en-US" altLang="zh-CN">
              <a:ea typeface="宋体" charset="-122"/>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zh-CN" altLang="zh-CN" dirty="0">
              <a:ea typeface="宋体" charset="-122"/>
            </a:endParaRPr>
          </a:p>
        </p:txBody>
      </p:sp>
    </p:spTree>
    <p:extLst>
      <p:ext uri="{BB962C8B-B14F-4D97-AF65-F5344CB8AC3E}">
        <p14:creationId xmlns:p14="http://schemas.microsoft.com/office/powerpoint/2010/main" val="2409893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1F81117D-15C2-4897-A78D-616F3BAF40B5}" type="slidenum">
              <a:rPr lang="en-US" altLang="zh-CN" smtClean="0"/>
              <a:pPr>
                <a:defRPr/>
              </a:pPr>
              <a:t>39</a:t>
            </a:fld>
            <a:endParaRPr lang="en-US" altLang="zh-CN"/>
          </a:p>
        </p:txBody>
      </p:sp>
    </p:spTree>
    <p:extLst>
      <p:ext uri="{BB962C8B-B14F-4D97-AF65-F5344CB8AC3E}">
        <p14:creationId xmlns:p14="http://schemas.microsoft.com/office/powerpoint/2010/main" val="111839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835643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30929854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0688677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r>
              <a:rPr lang="zh-CN" altLang="en-US" sz="1200" b="0" i="0" kern="1200" dirty="0">
                <a:solidFill>
                  <a:schemeClr val="tx1"/>
                </a:solidFill>
                <a:latin typeface="Arial" charset="0"/>
                <a:ea typeface="宋体" pitchFamily="2" charset="-122"/>
                <a:cs typeface="+mn-cs"/>
              </a:rPr>
              <a:t>域名服务器提供了域名与</a:t>
            </a:r>
            <a:r>
              <a:rPr lang="en-US" altLang="zh-CN" sz="1200" b="0" i="0" kern="1200" dirty="0">
                <a:solidFill>
                  <a:schemeClr val="tx1"/>
                </a:solidFill>
                <a:latin typeface="Arial" charset="0"/>
                <a:ea typeface="宋体" pitchFamily="2" charset="-122"/>
                <a:cs typeface="+mn-cs"/>
              </a:rPr>
              <a:t>IP</a:t>
            </a:r>
            <a:r>
              <a:rPr lang="zh-CN" altLang="en-US" sz="1200" b="0" i="0" kern="1200" dirty="0">
                <a:solidFill>
                  <a:schemeClr val="tx1"/>
                </a:solidFill>
                <a:latin typeface="Arial" charset="0"/>
                <a:ea typeface="宋体" pitchFamily="2" charset="-122"/>
                <a:cs typeface="+mn-cs"/>
              </a:rPr>
              <a:t>地址的转换。当一个邮件服务器发送邮件时，首先要将接收者的域名转换为对应的</a:t>
            </a:r>
            <a:r>
              <a:rPr lang="en-US" altLang="zh-CN" sz="1200" b="0" i="0" kern="1200" dirty="0">
                <a:solidFill>
                  <a:schemeClr val="tx1"/>
                </a:solidFill>
                <a:latin typeface="Arial" charset="0"/>
                <a:ea typeface="宋体" pitchFamily="2" charset="-122"/>
                <a:cs typeface="+mn-cs"/>
              </a:rPr>
              <a:t>IP</a:t>
            </a:r>
            <a:r>
              <a:rPr lang="zh-CN" altLang="en-US" sz="1200" b="0" i="0" kern="1200" dirty="0">
                <a:solidFill>
                  <a:schemeClr val="tx1"/>
                </a:solidFill>
                <a:latin typeface="Arial" charset="0"/>
                <a:ea typeface="宋体" pitchFamily="2" charset="-122"/>
                <a:cs typeface="+mn-cs"/>
              </a:rPr>
              <a:t>地址。一般邮件地址上的域名常常是</a:t>
            </a:r>
            <a:r>
              <a:rPr lang="en-US" altLang="zh-CN" sz="1200" b="0" i="0" kern="1200" dirty="0">
                <a:solidFill>
                  <a:schemeClr val="tx1"/>
                </a:solidFill>
                <a:latin typeface="Arial" charset="0"/>
                <a:ea typeface="宋体" pitchFamily="2" charset="-122"/>
                <a:cs typeface="+mn-cs"/>
              </a:rPr>
              <a:t>company.com</a:t>
            </a:r>
            <a:r>
              <a:rPr lang="zh-CN" altLang="en-US" sz="1200" b="0" i="0" kern="1200" dirty="0">
                <a:solidFill>
                  <a:schemeClr val="tx1"/>
                </a:solidFill>
                <a:latin typeface="Arial" charset="0"/>
                <a:ea typeface="宋体" pitchFamily="2" charset="-122"/>
                <a:cs typeface="+mn-cs"/>
              </a:rPr>
              <a:t>这样的格式，只说明了邮件送到哪个域，而没有说明送到哪台具体的主机，这时需要在 </a:t>
            </a:r>
            <a:r>
              <a:rPr lang="en-US" altLang="zh-CN" sz="1200" b="0" i="0" kern="1200" dirty="0">
                <a:solidFill>
                  <a:schemeClr val="tx1"/>
                </a:solidFill>
                <a:latin typeface="Arial" charset="0"/>
                <a:ea typeface="宋体" pitchFamily="2" charset="-122"/>
                <a:cs typeface="+mn-cs"/>
              </a:rPr>
              <a:t>DNS</a:t>
            </a:r>
            <a:r>
              <a:rPr lang="zh-CN" altLang="en-US" sz="1200" b="0" i="0" kern="1200" dirty="0">
                <a:solidFill>
                  <a:schemeClr val="tx1"/>
                </a:solidFill>
                <a:latin typeface="Arial" charset="0"/>
                <a:ea typeface="宋体" pitchFamily="2" charset="-122"/>
                <a:cs typeface="+mn-cs"/>
              </a:rPr>
              <a:t>服务器上指明由哪台主机来做本域的邮件服务器，在</a:t>
            </a:r>
            <a:r>
              <a:rPr lang="en-US" altLang="zh-CN" sz="1200" b="0" i="0" kern="1200" dirty="0">
                <a:solidFill>
                  <a:schemeClr val="tx1"/>
                </a:solidFill>
                <a:latin typeface="Arial" charset="0"/>
                <a:ea typeface="宋体" pitchFamily="2" charset="-122"/>
                <a:cs typeface="+mn-cs"/>
              </a:rPr>
              <a:t>DNS</a:t>
            </a:r>
            <a:r>
              <a:rPr lang="zh-CN" altLang="en-US" sz="1200" b="0" i="0" kern="1200" dirty="0">
                <a:solidFill>
                  <a:schemeClr val="tx1"/>
                </a:solidFill>
                <a:latin typeface="Arial" charset="0"/>
                <a:ea typeface="宋体" pitchFamily="2" charset="-122"/>
                <a:cs typeface="+mn-cs"/>
              </a:rPr>
              <a:t>中有一种</a:t>
            </a:r>
            <a:r>
              <a:rPr lang="en-US" altLang="zh-CN" sz="1200" b="0" i="0" kern="1200" dirty="0">
                <a:solidFill>
                  <a:schemeClr val="tx1"/>
                </a:solidFill>
                <a:latin typeface="Arial" charset="0"/>
                <a:ea typeface="宋体" pitchFamily="2" charset="-122"/>
                <a:cs typeface="+mn-cs"/>
              </a:rPr>
              <a:t>MX</a:t>
            </a:r>
            <a:r>
              <a:rPr lang="zh-CN" altLang="en-US" sz="1200" b="0" i="0" kern="1200" dirty="0">
                <a:solidFill>
                  <a:schemeClr val="tx1"/>
                </a:solidFill>
                <a:latin typeface="Arial" charset="0"/>
                <a:ea typeface="宋体" pitchFamily="2" charset="-122"/>
                <a:cs typeface="+mn-cs"/>
              </a:rPr>
              <a:t>记录，专门指明了本域中由哪一台或几台主机来做邮件服务器。</a:t>
            </a:r>
            <a:endParaRPr lang="zh-CN" altLang="en-US" dirty="0">
              <a:ea typeface="宋体" charset="-122"/>
            </a:endParaRPr>
          </a:p>
        </p:txBody>
      </p:sp>
    </p:spTree>
    <p:extLst>
      <p:ext uri="{BB962C8B-B14F-4D97-AF65-F5344CB8AC3E}">
        <p14:creationId xmlns:p14="http://schemas.microsoft.com/office/powerpoint/2010/main" val="2396723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2685026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856551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3524628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3286312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5603836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039111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r>
              <a:rPr lang="en-US" altLang="zh-CN" dirty="0">
                <a:ea typeface="宋体" charset="-122"/>
              </a:rPr>
              <a:t>SMTP</a:t>
            </a:r>
            <a:r>
              <a:rPr lang="zh-CN" altLang="en-US" dirty="0">
                <a:ea typeface="宋体" charset="-122"/>
              </a:rPr>
              <a:t>是推送协议，而</a:t>
            </a:r>
            <a:r>
              <a:rPr lang="en-US" altLang="zh-CN" dirty="0">
                <a:ea typeface="宋体" charset="-122"/>
              </a:rPr>
              <a:t>POP3</a:t>
            </a:r>
            <a:r>
              <a:rPr lang="zh-CN" altLang="en-US" dirty="0">
                <a:ea typeface="宋体" charset="-122"/>
              </a:rPr>
              <a:t>是拉取协议，所以邮件的读取过程要用</a:t>
            </a:r>
            <a:r>
              <a:rPr lang="en-US" altLang="zh-CN" dirty="0">
                <a:ea typeface="宋体" charset="-122"/>
              </a:rPr>
              <a:t>POP3</a:t>
            </a:r>
            <a:r>
              <a:rPr lang="zh-CN" altLang="en-US" dirty="0">
                <a:ea typeface="宋体" charset="-122"/>
              </a:rPr>
              <a:t>或</a:t>
            </a:r>
            <a:r>
              <a:rPr lang="en-US" altLang="zh-CN" dirty="0">
                <a:ea typeface="宋体" charset="-122"/>
              </a:rPr>
              <a:t>IMAP</a:t>
            </a:r>
            <a:endParaRPr lang="zh-CN" altLang="en-US" dirty="0">
              <a:ea typeface="宋体" charset="-122"/>
            </a:endParaRPr>
          </a:p>
        </p:txBody>
      </p:sp>
    </p:spTree>
    <p:extLst>
      <p:ext uri="{BB962C8B-B14F-4D97-AF65-F5344CB8AC3E}">
        <p14:creationId xmlns:p14="http://schemas.microsoft.com/office/powerpoint/2010/main" val="42605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36586785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r>
              <a:rPr lang="en-US" altLang="zh-CN" b="0" i="0" dirty="0">
                <a:solidFill>
                  <a:srgbClr val="333333"/>
                </a:solidFill>
                <a:effectLst/>
                <a:latin typeface="Helvetica Neue"/>
              </a:rPr>
              <a:t>ASCII (American Standard Code for Information Interchange)</a:t>
            </a:r>
            <a:r>
              <a:rPr lang="zh-CN" altLang="en-US" b="0" i="0" dirty="0">
                <a:solidFill>
                  <a:srgbClr val="333333"/>
                </a:solidFill>
                <a:effectLst/>
                <a:latin typeface="Helvetica Neue"/>
              </a:rPr>
              <a:t>：美国信息交换标准代码是基于</a:t>
            </a:r>
            <a:r>
              <a:rPr lang="zh-CN" altLang="en-US" b="0" i="0" u="none" strike="noStrike" dirty="0">
                <a:solidFill>
                  <a:srgbClr val="136EC2"/>
                </a:solidFill>
                <a:effectLst/>
                <a:latin typeface="Helvetica Neue"/>
                <a:hlinkClick r:id="rId3"/>
              </a:rPr>
              <a:t>拉丁字母</a:t>
            </a:r>
            <a:r>
              <a:rPr lang="zh-CN" altLang="en-US" b="0" i="0" dirty="0">
                <a:solidFill>
                  <a:srgbClr val="333333"/>
                </a:solidFill>
                <a:effectLst/>
                <a:latin typeface="Helvetica Neue"/>
              </a:rPr>
              <a:t>的一套电脑</a:t>
            </a:r>
            <a:r>
              <a:rPr lang="zh-CN" altLang="en-US" b="0" i="0" u="none" strike="noStrike" dirty="0">
                <a:solidFill>
                  <a:srgbClr val="136EC2"/>
                </a:solidFill>
                <a:effectLst/>
                <a:latin typeface="Helvetica Neue"/>
                <a:hlinkClick r:id="rId4"/>
              </a:rPr>
              <a:t>编码</a:t>
            </a:r>
            <a:r>
              <a:rPr lang="zh-CN" altLang="en-US" b="0" i="0" dirty="0">
                <a:solidFill>
                  <a:srgbClr val="333333"/>
                </a:solidFill>
                <a:effectLst/>
                <a:latin typeface="Helvetica Neue"/>
              </a:rPr>
              <a:t>系统，主要用于</a:t>
            </a:r>
            <a:r>
              <a:rPr lang="zh-CN" altLang="en-US" b="0" i="0" u="none" strike="noStrike" dirty="0">
                <a:solidFill>
                  <a:srgbClr val="136EC2"/>
                </a:solidFill>
                <a:effectLst/>
                <a:latin typeface="Helvetica Neue"/>
                <a:hlinkClick r:id="rId5"/>
              </a:rPr>
              <a:t>英语</a:t>
            </a:r>
            <a:r>
              <a:rPr lang="zh-CN" altLang="en-US" b="0" i="0" dirty="0">
                <a:solidFill>
                  <a:srgbClr val="333333"/>
                </a:solidFill>
                <a:effectLst/>
                <a:latin typeface="Helvetica Neue"/>
              </a:rPr>
              <a:t>和其他</a:t>
            </a:r>
            <a:r>
              <a:rPr lang="zh-CN" altLang="en-US" b="0" i="0" u="none" strike="noStrike" dirty="0">
                <a:solidFill>
                  <a:srgbClr val="136EC2"/>
                </a:solidFill>
                <a:effectLst/>
                <a:latin typeface="Helvetica Neue"/>
                <a:hlinkClick r:id="rId6"/>
              </a:rPr>
              <a:t>西欧</a:t>
            </a:r>
            <a:r>
              <a:rPr lang="zh-CN" altLang="en-US" b="0" i="0" dirty="0">
                <a:solidFill>
                  <a:srgbClr val="333333"/>
                </a:solidFill>
                <a:effectLst/>
                <a:latin typeface="Helvetica Neue"/>
              </a:rPr>
              <a:t>语言编码，被国际标准化组织定为国际标准，称为</a:t>
            </a:r>
            <a:r>
              <a:rPr lang="en-US" altLang="zh-CN" b="0" i="0" dirty="0">
                <a:solidFill>
                  <a:srgbClr val="333333"/>
                </a:solidFill>
                <a:effectLst/>
                <a:latin typeface="Helvetica Neue"/>
              </a:rPr>
              <a:t>ISO 646</a:t>
            </a:r>
            <a:r>
              <a:rPr lang="zh-CN" altLang="en-US" b="0" i="0" dirty="0">
                <a:solidFill>
                  <a:srgbClr val="333333"/>
                </a:solidFill>
                <a:effectLst/>
                <a:latin typeface="Helvetica Neue"/>
              </a:rPr>
              <a:t>标准，使用</a:t>
            </a:r>
            <a:r>
              <a:rPr lang="en-US" altLang="zh-CN" b="0" i="0" dirty="0">
                <a:solidFill>
                  <a:srgbClr val="333333"/>
                </a:solidFill>
                <a:effectLst/>
                <a:latin typeface="Helvetica Neue"/>
              </a:rPr>
              <a:t>7 </a:t>
            </a:r>
            <a:r>
              <a:rPr lang="zh-CN" altLang="en-US" b="0" i="0" dirty="0">
                <a:solidFill>
                  <a:srgbClr val="333333"/>
                </a:solidFill>
                <a:effectLst/>
                <a:latin typeface="Helvetica Neue"/>
              </a:rPr>
              <a:t>位（或</a:t>
            </a:r>
            <a:r>
              <a:rPr lang="en-US" altLang="zh-CN" b="0" i="0" dirty="0">
                <a:solidFill>
                  <a:srgbClr val="333333"/>
                </a:solidFill>
                <a:effectLst/>
                <a:latin typeface="Helvetica Neue"/>
              </a:rPr>
              <a:t>8</a:t>
            </a:r>
            <a:r>
              <a:rPr lang="zh-CN" altLang="en-US" b="0" i="0" dirty="0">
                <a:solidFill>
                  <a:srgbClr val="333333"/>
                </a:solidFill>
                <a:effectLst/>
                <a:latin typeface="Helvetica Neue"/>
              </a:rPr>
              <a:t>位）二进制数来表示所有的大、小写字母，数字</a:t>
            </a:r>
            <a:r>
              <a:rPr lang="en-US" altLang="zh-CN" b="0" i="0" dirty="0">
                <a:solidFill>
                  <a:srgbClr val="333333"/>
                </a:solidFill>
                <a:effectLst/>
                <a:latin typeface="Helvetica Neue"/>
              </a:rPr>
              <a:t>0 </a:t>
            </a:r>
            <a:r>
              <a:rPr lang="zh-CN" altLang="en-US" b="0" i="0" dirty="0">
                <a:solidFill>
                  <a:srgbClr val="333333"/>
                </a:solidFill>
                <a:effectLst/>
                <a:latin typeface="Helvetica Neue"/>
              </a:rPr>
              <a:t>到</a:t>
            </a:r>
            <a:r>
              <a:rPr lang="en-US" altLang="zh-CN" b="0" i="0" dirty="0">
                <a:solidFill>
                  <a:srgbClr val="333333"/>
                </a:solidFill>
                <a:effectLst/>
                <a:latin typeface="Helvetica Neue"/>
              </a:rPr>
              <a:t>9</a:t>
            </a:r>
            <a:r>
              <a:rPr lang="zh-CN" altLang="en-US" b="0" i="0" dirty="0">
                <a:solidFill>
                  <a:srgbClr val="333333"/>
                </a:solidFill>
                <a:effectLst/>
                <a:latin typeface="Helvetica Neue"/>
              </a:rPr>
              <a:t>、标点符号，以及在美式英语中使用的特殊控制字符。为了解决中国、日本和韩国的象形文字符和</a:t>
            </a:r>
            <a:r>
              <a:rPr lang="en-US" altLang="zh-CN" b="0" i="0" dirty="0">
                <a:solidFill>
                  <a:srgbClr val="333333"/>
                </a:solidFill>
                <a:effectLst/>
                <a:latin typeface="Helvetica Neue"/>
              </a:rPr>
              <a:t>ASCII</a:t>
            </a:r>
            <a:r>
              <a:rPr lang="zh-CN" altLang="en-US" b="0" i="0" dirty="0">
                <a:solidFill>
                  <a:srgbClr val="333333"/>
                </a:solidFill>
                <a:effectLst/>
                <a:latin typeface="Helvetica Neue"/>
              </a:rPr>
              <a:t>的某种兼容性，出现了双字节字符集。</a:t>
            </a:r>
            <a:endParaRPr lang="en-US" altLang="zh-CN" b="0" i="0" dirty="0">
              <a:solidFill>
                <a:srgbClr val="333333"/>
              </a:solidFill>
              <a:effectLst/>
              <a:latin typeface="Helvetica Neue"/>
            </a:endParaRPr>
          </a:p>
        </p:txBody>
      </p:sp>
    </p:spTree>
    <p:extLst>
      <p:ext uri="{BB962C8B-B14F-4D97-AF65-F5344CB8AC3E}">
        <p14:creationId xmlns:p14="http://schemas.microsoft.com/office/powerpoint/2010/main" val="38301477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C8298-FAD3-43B5-B631-B0008A54F4EC}" type="slidenum">
              <a:rPr lang="en-US" altLang="zh-CN"/>
              <a:pPr/>
              <a:t>51</a:t>
            </a:fld>
            <a:endParaRPr lang="en-US" altLang="zh-CN"/>
          </a:p>
        </p:txBody>
      </p:sp>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b="0" i="0" dirty="0">
                <a:solidFill>
                  <a:srgbClr val="333333"/>
                </a:solidFill>
                <a:effectLst/>
                <a:latin typeface="Helvetica Neue"/>
              </a:rPr>
              <a:t>SMTP</a:t>
            </a:r>
            <a:r>
              <a:rPr lang="zh-CN" altLang="en-US" b="0" i="0" dirty="0">
                <a:solidFill>
                  <a:srgbClr val="333333"/>
                </a:solidFill>
                <a:effectLst/>
                <a:latin typeface="Helvetica Neue"/>
              </a:rPr>
              <a:t>一个相对简单的基于文本的协议。通过</a:t>
            </a:r>
            <a:r>
              <a:rPr lang="en-US" altLang="zh-CN" b="0" i="0" dirty="0">
                <a:solidFill>
                  <a:srgbClr val="333333"/>
                </a:solidFill>
                <a:effectLst/>
                <a:latin typeface="Helvetica Neue"/>
              </a:rPr>
              <a:t>SMTP</a:t>
            </a:r>
            <a:r>
              <a:rPr lang="zh-CN" altLang="en-US" b="0" i="0" dirty="0">
                <a:solidFill>
                  <a:srgbClr val="333333"/>
                </a:solidFill>
                <a:effectLst/>
                <a:latin typeface="Helvetica Neue"/>
              </a:rPr>
              <a:t>发送的所有电子邮件都是普通文本格式的，它限制所有邮件消息的信体</a:t>
            </a:r>
            <a:r>
              <a:rPr lang="en-US" altLang="zh-CN" b="0" i="0" dirty="0">
                <a:solidFill>
                  <a:srgbClr val="333333"/>
                </a:solidFill>
                <a:effectLst/>
                <a:latin typeface="Helvetica Neue"/>
              </a:rPr>
              <a:t>(</a:t>
            </a:r>
            <a:r>
              <a:rPr lang="zh-CN" altLang="en-US" b="0" i="0" dirty="0">
                <a:solidFill>
                  <a:srgbClr val="333333"/>
                </a:solidFill>
                <a:effectLst/>
                <a:latin typeface="Helvetica Neue"/>
              </a:rPr>
              <a:t>而不仅仅是信头</a:t>
            </a:r>
            <a:r>
              <a:rPr lang="en-US" altLang="zh-CN" b="0" i="0" dirty="0">
                <a:solidFill>
                  <a:srgbClr val="333333"/>
                </a:solidFill>
                <a:effectLst/>
                <a:latin typeface="Helvetica Neue"/>
              </a:rPr>
              <a:t>)</a:t>
            </a:r>
            <a:r>
              <a:rPr lang="zh-CN" altLang="en-US" b="0" i="0" dirty="0">
                <a:solidFill>
                  <a:srgbClr val="333333"/>
                </a:solidFill>
                <a:effectLst/>
                <a:latin typeface="Helvetica Neue"/>
              </a:rPr>
              <a:t>必须是简单的</a:t>
            </a:r>
            <a:r>
              <a:rPr lang="en-US" altLang="zh-CN" b="0" i="0" dirty="0">
                <a:solidFill>
                  <a:srgbClr val="333333"/>
                </a:solidFill>
                <a:effectLst/>
                <a:latin typeface="Helvetica Neue"/>
              </a:rPr>
              <a:t>7</a:t>
            </a:r>
            <a:r>
              <a:rPr lang="zh-CN" altLang="en-US" b="0" i="0" dirty="0">
                <a:solidFill>
                  <a:srgbClr val="333333"/>
                </a:solidFill>
                <a:effectLst/>
                <a:latin typeface="Helvetica Neue"/>
              </a:rPr>
              <a:t>位</a:t>
            </a:r>
            <a:r>
              <a:rPr lang="en-US" altLang="zh-CN" b="0" i="0" u="none" strike="noStrike" dirty="0">
                <a:solidFill>
                  <a:srgbClr val="136EC2"/>
                </a:solidFill>
                <a:effectLst/>
                <a:latin typeface="Helvetica Neue"/>
                <a:hlinkClick r:id="rId3"/>
              </a:rPr>
              <a:t>ASCII</a:t>
            </a:r>
            <a:r>
              <a:rPr lang="zh-CN" altLang="en-US" b="0" i="0" u="none" strike="noStrike" dirty="0">
                <a:solidFill>
                  <a:srgbClr val="136EC2"/>
                </a:solidFill>
                <a:effectLst/>
                <a:latin typeface="Helvetica Neue"/>
                <a:hlinkClick r:id="rId4"/>
              </a:rPr>
              <a:t>字符格式</a:t>
            </a:r>
            <a:r>
              <a:rPr lang="zh-CN" altLang="en-US" b="0" i="0" u="none" strike="noStrike" dirty="0">
                <a:solidFill>
                  <a:srgbClr val="136EC2"/>
                </a:solidFill>
                <a:effectLst/>
                <a:latin typeface="Helvetica Neue"/>
              </a:rPr>
              <a:t>，因此</a:t>
            </a:r>
            <a:r>
              <a:rPr lang="zh-CN" altLang="en-US" b="0" i="0" dirty="0">
                <a:solidFill>
                  <a:srgbClr val="333333"/>
                </a:solidFill>
                <a:effectLst/>
                <a:latin typeface="Helvetica Neue"/>
              </a:rPr>
              <a:t>它不能直接传输图像、声音等非文本信息，</a:t>
            </a:r>
            <a:endParaRPr lang="en-US" altLang="zh-CN" b="0" i="0" dirty="0">
              <a:solidFill>
                <a:srgbClr val="333333"/>
              </a:solidFill>
              <a:effectLst/>
              <a:latin typeface="Helvetica Neue"/>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b="0" i="0" dirty="0">
                <a:solidFill>
                  <a:srgbClr val="333333"/>
                </a:solidFill>
                <a:effectLst/>
                <a:latin typeface="Helvetica Neue"/>
              </a:rPr>
              <a:t>但可以应用</a:t>
            </a:r>
            <a:r>
              <a:rPr lang="en-US" altLang="zh-CN" b="0" i="0" dirty="0">
                <a:solidFill>
                  <a:srgbClr val="333333"/>
                </a:solidFill>
                <a:effectLst/>
                <a:latin typeface="Helvetica Neue"/>
              </a:rPr>
              <a:t>MIME</a:t>
            </a:r>
            <a:r>
              <a:rPr lang="zh-CN" altLang="en-US" b="0" i="0" dirty="0">
                <a:solidFill>
                  <a:srgbClr val="333333"/>
                </a:solidFill>
                <a:effectLst/>
                <a:latin typeface="Helvetica Neue"/>
              </a:rPr>
              <a:t>标准将二进制文件编码后再通过</a:t>
            </a:r>
            <a:r>
              <a:rPr lang="en-US" altLang="zh-CN" b="0" i="0" dirty="0">
                <a:solidFill>
                  <a:srgbClr val="333333"/>
                </a:solidFill>
                <a:effectLst/>
                <a:latin typeface="Helvetica Neue"/>
              </a:rPr>
              <a:t>SMTP</a:t>
            </a:r>
            <a:r>
              <a:rPr lang="zh-CN" altLang="en-US" b="0" i="0" dirty="0">
                <a:solidFill>
                  <a:srgbClr val="333333"/>
                </a:solidFill>
                <a:effectLst/>
                <a:latin typeface="Helvetica Neue"/>
              </a:rPr>
              <a:t>传输。</a:t>
            </a:r>
            <a:endParaRPr lang="en-US" altLang="zh-CN" b="0" i="0" dirty="0">
              <a:solidFill>
                <a:srgbClr val="333333"/>
              </a:solidFill>
              <a:effectLst/>
              <a:latin typeface="Helvetica Neue"/>
            </a:endParaRPr>
          </a:p>
          <a:p>
            <a:r>
              <a:rPr lang="en-US" altLang="zh-CN" b="0" i="0" dirty="0">
                <a:solidFill>
                  <a:srgbClr val="333333"/>
                </a:solidFill>
                <a:effectLst/>
                <a:latin typeface="Helvetica Neue"/>
              </a:rPr>
              <a:t>SMTP</a:t>
            </a:r>
            <a:r>
              <a:rPr lang="zh-CN" altLang="en-US" b="0" i="0" dirty="0">
                <a:solidFill>
                  <a:srgbClr val="333333"/>
                </a:solidFill>
                <a:effectLst/>
                <a:latin typeface="Helvetica Neue"/>
              </a:rPr>
              <a:t>是一个“推”的协议，它不允许根据需要从远程服务器上“拉”来消息。要做到这点，邮件客户端必须使用</a:t>
            </a:r>
            <a:r>
              <a:rPr lang="en-US" altLang="zh-CN" b="0" i="0" u="none" strike="noStrike" dirty="0">
                <a:solidFill>
                  <a:srgbClr val="136EC2"/>
                </a:solidFill>
                <a:effectLst/>
                <a:latin typeface="Helvetica Neue"/>
                <a:hlinkClick r:id="rId5"/>
              </a:rPr>
              <a:t>POP3</a:t>
            </a:r>
            <a:r>
              <a:rPr lang="zh-CN" altLang="en-US" b="0" i="0" dirty="0">
                <a:solidFill>
                  <a:srgbClr val="333333"/>
                </a:solidFill>
                <a:effectLst/>
                <a:latin typeface="Helvetica Neue"/>
              </a:rPr>
              <a:t>或</a:t>
            </a:r>
            <a:r>
              <a:rPr lang="en-US" altLang="zh-CN" b="0" i="0" u="none" strike="noStrike" dirty="0">
                <a:solidFill>
                  <a:srgbClr val="136EC2"/>
                </a:solidFill>
                <a:effectLst/>
                <a:latin typeface="Helvetica Neue"/>
                <a:hlinkClick r:id="rId6"/>
              </a:rPr>
              <a:t>IMAP</a:t>
            </a:r>
            <a:endParaRPr lang="zh-CN" altLang="zh-CN" dirty="0"/>
          </a:p>
        </p:txBody>
      </p:sp>
    </p:spTree>
    <p:extLst>
      <p:ext uri="{BB962C8B-B14F-4D97-AF65-F5344CB8AC3E}">
        <p14:creationId xmlns:p14="http://schemas.microsoft.com/office/powerpoint/2010/main" val="28272317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zh-CN" altLang="en-US" dirty="0">
              <a:ea typeface="宋体" charset="-122"/>
            </a:endParaRPr>
          </a:p>
        </p:txBody>
      </p:sp>
    </p:spTree>
    <p:extLst>
      <p:ext uri="{BB962C8B-B14F-4D97-AF65-F5344CB8AC3E}">
        <p14:creationId xmlns:p14="http://schemas.microsoft.com/office/powerpoint/2010/main" val="32625758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168049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r>
              <a:rPr lang="en-US" altLang="zh-CN" sz="1200" b="0" i="0" kern="1200" dirty="0">
                <a:solidFill>
                  <a:schemeClr val="tx1"/>
                </a:solidFill>
                <a:latin typeface="Arial" charset="0"/>
                <a:ea typeface="宋体" pitchFamily="2" charset="-122"/>
                <a:cs typeface="+mn-cs"/>
              </a:rPr>
              <a:t>HTTPS </a:t>
            </a:r>
            <a:r>
              <a:rPr lang="zh-CN" altLang="en-US" sz="1200" b="0" i="0" kern="1200" dirty="0">
                <a:solidFill>
                  <a:schemeClr val="tx1"/>
                </a:solidFill>
                <a:latin typeface="Arial" charset="0"/>
                <a:ea typeface="宋体" pitchFamily="2" charset="-122"/>
                <a:cs typeface="+mn-cs"/>
              </a:rPr>
              <a:t>（</a:t>
            </a:r>
            <a:r>
              <a:rPr lang="en-US" altLang="zh-CN" sz="1200" b="0" i="0" kern="1200" dirty="0">
                <a:solidFill>
                  <a:schemeClr val="tx1"/>
                </a:solidFill>
                <a:latin typeface="Arial" charset="0"/>
                <a:ea typeface="宋体" pitchFamily="2" charset="-122"/>
                <a:cs typeface="+mn-cs"/>
              </a:rPr>
              <a:t>Hyper Text Transfer Protocol over </a:t>
            </a:r>
            <a:r>
              <a:rPr lang="en-US" altLang="zh-CN" sz="1200" b="0" i="0" kern="1200" dirty="0" err="1">
                <a:solidFill>
                  <a:schemeClr val="tx1"/>
                </a:solidFill>
                <a:latin typeface="Arial" charset="0"/>
                <a:ea typeface="宋体" pitchFamily="2" charset="-122"/>
                <a:cs typeface="+mn-cs"/>
              </a:rPr>
              <a:t>SecureSocket</a:t>
            </a:r>
            <a:r>
              <a:rPr lang="en-US" altLang="zh-CN" sz="1200" b="0" i="0" kern="1200" dirty="0">
                <a:solidFill>
                  <a:schemeClr val="tx1"/>
                </a:solidFill>
                <a:latin typeface="Arial" charset="0"/>
                <a:ea typeface="宋体" pitchFamily="2" charset="-122"/>
                <a:cs typeface="+mn-cs"/>
              </a:rPr>
              <a:t> Layer</a:t>
            </a:r>
            <a:r>
              <a:rPr lang="zh-CN" altLang="en-US" sz="1200" b="0" i="0" kern="1200" dirty="0">
                <a:solidFill>
                  <a:schemeClr val="tx1"/>
                </a:solidFill>
                <a:latin typeface="Arial" charset="0"/>
                <a:ea typeface="宋体" pitchFamily="2" charset="-122"/>
                <a:cs typeface="+mn-cs"/>
              </a:rPr>
              <a:t>）</a:t>
            </a:r>
            <a:endParaRPr lang="zh-CN" altLang="en-US" dirty="0">
              <a:ea typeface="宋体" charset="-122"/>
            </a:endParaRPr>
          </a:p>
        </p:txBody>
      </p:sp>
    </p:spTree>
    <p:extLst>
      <p:ext uri="{BB962C8B-B14F-4D97-AF65-F5344CB8AC3E}">
        <p14:creationId xmlns:p14="http://schemas.microsoft.com/office/powerpoint/2010/main" val="24887159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323000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4136312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endParaRPr lang="zh-CN" altLang="en-US" dirty="0">
              <a:ea typeface="宋体" charset="-122"/>
            </a:endParaRPr>
          </a:p>
        </p:txBody>
      </p:sp>
    </p:spTree>
    <p:extLst>
      <p:ext uri="{BB962C8B-B14F-4D97-AF65-F5344CB8AC3E}">
        <p14:creationId xmlns:p14="http://schemas.microsoft.com/office/powerpoint/2010/main" val="1098471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9598396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p:spPr>
        <p:txBody>
          <a:bodyPr/>
          <a:lstStyle/>
          <a:p>
            <a:endParaRPr lang="zh-CN" altLang="en-US" dirty="0">
              <a:ea typeface="宋体" charset="-122"/>
            </a:endParaRPr>
          </a:p>
        </p:txBody>
      </p:sp>
    </p:spTree>
    <p:extLst>
      <p:ext uri="{BB962C8B-B14F-4D97-AF65-F5344CB8AC3E}">
        <p14:creationId xmlns:p14="http://schemas.microsoft.com/office/powerpoint/2010/main" val="2877111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8266230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24969700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幻灯片图像占位符 1"/>
          <p:cNvSpPr>
            <a:spLocks noGrp="1" noRot="1" noChangeAspect="1" noTextEdit="1"/>
          </p:cNvSpPr>
          <p:nvPr>
            <p:ph type="sldImg"/>
          </p:nvPr>
        </p:nvSpPr>
        <p:spPr>
          <a:ln/>
        </p:spPr>
      </p:sp>
      <p:sp>
        <p:nvSpPr>
          <p:cNvPr id="131075" name="备注占位符 2"/>
          <p:cNvSpPr>
            <a:spLocks noGrp="1"/>
          </p:cNvSpPr>
          <p:nvPr>
            <p:ph type="body" idx="1"/>
          </p:nvPr>
        </p:nvSpPr>
        <p:spPr>
          <a:noFill/>
          <a:ln/>
        </p:spPr>
        <p:txBody>
          <a:bodyPr/>
          <a:lstStyle/>
          <a:p>
            <a:endParaRPr lang="zh-CN" altLang="en-US">
              <a:ea typeface="宋体" charset="-122"/>
            </a:endParaRPr>
          </a:p>
        </p:txBody>
      </p:sp>
      <p:sp>
        <p:nvSpPr>
          <p:cNvPr id="131076" name="灯片编号占位符 3"/>
          <p:cNvSpPr>
            <a:spLocks noGrp="1"/>
          </p:cNvSpPr>
          <p:nvPr>
            <p:ph type="sldNum" sz="quarter" idx="5"/>
          </p:nvPr>
        </p:nvSpPr>
        <p:spPr>
          <a:noFill/>
        </p:spPr>
        <p:txBody>
          <a:bodyPr/>
          <a:lstStyle/>
          <a:p>
            <a:fld id="{AC245B28-CDB6-4CA5-BD8F-357C191E5DEF}" type="slidenum">
              <a:rPr lang="en-US" altLang="zh-CN" smtClean="0">
                <a:ea typeface="宋体" charset="-122"/>
              </a:rPr>
              <a:pPr/>
              <a:t>64</a:t>
            </a:fld>
            <a:endParaRPr lang="en-US" altLang="zh-CN">
              <a:ea typeface="宋体" charset="-122"/>
            </a:endParaRPr>
          </a:p>
        </p:txBody>
      </p:sp>
    </p:spTree>
    <p:extLst>
      <p:ext uri="{BB962C8B-B14F-4D97-AF65-F5344CB8AC3E}">
        <p14:creationId xmlns:p14="http://schemas.microsoft.com/office/powerpoint/2010/main" val="19164743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4003315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300654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1449795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zh-CN" altLang="en-US">
              <a:ea typeface="宋体" charset="-122"/>
            </a:endParaRPr>
          </a:p>
        </p:txBody>
      </p:sp>
    </p:spTree>
    <p:extLst>
      <p:ext uri="{BB962C8B-B14F-4D97-AF65-F5344CB8AC3E}">
        <p14:creationId xmlns:p14="http://schemas.microsoft.com/office/powerpoint/2010/main" val="310802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ea typeface="宋体" pitchFamily="2" charset="-122"/>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ea typeface="宋体" pitchFamily="2" charset="-122"/>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ea typeface="宋体" pitchFamily="2" charset="-122"/>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ea typeface="宋体" pitchFamily="2" charset="-122"/>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ea typeface="宋体" pitchFamily="2" charset="-122"/>
              </a:endParaRPr>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6ECDF54C-FC50-48FB-BF85-A74FA5F739BF}"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2EF671DE-0FA8-4123-8793-DF74F3127BAD}"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EAEC805B-17AB-40BD-91D5-F42AEEB1BC28}"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5145088" y="20177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5145088" y="4151313"/>
            <a:ext cx="3810000" cy="1981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3"/>
          <p:cNvSpPr>
            <a:spLocks noGrp="1" noChangeArrowheads="1"/>
          </p:cNvSpPr>
          <p:nvPr>
            <p:ph type="sldNum" sz="quarter" idx="12"/>
          </p:nvPr>
        </p:nvSpPr>
        <p:spPr>
          <a:ln/>
        </p:spPr>
        <p:txBody>
          <a:bodyPr/>
          <a:lstStyle>
            <a:lvl1pPr>
              <a:defRPr/>
            </a:lvl1pPr>
          </a:lstStyle>
          <a:p>
            <a:pPr>
              <a:defRPr/>
            </a:pPr>
            <a:fld id="{C424C339-4EA5-4EBC-9C13-5FA7781C0FFB}"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C7BB7BB3-FE8B-4503-A8FD-0371EDC5D4C6}"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85973180-D133-4DE4-9134-E97972FCFC64}"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AC68C339-A5B9-4A21-A07F-B5930E1EADA5}"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C6E404B9-04EA-42DE-A5CC-68B352B56CBC}"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E69227C7-D333-42E5-937F-424544F7464B}"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900179DB-555C-43CA-835E-70F6EA8A1FB1}"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122861C1-30A6-4ADB-84DC-DB1C14C37146}"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CA9F5EE3-8FBA-4452-9CF3-70763C47FC7E}"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a:ea typeface="宋体" pitchFamily="2" charset="-122"/>
            </a:endParaRPr>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a:ea typeface="宋体" pitchFamily="2" charset="-122"/>
            </a:endParaRPr>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a:ea typeface="宋体" pitchFamily="2" charset="-122"/>
            </a:endParaRPr>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a:ea typeface="宋体" pitchFamily="2" charset="-122"/>
            </a:endParaRPr>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a:ea typeface="宋体" pitchFamily="2" charset="-122"/>
            </a:endParaRPr>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a:ea typeface="宋体" pitchFamily="2" charset="-122"/>
            </a:endParaRPr>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a:ea typeface="宋体" pitchFamily="2" charset="-122"/>
            </a:endParaRPr>
          </a:p>
        </p:txBody>
      </p:sp>
      <p:sp>
        <p:nvSpPr>
          <p:cNvPr id="1536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537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宋体" pitchFamily="2" charset="-122"/>
              </a:defRPr>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宋体" pitchFamily="2" charset="-122"/>
              </a:defRPr>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a typeface="宋体" pitchFamily="2" charset="-122"/>
              </a:defRPr>
            </a:lvl1pPr>
          </a:lstStyle>
          <a:p>
            <a:pPr>
              <a:defRPr/>
            </a:pPr>
            <a:fld id="{910AAB35-F8EB-432C-8E64-F97EC6D0FC1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34"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wmf"/><Relationship Id="rId5" Type="http://schemas.openxmlformats.org/officeDocument/2006/relationships/image" Target="../media/image6.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wmf"/><Relationship Id="rId5" Type="http://schemas.openxmlformats.org/officeDocument/2006/relationships/image" Target="../media/image8.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6.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image" Target="../media/image4.wmf"/><Relationship Id="rId3" Type="http://schemas.openxmlformats.org/officeDocument/2006/relationships/notesSlide" Target="../notesSlides/notesSlide2.xml"/><Relationship Id="rId21" Type="http://schemas.openxmlformats.org/officeDocument/2006/relationships/oleObject" Target="../embeddings/oleObject13.bin"/><Relationship Id="rId7" Type="http://schemas.openxmlformats.org/officeDocument/2006/relationships/image" Target="../media/image2.wmf"/><Relationship Id="rId12" Type="http://schemas.openxmlformats.org/officeDocument/2006/relationships/oleObject" Target="../embeddings/oleObject7.bin"/><Relationship Id="rId17"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oleObject" Target="../embeddings/oleObject10.bin"/><Relationship Id="rId20" Type="http://schemas.openxmlformats.org/officeDocument/2006/relationships/image" Target="../media/image5.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1.wmf"/><Relationship Id="rId15" Type="http://schemas.openxmlformats.org/officeDocument/2006/relationships/image" Target="../media/image3.wmf"/><Relationship Id="rId23" Type="http://schemas.openxmlformats.org/officeDocument/2006/relationships/oleObject" Target="../embeddings/oleObject15.bin"/><Relationship Id="rId10" Type="http://schemas.openxmlformats.org/officeDocument/2006/relationships/oleObject" Target="../embeddings/oleObject5.bin"/><Relationship Id="rId19" Type="http://schemas.openxmlformats.org/officeDocument/2006/relationships/oleObject" Target="../embeddings/oleObject12.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 Id="rId22" Type="http://schemas.openxmlformats.org/officeDocument/2006/relationships/oleObject" Target="../embeddings/oleObject14.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2.png"/><Relationship Id="rId5" Type="http://schemas.openxmlformats.org/officeDocument/2006/relationships/image" Target="../media/image1.wmf"/><Relationship Id="rId4" Type="http://schemas.openxmlformats.org/officeDocument/2006/relationships/oleObject" Target="../embeddings/oleObject4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4.bin"/><Relationship Id="rId5" Type="http://schemas.openxmlformats.org/officeDocument/2006/relationships/image" Target="../media/image23.png"/><Relationship Id="rId4" Type="http://schemas.openxmlformats.org/officeDocument/2006/relationships/oleObject" Target="../embeddings/oleObject4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46.bin"/><Relationship Id="rId5" Type="http://schemas.openxmlformats.org/officeDocument/2006/relationships/image" Target="../media/image23.png"/><Relationship Id="rId4"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47.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5.w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5.w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50.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5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5.wmf"/><Relationship Id="rId4" Type="http://schemas.openxmlformats.org/officeDocument/2006/relationships/oleObject" Target="../embeddings/oleObject52.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5.w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8.wmf"/><Relationship Id="rId5" Type="http://schemas.openxmlformats.org/officeDocument/2006/relationships/image" Target="../media/image25.wmf"/><Relationship Id="rId4" Type="http://schemas.openxmlformats.org/officeDocument/2006/relationships/oleObject" Target="../embeddings/oleObject54.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23.bin"/><Relationship Id="rId18" Type="http://schemas.openxmlformats.org/officeDocument/2006/relationships/oleObject" Target="../embeddings/oleObject26.bin"/><Relationship Id="rId26" Type="http://schemas.openxmlformats.org/officeDocument/2006/relationships/oleObject" Target="../embeddings/oleObject34.bin"/><Relationship Id="rId3" Type="http://schemas.openxmlformats.org/officeDocument/2006/relationships/notesSlide" Target="../notesSlides/notesSlide8.xml"/><Relationship Id="rId21" Type="http://schemas.openxmlformats.org/officeDocument/2006/relationships/oleObject" Target="../embeddings/oleObject29.bin"/><Relationship Id="rId7" Type="http://schemas.openxmlformats.org/officeDocument/2006/relationships/image" Target="../media/image2.wmf"/><Relationship Id="rId12" Type="http://schemas.openxmlformats.org/officeDocument/2006/relationships/oleObject" Target="../embeddings/oleObject22.bin"/><Relationship Id="rId17" Type="http://schemas.openxmlformats.org/officeDocument/2006/relationships/image" Target="../media/image5.wmf"/><Relationship Id="rId25" Type="http://schemas.openxmlformats.org/officeDocument/2006/relationships/oleObject" Target="../embeddings/oleObject33.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8.bin"/><Relationship Id="rId29" Type="http://schemas.openxmlformats.org/officeDocument/2006/relationships/oleObject" Target="../embeddings/oleObject37.bin"/><Relationship Id="rId1" Type="http://schemas.openxmlformats.org/officeDocument/2006/relationships/vmlDrawing" Target="../drawings/vmlDrawing2.vml"/><Relationship Id="rId6" Type="http://schemas.openxmlformats.org/officeDocument/2006/relationships/oleObject" Target="../embeddings/oleObject17.bin"/><Relationship Id="rId11" Type="http://schemas.openxmlformats.org/officeDocument/2006/relationships/oleObject" Target="../embeddings/oleObject21.bin"/><Relationship Id="rId24" Type="http://schemas.openxmlformats.org/officeDocument/2006/relationships/oleObject" Target="../embeddings/oleObject32.bin"/><Relationship Id="rId32" Type="http://schemas.openxmlformats.org/officeDocument/2006/relationships/oleObject" Target="../embeddings/oleObject40.bin"/><Relationship Id="rId5" Type="http://schemas.openxmlformats.org/officeDocument/2006/relationships/image" Target="../media/image1.wmf"/><Relationship Id="rId15" Type="http://schemas.openxmlformats.org/officeDocument/2006/relationships/image" Target="../media/image4.wmf"/><Relationship Id="rId23" Type="http://schemas.openxmlformats.org/officeDocument/2006/relationships/oleObject" Target="../embeddings/oleObject31.bin"/><Relationship Id="rId28" Type="http://schemas.openxmlformats.org/officeDocument/2006/relationships/oleObject" Target="../embeddings/oleObject36.bin"/><Relationship Id="rId10" Type="http://schemas.openxmlformats.org/officeDocument/2006/relationships/oleObject" Target="../embeddings/oleObject20.bin"/><Relationship Id="rId19" Type="http://schemas.openxmlformats.org/officeDocument/2006/relationships/oleObject" Target="../embeddings/oleObject27.bin"/><Relationship Id="rId31" Type="http://schemas.openxmlformats.org/officeDocument/2006/relationships/oleObject" Target="../embeddings/oleObject39.bin"/><Relationship Id="rId4" Type="http://schemas.openxmlformats.org/officeDocument/2006/relationships/oleObject" Target="../embeddings/oleObject16.bin"/><Relationship Id="rId9" Type="http://schemas.openxmlformats.org/officeDocument/2006/relationships/oleObject" Target="../embeddings/oleObject19.bin"/><Relationship Id="rId14" Type="http://schemas.openxmlformats.org/officeDocument/2006/relationships/oleObject" Target="../embeddings/oleObject24.bin"/><Relationship Id="rId22" Type="http://schemas.openxmlformats.org/officeDocument/2006/relationships/oleObject" Target="../embeddings/oleObject30.bin"/><Relationship Id="rId27" Type="http://schemas.openxmlformats.org/officeDocument/2006/relationships/oleObject" Target="../embeddings/oleObject35.bin"/><Relationship Id="rId30" Type="http://schemas.openxmlformats.org/officeDocument/2006/relationships/oleObject" Target="../embeddings/oleObject38.bin"/><Relationship Id="rId8"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a:t>Chapter 9 </a:t>
            </a:r>
            <a:r>
              <a:rPr lang="zh-CN" altLang="en-US"/>
              <a:t>应用层</a:t>
            </a:r>
          </a:p>
        </p:txBody>
      </p:sp>
      <p:sp>
        <p:nvSpPr>
          <p:cNvPr id="17411" name="Rectangle 5"/>
          <p:cNvSpPr>
            <a:spLocks noGrp="1" noChangeArrowheads="1"/>
          </p:cNvSpPr>
          <p:nvPr>
            <p:ph type="body" idx="1"/>
          </p:nvPr>
        </p:nvSpPr>
        <p:spPr>
          <a:xfrm>
            <a:off x="642910" y="2000240"/>
            <a:ext cx="7772400" cy="4114800"/>
          </a:xfrm>
        </p:spPr>
        <p:txBody>
          <a:bodyPr/>
          <a:lstStyle/>
          <a:p>
            <a:pPr eaLnBrk="1" hangingPunct="1"/>
            <a:r>
              <a:rPr lang="en-US" altLang="zh-CN" dirty="0"/>
              <a:t>9.1</a:t>
            </a:r>
            <a:r>
              <a:rPr lang="zh-CN" altLang="en-US" dirty="0"/>
              <a:t>网络应用层的计算和访问模式</a:t>
            </a:r>
          </a:p>
          <a:p>
            <a:pPr eaLnBrk="1" hangingPunct="1"/>
            <a:r>
              <a:rPr lang="en-US" altLang="zh-CN" dirty="0"/>
              <a:t>9.2</a:t>
            </a:r>
            <a:r>
              <a:rPr lang="zh-CN" altLang="en-US" dirty="0"/>
              <a:t>域名系统</a:t>
            </a:r>
            <a:r>
              <a:rPr lang="en-US" altLang="zh-CN" dirty="0"/>
              <a:t>(DNS)</a:t>
            </a:r>
          </a:p>
          <a:p>
            <a:pPr eaLnBrk="1" hangingPunct="1"/>
            <a:r>
              <a:rPr lang="en-US" altLang="zh-CN" dirty="0"/>
              <a:t>9.3</a:t>
            </a:r>
            <a:r>
              <a:rPr lang="zh-CN" altLang="en-US" dirty="0"/>
              <a:t>文件服务</a:t>
            </a:r>
            <a:r>
              <a:rPr lang="en-US" altLang="zh-CN" dirty="0"/>
              <a:t>(FTP)</a:t>
            </a:r>
          </a:p>
          <a:p>
            <a:pPr eaLnBrk="1" hangingPunct="1"/>
            <a:r>
              <a:rPr lang="en-US" altLang="zh-CN" dirty="0"/>
              <a:t>9.4</a:t>
            </a:r>
            <a:r>
              <a:rPr lang="zh-CN" altLang="en-US" dirty="0"/>
              <a:t>电子邮件</a:t>
            </a:r>
            <a:r>
              <a:rPr lang="en-US" altLang="zh-CN" dirty="0"/>
              <a:t>(SMTP)</a:t>
            </a:r>
          </a:p>
          <a:p>
            <a:pPr eaLnBrk="1" hangingPunct="1"/>
            <a:r>
              <a:rPr lang="en-US" altLang="zh-CN" dirty="0"/>
              <a:t>9.5WWW(HTTP)</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1</a:t>
            </a:fld>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CN" altLang="en-US" b="1"/>
              <a:t>基于目录服务器：</a:t>
            </a:r>
            <a:r>
              <a:rPr lang="en-US" altLang="zh-CN" b="1"/>
              <a:t>Napster</a:t>
            </a:r>
          </a:p>
        </p:txBody>
      </p:sp>
      <p:grpSp>
        <p:nvGrpSpPr>
          <p:cNvPr id="23555" name="Group 3"/>
          <p:cNvGrpSpPr>
            <a:grpSpLocks/>
          </p:cNvGrpSpPr>
          <p:nvPr/>
        </p:nvGrpSpPr>
        <p:grpSpPr bwMode="auto">
          <a:xfrm>
            <a:off x="4679950" y="5121275"/>
            <a:ext cx="609600" cy="685800"/>
            <a:chOff x="2592" y="3120"/>
            <a:chExt cx="384" cy="432"/>
          </a:xfrm>
        </p:grpSpPr>
        <p:pic>
          <p:nvPicPr>
            <p:cNvPr id="23599"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92" y="3360"/>
              <a:ext cx="192" cy="192"/>
            </a:xfrm>
            <a:prstGeom prst="rect">
              <a:avLst/>
            </a:prstGeom>
            <a:noFill/>
            <a:ln w="9525">
              <a:noFill/>
              <a:miter lim="800000"/>
              <a:headEnd/>
              <a:tailEnd/>
            </a:ln>
          </p:spPr>
        </p:pic>
        <p:grpSp>
          <p:nvGrpSpPr>
            <p:cNvPr id="23600" name="Group 5"/>
            <p:cNvGrpSpPr>
              <a:grpSpLocks/>
            </p:cNvGrpSpPr>
            <p:nvPr/>
          </p:nvGrpSpPr>
          <p:grpSpPr bwMode="auto">
            <a:xfrm>
              <a:off x="2640" y="3120"/>
              <a:ext cx="336" cy="432"/>
              <a:chOff x="2640" y="3120"/>
              <a:chExt cx="336" cy="432"/>
            </a:xfrm>
          </p:grpSpPr>
          <p:pic>
            <p:nvPicPr>
              <p:cNvPr id="23601" name="Picture 6" descr="com"/>
              <p:cNvPicPr>
                <a:picLocks noChangeAspect="1" noChangeArrowheads="1"/>
              </p:cNvPicPr>
              <p:nvPr/>
            </p:nvPicPr>
            <p:blipFill>
              <a:blip r:embed="rId5" cstate="print"/>
              <a:srcRect/>
              <a:stretch>
                <a:fillRect/>
              </a:stretch>
            </p:blipFill>
            <p:spPr bwMode="auto">
              <a:xfrm>
                <a:off x="2640" y="3120"/>
                <a:ext cx="240" cy="224"/>
              </a:xfrm>
              <a:prstGeom prst="rect">
                <a:avLst/>
              </a:prstGeom>
              <a:noFill/>
              <a:ln w="9525">
                <a:noFill/>
                <a:miter lim="800000"/>
                <a:headEnd/>
                <a:tailEnd/>
              </a:ln>
            </p:spPr>
          </p:pic>
          <p:pic>
            <p:nvPicPr>
              <p:cNvPr id="23602"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88" y="3360"/>
                <a:ext cx="192" cy="192"/>
              </a:xfrm>
              <a:prstGeom prst="rect">
                <a:avLst/>
              </a:prstGeom>
              <a:noFill/>
              <a:ln w="9525">
                <a:noFill/>
                <a:miter lim="800000"/>
                <a:headEnd/>
                <a:tailEnd/>
              </a:ln>
            </p:spPr>
          </p:pic>
          <p:pic>
            <p:nvPicPr>
              <p:cNvPr id="23603"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4" y="3360"/>
                <a:ext cx="192" cy="192"/>
              </a:xfrm>
              <a:prstGeom prst="rect">
                <a:avLst/>
              </a:prstGeom>
              <a:noFill/>
              <a:ln w="9525">
                <a:noFill/>
                <a:miter lim="800000"/>
                <a:headEnd/>
                <a:tailEnd/>
              </a:ln>
            </p:spPr>
          </p:pic>
        </p:grpSp>
      </p:grpSp>
      <p:sp>
        <p:nvSpPr>
          <p:cNvPr id="23556" name="Text Box 9"/>
          <p:cNvSpPr txBox="1">
            <a:spLocks noChangeArrowheads="1"/>
          </p:cNvSpPr>
          <p:nvPr/>
        </p:nvSpPr>
        <p:spPr bwMode="auto">
          <a:xfrm>
            <a:off x="2627313" y="5302250"/>
            <a:ext cx="1873250" cy="366713"/>
          </a:xfrm>
          <a:prstGeom prst="rect">
            <a:avLst/>
          </a:prstGeom>
          <a:noFill/>
          <a:ln w="9525">
            <a:noFill/>
            <a:miter lim="800000"/>
            <a:headEnd/>
            <a:tailEnd/>
          </a:ln>
        </p:spPr>
        <p:txBody>
          <a:bodyPr wrap="none">
            <a:spAutoFit/>
          </a:bodyPr>
          <a:lstStyle/>
          <a:p>
            <a:pPr eaLnBrk="0" hangingPunct="0"/>
            <a:r>
              <a:rPr lang="en-US" altLang="zh-CN" sz="1800" b="1">
                <a:solidFill>
                  <a:srgbClr val="FF0000"/>
                </a:solidFill>
                <a:latin typeface="Arial" charset="0"/>
              </a:rPr>
              <a:t>I have xyz.mp3!</a:t>
            </a:r>
            <a:endParaRPr lang="en-US" altLang="zh-CN" sz="1800" b="1">
              <a:solidFill>
                <a:srgbClr val="FF0000"/>
              </a:solidFill>
              <a:latin typeface="Times New Roman" pitchFamily="18" charset="0"/>
            </a:endParaRPr>
          </a:p>
        </p:txBody>
      </p:sp>
      <p:pic>
        <p:nvPicPr>
          <p:cNvPr id="23557" name="Picture 10" descr="j0223560"/>
          <p:cNvPicPr>
            <a:picLocks noChangeAspect="1" noChangeArrowheads="1"/>
          </p:cNvPicPr>
          <p:nvPr/>
        </p:nvPicPr>
        <p:blipFill>
          <a:blip r:embed="rId6" cstate="print"/>
          <a:srcRect/>
          <a:stretch>
            <a:fillRect/>
          </a:stretch>
        </p:blipFill>
        <p:spPr bwMode="auto">
          <a:xfrm>
            <a:off x="4908550" y="3444875"/>
            <a:ext cx="682625" cy="762000"/>
          </a:xfrm>
          <a:prstGeom prst="rect">
            <a:avLst/>
          </a:prstGeom>
          <a:noFill/>
          <a:ln w="9525">
            <a:noFill/>
            <a:miter lim="800000"/>
            <a:headEnd/>
            <a:tailEnd/>
          </a:ln>
        </p:spPr>
      </p:pic>
      <p:grpSp>
        <p:nvGrpSpPr>
          <p:cNvPr id="23558" name="Group 11"/>
          <p:cNvGrpSpPr>
            <a:grpSpLocks/>
          </p:cNvGrpSpPr>
          <p:nvPr/>
        </p:nvGrpSpPr>
        <p:grpSpPr bwMode="auto">
          <a:xfrm>
            <a:off x="2012950" y="1844675"/>
            <a:ext cx="5943600" cy="3810000"/>
            <a:chOff x="912" y="1056"/>
            <a:chExt cx="3744" cy="2400"/>
          </a:xfrm>
        </p:grpSpPr>
        <p:pic>
          <p:nvPicPr>
            <p:cNvPr id="23566" name="Picture 12" descr="com"/>
            <p:cNvPicPr>
              <a:picLocks noChangeAspect="1" noChangeArrowheads="1"/>
            </p:cNvPicPr>
            <p:nvPr/>
          </p:nvPicPr>
          <p:blipFill>
            <a:blip r:embed="rId5" cstate="print"/>
            <a:srcRect/>
            <a:stretch>
              <a:fillRect/>
            </a:stretch>
          </p:blipFill>
          <p:spPr bwMode="auto">
            <a:xfrm>
              <a:off x="3792" y="1056"/>
              <a:ext cx="240" cy="224"/>
            </a:xfrm>
            <a:prstGeom prst="rect">
              <a:avLst/>
            </a:prstGeom>
            <a:noFill/>
            <a:ln w="9525">
              <a:noFill/>
              <a:miter lim="800000"/>
              <a:headEnd/>
              <a:tailEnd/>
            </a:ln>
          </p:spPr>
        </p:pic>
        <p:pic>
          <p:nvPicPr>
            <p:cNvPr id="23567" name="Picture 13" descr="com"/>
            <p:cNvPicPr>
              <a:picLocks noChangeAspect="1" noChangeArrowheads="1"/>
            </p:cNvPicPr>
            <p:nvPr/>
          </p:nvPicPr>
          <p:blipFill>
            <a:blip r:embed="rId5" cstate="print"/>
            <a:srcRect/>
            <a:stretch>
              <a:fillRect/>
            </a:stretch>
          </p:blipFill>
          <p:spPr bwMode="auto">
            <a:xfrm>
              <a:off x="3120" y="1056"/>
              <a:ext cx="240" cy="224"/>
            </a:xfrm>
            <a:prstGeom prst="rect">
              <a:avLst/>
            </a:prstGeom>
            <a:noFill/>
            <a:ln w="9525">
              <a:noFill/>
              <a:miter lim="800000"/>
              <a:headEnd/>
              <a:tailEnd/>
            </a:ln>
          </p:spPr>
        </p:pic>
        <p:pic>
          <p:nvPicPr>
            <p:cNvPr id="23568" name="Picture 14" descr="com"/>
            <p:cNvPicPr>
              <a:picLocks noChangeAspect="1" noChangeArrowheads="1"/>
            </p:cNvPicPr>
            <p:nvPr/>
          </p:nvPicPr>
          <p:blipFill>
            <a:blip r:embed="rId5" cstate="print"/>
            <a:srcRect/>
            <a:stretch>
              <a:fillRect/>
            </a:stretch>
          </p:blipFill>
          <p:spPr bwMode="auto">
            <a:xfrm>
              <a:off x="4368" y="1536"/>
              <a:ext cx="240" cy="224"/>
            </a:xfrm>
            <a:prstGeom prst="rect">
              <a:avLst/>
            </a:prstGeom>
            <a:noFill/>
            <a:ln w="9525">
              <a:noFill/>
              <a:miter lim="800000"/>
              <a:headEnd/>
              <a:tailEnd/>
            </a:ln>
          </p:spPr>
        </p:pic>
        <p:pic>
          <p:nvPicPr>
            <p:cNvPr id="23569" name="Picture 15" descr="com"/>
            <p:cNvPicPr>
              <a:picLocks noChangeAspect="1" noChangeArrowheads="1"/>
            </p:cNvPicPr>
            <p:nvPr/>
          </p:nvPicPr>
          <p:blipFill>
            <a:blip r:embed="rId5" cstate="print"/>
            <a:srcRect/>
            <a:stretch>
              <a:fillRect/>
            </a:stretch>
          </p:blipFill>
          <p:spPr bwMode="auto">
            <a:xfrm>
              <a:off x="4128" y="3024"/>
              <a:ext cx="240" cy="224"/>
            </a:xfrm>
            <a:prstGeom prst="rect">
              <a:avLst/>
            </a:prstGeom>
            <a:noFill/>
            <a:ln w="9525">
              <a:noFill/>
              <a:miter lim="800000"/>
              <a:headEnd/>
              <a:tailEnd/>
            </a:ln>
          </p:spPr>
        </p:pic>
        <p:pic>
          <p:nvPicPr>
            <p:cNvPr id="23570" name="Picture 16" descr="com"/>
            <p:cNvPicPr>
              <a:picLocks noChangeAspect="1" noChangeArrowheads="1"/>
            </p:cNvPicPr>
            <p:nvPr/>
          </p:nvPicPr>
          <p:blipFill>
            <a:blip r:embed="rId5" cstate="print"/>
            <a:srcRect/>
            <a:stretch>
              <a:fillRect/>
            </a:stretch>
          </p:blipFill>
          <p:spPr bwMode="auto">
            <a:xfrm>
              <a:off x="1248" y="2400"/>
              <a:ext cx="240" cy="224"/>
            </a:xfrm>
            <a:prstGeom prst="rect">
              <a:avLst/>
            </a:prstGeom>
            <a:noFill/>
            <a:ln w="9525">
              <a:noFill/>
              <a:miter lim="800000"/>
              <a:headEnd/>
              <a:tailEnd/>
            </a:ln>
          </p:spPr>
        </p:pic>
        <p:pic>
          <p:nvPicPr>
            <p:cNvPr id="23571" name="Picture 17" descr="com"/>
            <p:cNvPicPr>
              <a:picLocks noChangeAspect="1" noChangeArrowheads="1"/>
            </p:cNvPicPr>
            <p:nvPr/>
          </p:nvPicPr>
          <p:blipFill>
            <a:blip r:embed="rId5" cstate="print"/>
            <a:srcRect/>
            <a:stretch>
              <a:fillRect/>
            </a:stretch>
          </p:blipFill>
          <p:spPr bwMode="auto">
            <a:xfrm>
              <a:off x="1056" y="1344"/>
              <a:ext cx="240" cy="224"/>
            </a:xfrm>
            <a:prstGeom prst="rect">
              <a:avLst/>
            </a:prstGeom>
            <a:noFill/>
            <a:ln w="9525">
              <a:noFill/>
              <a:miter lim="800000"/>
              <a:headEnd/>
              <a:tailEnd/>
            </a:ln>
          </p:spPr>
        </p:pic>
        <p:grpSp>
          <p:nvGrpSpPr>
            <p:cNvPr id="23572" name="Group 18"/>
            <p:cNvGrpSpPr>
              <a:grpSpLocks/>
            </p:cNvGrpSpPr>
            <p:nvPr/>
          </p:nvGrpSpPr>
          <p:grpSpPr bwMode="auto">
            <a:xfrm>
              <a:off x="4080" y="3264"/>
              <a:ext cx="384" cy="192"/>
              <a:chOff x="2688" y="3552"/>
              <a:chExt cx="384" cy="192"/>
            </a:xfrm>
          </p:grpSpPr>
          <p:pic>
            <p:nvPicPr>
              <p:cNvPr id="23596"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3597"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3598" name="Picture 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3573"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8" y="2640"/>
              <a:ext cx="192" cy="192"/>
            </a:xfrm>
            <a:prstGeom prst="rect">
              <a:avLst/>
            </a:prstGeom>
            <a:noFill/>
            <a:ln w="9525">
              <a:noFill/>
              <a:miter lim="800000"/>
              <a:headEnd/>
              <a:tailEnd/>
            </a:ln>
          </p:spPr>
        </p:pic>
        <p:pic>
          <p:nvPicPr>
            <p:cNvPr id="23574"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04" y="2640"/>
              <a:ext cx="192" cy="192"/>
            </a:xfrm>
            <a:prstGeom prst="rect">
              <a:avLst/>
            </a:prstGeom>
            <a:noFill/>
            <a:ln w="9525">
              <a:noFill/>
              <a:miter lim="800000"/>
              <a:headEnd/>
              <a:tailEnd/>
            </a:ln>
          </p:spPr>
        </p:pic>
        <p:pic>
          <p:nvPicPr>
            <p:cNvPr id="23575" name="Picture 2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00" y="2640"/>
              <a:ext cx="192" cy="192"/>
            </a:xfrm>
            <a:prstGeom prst="rect">
              <a:avLst/>
            </a:prstGeom>
            <a:noFill/>
            <a:ln w="9525">
              <a:noFill/>
              <a:miter lim="800000"/>
              <a:headEnd/>
              <a:tailEnd/>
            </a:ln>
          </p:spPr>
        </p:pic>
        <p:grpSp>
          <p:nvGrpSpPr>
            <p:cNvPr id="23576" name="Group 25"/>
            <p:cNvGrpSpPr>
              <a:grpSpLocks/>
            </p:cNvGrpSpPr>
            <p:nvPr/>
          </p:nvGrpSpPr>
          <p:grpSpPr bwMode="auto">
            <a:xfrm>
              <a:off x="1296" y="2640"/>
              <a:ext cx="384" cy="192"/>
              <a:chOff x="2688" y="3552"/>
              <a:chExt cx="384" cy="192"/>
            </a:xfrm>
          </p:grpSpPr>
          <p:pic>
            <p:nvPicPr>
              <p:cNvPr id="23593" name="Picture 2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3594" name="Picture 2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3595" name="Picture 2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3577" name="Picture 2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68" y="1776"/>
              <a:ext cx="192" cy="192"/>
            </a:xfrm>
            <a:prstGeom prst="rect">
              <a:avLst/>
            </a:prstGeom>
            <a:noFill/>
            <a:ln w="9525">
              <a:noFill/>
              <a:miter lim="800000"/>
              <a:headEnd/>
              <a:tailEnd/>
            </a:ln>
          </p:spPr>
        </p:pic>
        <p:pic>
          <p:nvPicPr>
            <p:cNvPr id="23578" name="Picture 3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64" y="1776"/>
              <a:ext cx="192" cy="192"/>
            </a:xfrm>
            <a:prstGeom prst="rect">
              <a:avLst/>
            </a:prstGeom>
            <a:noFill/>
            <a:ln w="9525">
              <a:noFill/>
              <a:miter lim="800000"/>
              <a:headEnd/>
              <a:tailEnd/>
            </a:ln>
          </p:spPr>
        </p:pic>
        <p:pic>
          <p:nvPicPr>
            <p:cNvPr id="23579" name="Picture 31" descr="com"/>
            <p:cNvPicPr>
              <a:picLocks noChangeAspect="1" noChangeArrowheads="1"/>
            </p:cNvPicPr>
            <p:nvPr/>
          </p:nvPicPr>
          <p:blipFill>
            <a:blip r:embed="rId5" cstate="print"/>
            <a:srcRect/>
            <a:stretch>
              <a:fillRect/>
            </a:stretch>
          </p:blipFill>
          <p:spPr bwMode="auto">
            <a:xfrm>
              <a:off x="4032" y="1920"/>
              <a:ext cx="240" cy="224"/>
            </a:xfrm>
            <a:prstGeom prst="rect">
              <a:avLst/>
            </a:prstGeom>
            <a:noFill/>
            <a:ln w="9525">
              <a:noFill/>
              <a:miter lim="800000"/>
              <a:headEnd/>
              <a:tailEnd/>
            </a:ln>
          </p:spPr>
        </p:pic>
        <p:pic>
          <p:nvPicPr>
            <p:cNvPr id="23580" name="Picture 3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28" y="2160"/>
              <a:ext cx="192" cy="192"/>
            </a:xfrm>
            <a:prstGeom prst="rect">
              <a:avLst/>
            </a:prstGeom>
            <a:noFill/>
            <a:ln w="9525">
              <a:noFill/>
              <a:miter lim="800000"/>
              <a:headEnd/>
              <a:tailEnd/>
            </a:ln>
          </p:spPr>
        </p:pic>
        <p:pic>
          <p:nvPicPr>
            <p:cNvPr id="23581" name="Picture 3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12" y="1584"/>
              <a:ext cx="192" cy="192"/>
            </a:xfrm>
            <a:prstGeom prst="rect">
              <a:avLst/>
            </a:prstGeom>
            <a:noFill/>
            <a:ln w="9525">
              <a:noFill/>
              <a:miter lim="800000"/>
              <a:headEnd/>
              <a:tailEnd/>
            </a:ln>
          </p:spPr>
        </p:pic>
        <p:grpSp>
          <p:nvGrpSpPr>
            <p:cNvPr id="23582" name="Group 34"/>
            <p:cNvGrpSpPr>
              <a:grpSpLocks/>
            </p:cNvGrpSpPr>
            <p:nvPr/>
          </p:nvGrpSpPr>
          <p:grpSpPr bwMode="auto">
            <a:xfrm>
              <a:off x="4032" y="1056"/>
              <a:ext cx="384" cy="192"/>
              <a:chOff x="2688" y="3552"/>
              <a:chExt cx="384" cy="192"/>
            </a:xfrm>
          </p:grpSpPr>
          <p:pic>
            <p:nvPicPr>
              <p:cNvPr id="23590" name="Picture 3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3591" name="Picture 3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3592" name="Picture 3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3583" name="Picture 38" descr="com"/>
            <p:cNvPicPr>
              <a:picLocks noChangeAspect="1" noChangeArrowheads="1"/>
            </p:cNvPicPr>
            <p:nvPr/>
          </p:nvPicPr>
          <p:blipFill>
            <a:blip r:embed="rId5" cstate="print"/>
            <a:srcRect/>
            <a:stretch>
              <a:fillRect/>
            </a:stretch>
          </p:blipFill>
          <p:spPr bwMode="auto">
            <a:xfrm>
              <a:off x="2016" y="1104"/>
              <a:ext cx="240" cy="224"/>
            </a:xfrm>
            <a:prstGeom prst="rect">
              <a:avLst/>
            </a:prstGeom>
            <a:noFill/>
            <a:ln w="9525">
              <a:noFill/>
              <a:miter lim="800000"/>
              <a:headEnd/>
              <a:tailEnd/>
            </a:ln>
          </p:spPr>
        </p:pic>
        <p:pic>
          <p:nvPicPr>
            <p:cNvPr id="23584" name="Picture 3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12" y="1344"/>
              <a:ext cx="192" cy="192"/>
            </a:xfrm>
            <a:prstGeom prst="rect">
              <a:avLst/>
            </a:prstGeom>
            <a:noFill/>
            <a:ln w="9525">
              <a:noFill/>
              <a:miter lim="800000"/>
              <a:headEnd/>
              <a:tailEnd/>
            </a:ln>
          </p:spPr>
        </p:pic>
        <p:pic>
          <p:nvPicPr>
            <p:cNvPr id="23585" name="Picture 4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08" y="1344"/>
              <a:ext cx="192" cy="192"/>
            </a:xfrm>
            <a:prstGeom prst="rect">
              <a:avLst/>
            </a:prstGeom>
            <a:noFill/>
            <a:ln w="9525">
              <a:noFill/>
              <a:miter lim="800000"/>
              <a:headEnd/>
              <a:tailEnd/>
            </a:ln>
          </p:spPr>
        </p:pic>
        <p:pic>
          <p:nvPicPr>
            <p:cNvPr id="23586" name="Picture 4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08" y="1584"/>
              <a:ext cx="192" cy="192"/>
            </a:xfrm>
            <a:prstGeom prst="rect">
              <a:avLst/>
            </a:prstGeom>
            <a:noFill/>
            <a:ln w="9525">
              <a:noFill/>
              <a:miter lim="800000"/>
              <a:headEnd/>
              <a:tailEnd/>
            </a:ln>
          </p:spPr>
        </p:pic>
        <p:pic>
          <p:nvPicPr>
            <p:cNvPr id="23587" name="Picture 4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216" y="1296"/>
              <a:ext cx="192" cy="192"/>
            </a:xfrm>
            <a:prstGeom prst="rect">
              <a:avLst/>
            </a:prstGeom>
            <a:noFill/>
            <a:ln w="9525">
              <a:noFill/>
              <a:miter lim="800000"/>
              <a:headEnd/>
              <a:tailEnd/>
            </a:ln>
          </p:spPr>
        </p:pic>
        <p:pic>
          <p:nvPicPr>
            <p:cNvPr id="23588" name="Picture 4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320" y="1056"/>
              <a:ext cx="192" cy="192"/>
            </a:xfrm>
            <a:prstGeom prst="rect">
              <a:avLst/>
            </a:prstGeom>
            <a:noFill/>
            <a:ln w="9525">
              <a:noFill/>
              <a:miter lim="800000"/>
              <a:headEnd/>
              <a:tailEnd/>
            </a:ln>
          </p:spPr>
        </p:pic>
        <p:pic>
          <p:nvPicPr>
            <p:cNvPr id="23589" name="Picture 4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104" y="1584"/>
              <a:ext cx="192" cy="192"/>
            </a:xfrm>
            <a:prstGeom prst="rect">
              <a:avLst/>
            </a:prstGeom>
            <a:noFill/>
            <a:ln w="9525">
              <a:noFill/>
              <a:miter lim="800000"/>
              <a:headEnd/>
              <a:tailEnd/>
            </a:ln>
          </p:spPr>
        </p:pic>
      </p:grpSp>
      <p:sp>
        <p:nvSpPr>
          <p:cNvPr id="23559" name="Line 45"/>
          <p:cNvSpPr>
            <a:spLocks noChangeShapeType="1"/>
          </p:cNvSpPr>
          <p:nvPr/>
        </p:nvSpPr>
        <p:spPr bwMode="auto">
          <a:xfrm flipV="1">
            <a:off x="4919663" y="4130675"/>
            <a:ext cx="228600" cy="990600"/>
          </a:xfrm>
          <a:prstGeom prst="line">
            <a:avLst/>
          </a:prstGeom>
          <a:noFill/>
          <a:ln w="38100">
            <a:solidFill>
              <a:schemeClr val="tx1"/>
            </a:solidFill>
            <a:round/>
            <a:headEnd/>
            <a:tailEnd type="triangle" w="med" len="med"/>
          </a:ln>
        </p:spPr>
        <p:txBody>
          <a:bodyPr wrap="none" anchor="ctr"/>
          <a:lstStyle/>
          <a:p>
            <a:endParaRPr lang="zh-CN" altLang="en-US"/>
          </a:p>
        </p:txBody>
      </p:sp>
      <p:sp>
        <p:nvSpPr>
          <p:cNvPr id="23560" name="Rectangle 46"/>
          <p:cNvSpPr>
            <a:spLocks noChangeArrowheads="1"/>
          </p:cNvSpPr>
          <p:nvPr/>
        </p:nvSpPr>
        <p:spPr bwMode="auto">
          <a:xfrm>
            <a:off x="3995738" y="4432300"/>
            <a:ext cx="1009650" cy="366713"/>
          </a:xfrm>
          <a:prstGeom prst="rect">
            <a:avLst/>
          </a:prstGeom>
          <a:noFill/>
          <a:ln w="9525">
            <a:noFill/>
            <a:miter lim="800000"/>
            <a:headEnd/>
            <a:tailEnd/>
          </a:ln>
        </p:spPr>
        <p:txBody>
          <a:bodyPr wrap="none">
            <a:spAutoFit/>
          </a:bodyPr>
          <a:lstStyle/>
          <a:p>
            <a:pPr eaLnBrk="0" hangingPunct="0"/>
            <a:r>
              <a:rPr lang="en-US" altLang="zh-CN" sz="1800" b="1">
                <a:latin typeface="Arial" charset="0"/>
              </a:rPr>
              <a:t>Publish</a:t>
            </a:r>
          </a:p>
        </p:txBody>
      </p:sp>
      <p:sp>
        <p:nvSpPr>
          <p:cNvPr id="23561" name="Rectangle 47"/>
          <p:cNvSpPr>
            <a:spLocks noChangeArrowheads="1"/>
          </p:cNvSpPr>
          <p:nvPr/>
        </p:nvSpPr>
        <p:spPr bwMode="auto">
          <a:xfrm>
            <a:off x="5148263" y="2636838"/>
            <a:ext cx="1811337" cy="1143000"/>
          </a:xfrm>
          <a:prstGeom prst="rect">
            <a:avLst/>
          </a:prstGeom>
          <a:solidFill>
            <a:schemeClr val="accent1"/>
          </a:solidFill>
          <a:ln w="9525">
            <a:solidFill>
              <a:schemeClr val="tx1"/>
            </a:solidFill>
            <a:miter lim="800000"/>
            <a:headEnd/>
            <a:tailEnd/>
          </a:ln>
        </p:spPr>
        <p:txBody>
          <a:bodyPr wrap="none"/>
          <a:lstStyle/>
          <a:p>
            <a:r>
              <a:rPr lang="en-US" altLang="zh-CN" sz="1800" b="1">
                <a:latin typeface="Times New Roman" pitchFamily="18" charset="0"/>
              </a:rPr>
              <a:t>Insert</a:t>
            </a:r>
          </a:p>
          <a:p>
            <a:r>
              <a:rPr lang="en-US" altLang="zh-CN" sz="1800" b="1">
                <a:latin typeface="Times New Roman" pitchFamily="18" charset="0"/>
              </a:rPr>
              <a:t>(xyz.mp3,1.2.3.4)</a:t>
            </a:r>
          </a:p>
          <a:p>
            <a:r>
              <a:rPr lang="en-US" altLang="zh-CN" sz="1800" b="1">
                <a:latin typeface="Times New Roman" pitchFamily="18" charset="0"/>
              </a:rPr>
              <a:t>...</a:t>
            </a:r>
            <a:endParaRPr lang="en-US" altLang="zh-CN" sz="2000" b="1">
              <a:latin typeface="Arial" charset="0"/>
            </a:endParaRPr>
          </a:p>
        </p:txBody>
      </p:sp>
      <p:sp>
        <p:nvSpPr>
          <p:cNvPr id="23562" name="Rectangle 48"/>
          <p:cNvSpPr>
            <a:spLocks noChangeArrowheads="1"/>
          </p:cNvSpPr>
          <p:nvPr/>
        </p:nvSpPr>
        <p:spPr bwMode="auto">
          <a:xfrm>
            <a:off x="4070350" y="5880100"/>
            <a:ext cx="882650" cy="366713"/>
          </a:xfrm>
          <a:prstGeom prst="rect">
            <a:avLst/>
          </a:prstGeom>
          <a:noFill/>
          <a:ln w="9525">
            <a:noFill/>
            <a:miter lim="800000"/>
            <a:headEnd/>
            <a:tailEnd/>
          </a:ln>
        </p:spPr>
        <p:txBody>
          <a:bodyPr wrap="none">
            <a:spAutoFit/>
          </a:bodyPr>
          <a:lstStyle/>
          <a:p>
            <a:pPr eaLnBrk="0" hangingPunct="0"/>
            <a:r>
              <a:rPr lang="en-US" altLang="zh-CN" sz="1800" b="1">
                <a:latin typeface="Arial" charset="0"/>
              </a:rPr>
              <a:t>1.2.3.4</a:t>
            </a:r>
          </a:p>
        </p:txBody>
      </p:sp>
      <p:pic>
        <p:nvPicPr>
          <p:cNvPr id="23563" name="Picture 49" descr="Napster"/>
          <p:cNvPicPr>
            <a:picLocks noGrp="1" noChangeAspect="1" noChangeArrowheads="1"/>
          </p:cNvPicPr>
          <p:nvPr>
            <p:ph idx="1"/>
          </p:nvPr>
        </p:nvPicPr>
        <p:blipFill>
          <a:blip r:embed="rId7" cstate="print"/>
          <a:srcRect/>
          <a:stretch>
            <a:fillRect/>
          </a:stretch>
        </p:blipFill>
        <p:spPr>
          <a:xfrm>
            <a:off x="6659563" y="481013"/>
            <a:ext cx="2057400" cy="571500"/>
          </a:xfrm>
          <a:noFill/>
        </p:spPr>
      </p:pic>
      <p:sp>
        <p:nvSpPr>
          <p:cNvPr id="23564" name="Rectangle 50"/>
          <p:cNvSpPr>
            <a:spLocks noChangeArrowheads="1"/>
          </p:cNvSpPr>
          <p:nvPr/>
        </p:nvSpPr>
        <p:spPr bwMode="auto">
          <a:xfrm>
            <a:off x="1631950" y="1917700"/>
            <a:ext cx="882650" cy="366713"/>
          </a:xfrm>
          <a:prstGeom prst="rect">
            <a:avLst/>
          </a:prstGeom>
          <a:noFill/>
          <a:ln w="9525">
            <a:noFill/>
            <a:miter lim="800000"/>
            <a:headEnd/>
            <a:tailEnd/>
          </a:ln>
        </p:spPr>
        <p:txBody>
          <a:bodyPr wrap="none">
            <a:spAutoFit/>
          </a:bodyPr>
          <a:lstStyle/>
          <a:p>
            <a:pPr eaLnBrk="0" hangingPunct="0"/>
            <a:r>
              <a:rPr lang="en-US" altLang="zh-CN" sz="1800" b="1">
                <a:latin typeface="Arial" charset="0"/>
              </a:rPr>
              <a:t>4.3.2.1</a:t>
            </a:r>
          </a:p>
        </p:txBody>
      </p:sp>
      <p:sp>
        <p:nvSpPr>
          <p:cNvPr id="23565" name="Text Box 51"/>
          <p:cNvSpPr txBox="1">
            <a:spLocks noChangeArrowheads="1"/>
          </p:cNvSpPr>
          <p:nvPr/>
        </p:nvSpPr>
        <p:spPr bwMode="auto">
          <a:xfrm>
            <a:off x="5076825" y="4221163"/>
            <a:ext cx="1441450" cy="304800"/>
          </a:xfrm>
          <a:prstGeom prst="rect">
            <a:avLst/>
          </a:prstGeom>
          <a:noFill/>
          <a:ln w="9525">
            <a:noFill/>
            <a:miter lim="800000"/>
            <a:headEnd/>
            <a:tailEnd/>
          </a:ln>
        </p:spPr>
        <p:txBody>
          <a:bodyPr>
            <a:spAutoFit/>
          </a:bodyPr>
          <a:lstStyle/>
          <a:p>
            <a:pPr>
              <a:spcBef>
                <a:spcPct val="50000"/>
              </a:spcBef>
            </a:pPr>
            <a:r>
              <a:rPr lang="zh-CN" altLang="en-US" sz="1400" b="1">
                <a:latin typeface="Times New Roman" pitchFamily="18" charset="0"/>
              </a:rPr>
              <a:t>目录服务器</a:t>
            </a:r>
          </a:p>
        </p:txBody>
      </p:sp>
      <p:sp>
        <p:nvSpPr>
          <p:cNvPr id="53" name="灯片编号占位符 52"/>
          <p:cNvSpPr>
            <a:spLocks noGrp="1"/>
          </p:cNvSpPr>
          <p:nvPr>
            <p:ph type="sldNum" sz="quarter" idx="12"/>
          </p:nvPr>
        </p:nvSpPr>
        <p:spPr/>
        <p:txBody>
          <a:bodyPr/>
          <a:lstStyle/>
          <a:p>
            <a:pPr>
              <a:defRPr/>
            </a:pPr>
            <a:fld id="{C7BB7BB3-FE8B-4503-A8FD-0371EDC5D4C6}" type="slidenum">
              <a:rPr lang="en-US" altLang="zh-CN" smtClean="0"/>
              <a:pPr>
                <a:defRPr/>
              </a:pPr>
              <a:t>10</a:t>
            </a:fld>
            <a:endParaRPr lang="en-US" altLang="zh-CN"/>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CN" altLang="en-US" b="1"/>
              <a:t>基于目录服务器：</a:t>
            </a:r>
            <a:r>
              <a:rPr lang="en-US" altLang="zh-CN" b="1"/>
              <a:t>Napster</a:t>
            </a:r>
          </a:p>
        </p:txBody>
      </p:sp>
      <p:pic>
        <p:nvPicPr>
          <p:cNvPr id="24579" name="Picture 3" descr="com"/>
          <p:cNvPicPr>
            <a:picLocks noChangeAspect="1" noChangeArrowheads="1"/>
          </p:cNvPicPr>
          <p:nvPr/>
        </p:nvPicPr>
        <p:blipFill>
          <a:blip r:embed="rId4" cstate="print"/>
          <a:srcRect/>
          <a:stretch>
            <a:fillRect/>
          </a:stretch>
        </p:blipFill>
        <p:spPr bwMode="auto">
          <a:xfrm>
            <a:off x="6584950" y="1844675"/>
            <a:ext cx="381000" cy="355600"/>
          </a:xfrm>
          <a:prstGeom prst="rect">
            <a:avLst/>
          </a:prstGeom>
          <a:noFill/>
          <a:ln w="9525">
            <a:noFill/>
            <a:miter lim="800000"/>
            <a:headEnd/>
            <a:tailEnd/>
          </a:ln>
        </p:spPr>
      </p:pic>
      <p:pic>
        <p:nvPicPr>
          <p:cNvPr id="24580" name="Picture 4" descr="com"/>
          <p:cNvPicPr>
            <a:picLocks noChangeAspect="1" noChangeArrowheads="1"/>
          </p:cNvPicPr>
          <p:nvPr/>
        </p:nvPicPr>
        <p:blipFill>
          <a:blip r:embed="rId4" cstate="print"/>
          <a:srcRect/>
          <a:stretch>
            <a:fillRect/>
          </a:stretch>
        </p:blipFill>
        <p:spPr bwMode="auto">
          <a:xfrm>
            <a:off x="5518150" y="1844675"/>
            <a:ext cx="381000" cy="355600"/>
          </a:xfrm>
          <a:prstGeom prst="rect">
            <a:avLst/>
          </a:prstGeom>
          <a:noFill/>
          <a:ln w="9525">
            <a:noFill/>
            <a:miter lim="800000"/>
            <a:headEnd/>
            <a:tailEnd/>
          </a:ln>
        </p:spPr>
      </p:pic>
      <p:pic>
        <p:nvPicPr>
          <p:cNvPr id="24581" name="Picture 5" descr="com"/>
          <p:cNvPicPr>
            <a:picLocks noChangeAspect="1" noChangeArrowheads="1"/>
          </p:cNvPicPr>
          <p:nvPr/>
        </p:nvPicPr>
        <p:blipFill>
          <a:blip r:embed="rId4" cstate="print"/>
          <a:srcRect/>
          <a:stretch>
            <a:fillRect/>
          </a:stretch>
        </p:blipFill>
        <p:spPr bwMode="auto">
          <a:xfrm>
            <a:off x="7499350" y="2606675"/>
            <a:ext cx="381000" cy="355600"/>
          </a:xfrm>
          <a:prstGeom prst="rect">
            <a:avLst/>
          </a:prstGeom>
          <a:noFill/>
          <a:ln w="9525">
            <a:noFill/>
            <a:miter lim="800000"/>
            <a:headEnd/>
            <a:tailEnd/>
          </a:ln>
        </p:spPr>
      </p:pic>
      <p:pic>
        <p:nvPicPr>
          <p:cNvPr id="24582" name="Picture 6" descr="com"/>
          <p:cNvPicPr>
            <a:picLocks noChangeAspect="1" noChangeArrowheads="1"/>
          </p:cNvPicPr>
          <p:nvPr/>
        </p:nvPicPr>
        <p:blipFill>
          <a:blip r:embed="rId4" cstate="print"/>
          <a:srcRect/>
          <a:stretch>
            <a:fillRect/>
          </a:stretch>
        </p:blipFill>
        <p:spPr bwMode="auto">
          <a:xfrm>
            <a:off x="7118350" y="4968875"/>
            <a:ext cx="381000" cy="355600"/>
          </a:xfrm>
          <a:prstGeom prst="rect">
            <a:avLst/>
          </a:prstGeom>
          <a:noFill/>
          <a:ln w="9525">
            <a:noFill/>
            <a:miter lim="800000"/>
            <a:headEnd/>
            <a:tailEnd/>
          </a:ln>
        </p:spPr>
      </p:pic>
      <p:pic>
        <p:nvPicPr>
          <p:cNvPr id="24583" name="Picture 7" descr="com"/>
          <p:cNvPicPr>
            <a:picLocks noChangeAspect="1" noChangeArrowheads="1"/>
          </p:cNvPicPr>
          <p:nvPr/>
        </p:nvPicPr>
        <p:blipFill>
          <a:blip r:embed="rId4" cstate="print"/>
          <a:srcRect/>
          <a:stretch>
            <a:fillRect/>
          </a:stretch>
        </p:blipFill>
        <p:spPr bwMode="auto">
          <a:xfrm>
            <a:off x="4756150" y="5121275"/>
            <a:ext cx="381000" cy="355600"/>
          </a:xfrm>
          <a:prstGeom prst="rect">
            <a:avLst/>
          </a:prstGeom>
          <a:noFill/>
          <a:ln w="9525">
            <a:noFill/>
            <a:miter lim="800000"/>
            <a:headEnd/>
            <a:tailEnd/>
          </a:ln>
        </p:spPr>
      </p:pic>
      <p:pic>
        <p:nvPicPr>
          <p:cNvPr id="24584" name="Picture 8" descr="com"/>
          <p:cNvPicPr>
            <a:picLocks noChangeAspect="1" noChangeArrowheads="1"/>
          </p:cNvPicPr>
          <p:nvPr/>
        </p:nvPicPr>
        <p:blipFill>
          <a:blip r:embed="rId4" cstate="print"/>
          <a:srcRect/>
          <a:stretch>
            <a:fillRect/>
          </a:stretch>
        </p:blipFill>
        <p:spPr bwMode="auto">
          <a:xfrm>
            <a:off x="2546350" y="3978275"/>
            <a:ext cx="381000" cy="355600"/>
          </a:xfrm>
          <a:prstGeom prst="rect">
            <a:avLst/>
          </a:prstGeom>
          <a:noFill/>
          <a:ln w="9525">
            <a:noFill/>
            <a:miter lim="800000"/>
            <a:headEnd/>
            <a:tailEnd/>
          </a:ln>
        </p:spPr>
      </p:pic>
      <p:pic>
        <p:nvPicPr>
          <p:cNvPr id="24585" name="Picture 9" descr="com"/>
          <p:cNvPicPr>
            <a:picLocks noChangeAspect="1" noChangeArrowheads="1"/>
          </p:cNvPicPr>
          <p:nvPr/>
        </p:nvPicPr>
        <p:blipFill>
          <a:blip r:embed="rId4" cstate="print"/>
          <a:srcRect/>
          <a:stretch>
            <a:fillRect/>
          </a:stretch>
        </p:blipFill>
        <p:spPr bwMode="auto">
          <a:xfrm>
            <a:off x="2241550" y="2301875"/>
            <a:ext cx="381000" cy="355600"/>
          </a:xfrm>
          <a:prstGeom prst="rect">
            <a:avLst/>
          </a:prstGeom>
          <a:noFill/>
          <a:ln w="9525">
            <a:noFill/>
            <a:miter lim="800000"/>
            <a:headEnd/>
            <a:tailEnd/>
          </a:ln>
        </p:spPr>
      </p:pic>
      <p:pic>
        <p:nvPicPr>
          <p:cNvPr id="24586" name="Picture 1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79950" y="5502275"/>
            <a:ext cx="304800" cy="304800"/>
          </a:xfrm>
          <a:prstGeom prst="rect">
            <a:avLst/>
          </a:prstGeom>
          <a:noFill/>
          <a:ln w="9525">
            <a:noFill/>
            <a:miter lim="800000"/>
            <a:headEnd/>
            <a:tailEnd/>
          </a:ln>
        </p:spPr>
      </p:pic>
      <p:pic>
        <p:nvPicPr>
          <p:cNvPr id="24587"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32350" y="5502275"/>
            <a:ext cx="304800" cy="304800"/>
          </a:xfrm>
          <a:prstGeom prst="rect">
            <a:avLst/>
          </a:prstGeom>
          <a:noFill/>
          <a:ln w="9525">
            <a:noFill/>
            <a:miter lim="800000"/>
            <a:headEnd/>
            <a:tailEnd/>
          </a:ln>
        </p:spPr>
      </p:pic>
      <p:pic>
        <p:nvPicPr>
          <p:cNvPr id="24588"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84750" y="5502275"/>
            <a:ext cx="304800" cy="304800"/>
          </a:xfrm>
          <a:prstGeom prst="rect">
            <a:avLst/>
          </a:prstGeom>
          <a:noFill/>
          <a:ln w="9525">
            <a:noFill/>
            <a:miter lim="800000"/>
            <a:headEnd/>
            <a:tailEnd/>
          </a:ln>
        </p:spPr>
      </p:pic>
      <p:grpSp>
        <p:nvGrpSpPr>
          <p:cNvPr id="24589" name="Group 13"/>
          <p:cNvGrpSpPr>
            <a:grpSpLocks/>
          </p:cNvGrpSpPr>
          <p:nvPr/>
        </p:nvGrpSpPr>
        <p:grpSpPr bwMode="auto">
          <a:xfrm>
            <a:off x="7042150" y="5349875"/>
            <a:ext cx="609600" cy="304800"/>
            <a:chOff x="2688" y="3552"/>
            <a:chExt cx="384" cy="192"/>
          </a:xfrm>
        </p:grpSpPr>
        <p:pic>
          <p:nvPicPr>
            <p:cNvPr id="24630"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4631"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4632"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4590" name="Picture 1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65350" y="4359275"/>
            <a:ext cx="304800" cy="304800"/>
          </a:xfrm>
          <a:prstGeom prst="rect">
            <a:avLst/>
          </a:prstGeom>
          <a:noFill/>
          <a:ln w="9525">
            <a:noFill/>
            <a:miter lim="800000"/>
            <a:headEnd/>
            <a:tailEnd/>
          </a:ln>
        </p:spPr>
      </p:pic>
      <p:pic>
        <p:nvPicPr>
          <p:cNvPr id="24591"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17750" y="4359275"/>
            <a:ext cx="304800" cy="304800"/>
          </a:xfrm>
          <a:prstGeom prst="rect">
            <a:avLst/>
          </a:prstGeom>
          <a:noFill/>
          <a:ln w="9525">
            <a:noFill/>
            <a:miter lim="800000"/>
            <a:headEnd/>
            <a:tailEnd/>
          </a:ln>
        </p:spPr>
      </p:pic>
      <p:pic>
        <p:nvPicPr>
          <p:cNvPr id="24592" name="Picture 1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70150" y="4359275"/>
            <a:ext cx="304800" cy="304800"/>
          </a:xfrm>
          <a:prstGeom prst="rect">
            <a:avLst/>
          </a:prstGeom>
          <a:noFill/>
          <a:ln w="9525">
            <a:noFill/>
            <a:miter lim="800000"/>
            <a:headEnd/>
            <a:tailEnd/>
          </a:ln>
        </p:spPr>
      </p:pic>
      <p:grpSp>
        <p:nvGrpSpPr>
          <p:cNvPr id="24593" name="Group 20"/>
          <p:cNvGrpSpPr>
            <a:grpSpLocks/>
          </p:cNvGrpSpPr>
          <p:nvPr/>
        </p:nvGrpSpPr>
        <p:grpSpPr bwMode="auto">
          <a:xfrm>
            <a:off x="2622550" y="4359275"/>
            <a:ext cx="609600" cy="304800"/>
            <a:chOff x="2688" y="3552"/>
            <a:chExt cx="384" cy="192"/>
          </a:xfrm>
        </p:grpSpPr>
        <p:pic>
          <p:nvPicPr>
            <p:cNvPr id="24627"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4628" name="Picture 2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4629"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4594" name="Picture 2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99350" y="2987675"/>
            <a:ext cx="304800" cy="304800"/>
          </a:xfrm>
          <a:prstGeom prst="rect">
            <a:avLst/>
          </a:prstGeom>
          <a:noFill/>
          <a:ln w="9525">
            <a:noFill/>
            <a:miter lim="800000"/>
            <a:headEnd/>
            <a:tailEnd/>
          </a:ln>
        </p:spPr>
      </p:pic>
      <p:pic>
        <p:nvPicPr>
          <p:cNvPr id="24595"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651750" y="2987675"/>
            <a:ext cx="304800" cy="304800"/>
          </a:xfrm>
          <a:prstGeom prst="rect">
            <a:avLst/>
          </a:prstGeom>
          <a:noFill/>
          <a:ln w="9525">
            <a:noFill/>
            <a:miter lim="800000"/>
            <a:headEnd/>
            <a:tailEnd/>
          </a:ln>
        </p:spPr>
      </p:pic>
      <p:pic>
        <p:nvPicPr>
          <p:cNvPr id="24596" name="Picture 26" descr="com"/>
          <p:cNvPicPr>
            <a:picLocks noChangeAspect="1" noChangeArrowheads="1"/>
          </p:cNvPicPr>
          <p:nvPr/>
        </p:nvPicPr>
        <p:blipFill>
          <a:blip r:embed="rId4" cstate="print"/>
          <a:srcRect/>
          <a:stretch>
            <a:fillRect/>
          </a:stretch>
        </p:blipFill>
        <p:spPr bwMode="auto">
          <a:xfrm>
            <a:off x="6965950" y="3216275"/>
            <a:ext cx="381000" cy="355600"/>
          </a:xfrm>
          <a:prstGeom prst="rect">
            <a:avLst/>
          </a:prstGeom>
          <a:noFill/>
          <a:ln w="9525">
            <a:noFill/>
            <a:miter lim="800000"/>
            <a:headEnd/>
            <a:tailEnd/>
          </a:ln>
        </p:spPr>
      </p:pic>
      <p:pic>
        <p:nvPicPr>
          <p:cNvPr id="24597" name="Picture 2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18350" y="3597275"/>
            <a:ext cx="304800" cy="304800"/>
          </a:xfrm>
          <a:prstGeom prst="rect">
            <a:avLst/>
          </a:prstGeom>
          <a:noFill/>
          <a:ln w="9525">
            <a:noFill/>
            <a:miter lim="800000"/>
            <a:headEnd/>
            <a:tailEnd/>
          </a:ln>
        </p:spPr>
      </p:pic>
      <p:pic>
        <p:nvPicPr>
          <p:cNvPr id="24598" name="Picture 2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12950" y="2682875"/>
            <a:ext cx="304800" cy="304800"/>
          </a:xfrm>
          <a:prstGeom prst="rect">
            <a:avLst/>
          </a:prstGeom>
          <a:noFill/>
          <a:ln w="9525">
            <a:noFill/>
            <a:miter lim="800000"/>
            <a:headEnd/>
            <a:tailEnd/>
          </a:ln>
        </p:spPr>
      </p:pic>
      <p:grpSp>
        <p:nvGrpSpPr>
          <p:cNvPr id="24599" name="Group 29"/>
          <p:cNvGrpSpPr>
            <a:grpSpLocks/>
          </p:cNvGrpSpPr>
          <p:nvPr/>
        </p:nvGrpSpPr>
        <p:grpSpPr bwMode="auto">
          <a:xfrm>
            <a:off x="6965950" y="1844675"/>
            <a:ext cx="609600" cy="304800"/>
            <a:chOff x="2688" y="3552"/>
            <a:chExt cx="384" cy="192"/>
          </a:xfrm>
        </p:grpSpPr>
        <p:pic>
          <p:nvPicPr>
            <p:cNvPr id="24624" name="Picture 3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4625" name="Picture 3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4626" name="Picture 3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4600" name="Picture 33" descr="com"/>
          <p:cNvPicPr>
            <a:picLocks noChangeAspect="1" noChangeArrowheads="1"/>
          </p:cNvPicPr>
          <p:nvPr/>
        </p:nvPicPr>
        <p:blipFill>
          <a:blip r:embed="rId4" cstate="print"/>
          <a:srcRect/>
          <a:stretch>
            <a:fillRect/>
          </a:stretch>
        </p:blipFill>
        <p:spPr bwMode="auto">
          <a:xfrm>
            <a:off x="3765550" y="1920875"/>
            <a:ext cx="381000" cy="355600"/>
          </a:xfrm>
          <a:prstGeom prst="rect">
            <a:avLst/>
          </a:prstGeom>
          <a:noFill/>
          <a:ln w="9525">
            <a:noFill/>
            <a:miter lim="800000"/>
            <a:headEnd/>
            <a:tailEnd/>
          </a:ln>
        </p:spPr>
      </p:pic>
      <p:pic>
        <p:nvPicPr>
          <p:cNvPr id="24601" name="Picture 3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17950" y="2301875"/>
            <a:ext cx="304800" cy="304800"/>
          </a:xfrm>
          <a:prstGeom prst="rect">
            <a:avLst/>
          </a:prstGeom>
          <a:noFill/>
          <a:ln w="9525">
            <a:noFill/>
            <a:miter lim="800000"/>
            <a:headEnd/>
            <a:tailEnd/>
          </a:ln>
        </p:spPr>
      </p:pic>
      <p:pic>
        <p:nvPicPr>
          <p:cNvPr id="24602" name="Picture 3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70350" y="2301875"/>
            <a:ext cx="304800" cy="304800"/>
          </a:xfrm>
          <a:prstGeom prst="rect">
            <a:avLst/>
          </a:prstGeom>
          <a:noFill/>
          <a:ln w="9525">
            <a:noFill/>
            <a:miter lim="800000"/>
            <a:headEnd/>
            <a:tailEnd/>
          </a:ln>
        </p:spPr>
      </p:pic>
      <p:pic>
        <p:nvPicPr>
          <p:cNvPr id="24603" name="Picture 3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65350" y="2682875"/>
            <a:ext cx="304800" cy="304800"/>
          </a:xfrm>
          <a:prstGeom prst="rect">
            <a:avLst/>
          </a:prstGeom>
          <a:noFill/>
          <a:ln w="9525">
            <a:noFill/>
            <a:miter lim="800000"/>
            <a:headEnd/>
            <a:tailEnd/>
          </a:ln>
        </p:spPr>
      </p:pic>
      <p:pic>
        <p:nvPicPr>
          <p:cNvPr id="24604" name="Picture 3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70550" y="2225675"/>
            <a:ext cx="304800" cy="304800"/>
          </a:xfrm>
          <a:prstGeom prst="rect">
            <a:avLst/>
          </a:prstGeom>
          <a:noFill/>
          <a:ln w="9525">
            <a:noFill/>
            <a:miter lim="800000"/>
            <a:headEnd/>
            <a:tailEnd/>
          </a:ln>
        </p:spPr>
      </p:pic>
      <p:pic>
        <p:nvPicPr>
          <p:cNvPr id="24605" name="Picture 3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23150" y="1844675"/>
            <a:ext cx="304800" cy="304800"/>
          </a:xfrm>
          <a:prstGeom prst="rect">
            <a:avLst/>
          </a:prstGeom>
          <a:noFill/>
          <a:ln w="9525">
            <a:noFill/>
            <a:miter lim="800000"/>
            <a:headEnd/>
            <a:tailEnd/>
          </a:ln>
        </p:spPr>
      </p:pic>
      <p:sp>
        <p:nvSpPr>
          <p:cNvPr id="24606" name="Text Box 39"/>
          <p:cNvSpPr txBox="1">
            <a:spLocks noChangeArrowheads="1"/>
          </p:cNvSpPr>
          <p:nvPr/>
        </p:nvSpPr>
        <p:spPr bwMode="auto">
          <a:xfrm>
            <a:off x="107950" y="2276475"/>
            <a:ext cx="2241550" cy="366713"/>
          </a:xfrm>
          <a:prstGeom prst="rect">
            <a:avLst/>
          </a:prstGeom>
          <a:noFill/>
          <a:ln w="9525">
            <a:noFill/>
            <a:miter lim="800000"/>
            <a:headEnd/>
            <a:tailEnd/>
          </a:ln>
        </p:spPr>
        <p:txBody>
          <a:bodyPr wrap="none">
            <a:spAutoFit/>
          </a:bodyPr>
          <a:lstStyle/>
          <a:p>
            <a:pPr eaLnBrk="0" hangingPunct="0"/>
            <a:r>
              <a:rPr lang="en-US" altLang="zh-CN" sz="1800" b="1">
                <a:solidFill>
                  <a:srgbClr val="FF0000"/>
                </a:solidFill>
                <a:latin typeface="Arial" charset="0"/>
              </a:rPr>
              <a:t>Where is xyz.mp3?</a:t>
            </a:r>
            <a:endParaRPr lang="en-US" altLang="zh-CN" sz="1800" b="1">
              <a:solidFill>
                <a:srgbClr val="FF0000"/>
              </a:solidFill>
              <a:latin typeface="Times New Roman" pitchFamily="18" charset="0"/>
            </a:endParaRPr>
          </a:p>
        </p:txBody>
      </p:sp>
      <p:pic>
        <p:nvPicPr>
          <p:cNvPr id="24607" name="Picture 40" descr="j0223560"/>
          <p:cNvPicPr>
            <a:picLocks noChangeAspect="1" noChangeArrowheads="1"/>
          </p:cNvPicPr>
          <p:nvPr/>
        </p:nvPicPr>
        <p:blipFill>
          <a:blip r:embed="rId6" cstate="print"/>
          <a:srcRect/>
          <a:stretch>
            <a:fillRect/>
          </a:stretch>
        </p:blipFill>
        <p:spPr bwMode="auto">
          <a:xfrm>
            <a:off x="4908550" y="3444875"/>
            <a:ext cx="682625" cy="762000"/>
          </a:xfrm>
          <a:prstGeom prst="rect">
            <a:avLst/>
          </a:prstGeom>
          <a:noFill/>
          <a:ln w="9525">
            <a:noFill/>
            <a:miter lim="800000"/>
            <a:headEnd/>
            <a:tailEnd/>
          </a:ln>
        </p:spPr>
      </p:pic>
      <p:pic>
        <p:nvPicPr>
          <p:cNvPr id="24608" name="Picture 4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317750" y="2682875"/>
            <a:ext cx="304800" cy="304800"/>
          </a:xfrm>
          <a:prstGeom prst="rect">
            <a:avLst/>
          </a:prstGeom>
          <a:noFill/>
          <a:ln w="9525">
            <a:noFill/>
            <a:miter lim="800000"/>
            <a:headEnd/>
            <a:tailEnd/>
          </a:ln>
        </p:spPr>
      </p:pic>
      <p:grpSp>
        <p:nvGrpSpPr>
          <p:cNvPr id="24609" name="Group 42"/>
          <p:cNvGrpSpPr>
            <a:grpSpLocks/>
          </p:cNvGrpSpPr>
          <p:nvPr/>
        </p:nvGrpSpPr>
        <p:grpSpPr bwMode="auto">
          <a:xfrm>
            <a:off x="2843213" y="2565400"/>
            <a:ext cx="2160587" cy="792163"/>
            <a:chOff x="1791" y="1616"/>
            <a:chExt cx="1361" cy="499"/>
          </a:xfrm>
        </p:grpSpPr>
        <p:sp>
          <p:nvSpPr>
            <p:cNvPr id="24622" name="Line 43"/>
            <p:cNvSpPr>
              <a:spLocks noChangeShapeType="1"/>
            </p:cNvSpPr>
            <p:nvPr/>
          </p:nvSpPr>
          <p:spPr bwMode="auto">
            <a:xfrm>
              <a:off x="1791" y="1616"/>
              <a:ext cx="1361" cy="499"/>
            </a:xfrm>
            <a:prstGeom prst="line">
              <a:avLst/>
            </a:prstGeom>
            <a:noFill/>
            <a:ln w="38100">
              <a:solidFill>
                <a:schemeClr val="accent2"/>
              </a:solidFill>
              <a:round/>
              <a:headEnd/>
              <a:tailEnd type="triangle" w="med" len="med"/>
            </a:ln>
          </p:spPr>
          <p:txBody>
            <a:bodyPr wrap="none" anchor="ctr"/>
            <a:lstStyle/>
            <a:p>
              <a:endParaRPr lang="zh-CN" altLang="en-US"/>
            </a:p>
          </p:txBody>
        </p:sp>
        <p:sp>
          <p:nvSpPr>
            <p:cNvPr id="24623" name="Rectangle 44"/>
            <p:cNvSpPr>
              <a:spLocks noChangeArrowheads="1"/>
            </p:cNvSpPr>
            <p:nvPr/>
          </p:nvSpPr>
          <p:spPr bwMode="auto">
            <a:xfrm rot="1153609">
              <a:off x="2278" y="1679"/>
              <a:ext cx="486" cy="212"/>
            </a:xfrm>
            <a:prstGeom prst="rect">
              <a:avLst/>
            </a:prstGeom>
            <a:noFill/>
            <a:ln w="9525">
              <a:noFill/>
              <a:miter lim="800000"/>
              <a:headEnd/>
              <a:tailEnd/>
            </a:ln>
          </p:spPr>
          <p:txBody>
            <a:bodyPr wrap="none">
              <a:spAutoFit/>
            </a:bodyPr>
            <a:lstStyle/>
            <a:p>
              <a:pPr eaLnBrk="0" hangingPunct="0"/>
              <a:r>
                <a:rPr lang="en-US" altLang="zh-CN" sz="1600" b="1" dirty="0">
                  <a:solidFill>
                    <a:schemeClr val="accent2"/>
                  </a:solidFill>
                  <a:latin typeface="Arial" charset="0"/>
                </a:rPr>
                <a:t>Query</a:t>
              </a:r>
            </a:p>
          </p:txBody>
        </p:sp>
      </p:grpSp>
      <p:grpSp>
        <p:nvGrpSpPr>
          <p:cNvPr id="24610" name="Group 45"/>
          <p:cNvGrpSpPr>
            <a:grpSpLocks/>
          </p:cNvGrpSpPr>
          <p:nvPr/>
        </p:nvGrpSpPr>
        <p:grpSpPr bwMode="auto">
          <a:xfrm>
            <a:off x="2700338" y="2781300"/>
            <a:ext cx="2159000" cy="792163"/>
            <a:chOff x="1701" y="1752"/>
            <a:chExt cx="1360" cy="499"/>
          </a:xfrm>
        </p:grpSpPr>
        <p:sp>
          <p:nvSpPr>
            <p:cNvPr id="24620" name="Line 46"/>
            <p:cNvSpPr>
              <a:spLocks noChangeShapeType="1"/>
            </p:cNvSpPr>
            <p:nvPr/>
          </p:nvSpPr>
          <p:spPr bwMode="auto">
            <a:xfrm>
              <a:off x="1701" y="1752"/>
              <a:ext cx="1360" cy="499"/>
            </a:xfrm>
            <a:prstGeom prst="line">
              <a:avLst/>
            </a:prstGeom>
            <a:noFill/>
            <a:ln w="38100">
              <a:solidFill>
                <a:srgbClr val="00FF00"/>
              </a:solidFill>
              <a:round/>
              <a:headEnd type="triangle" w="med" len="med"/>
              <a:tailEnd/>
            </a:ln>
          </p:spPr>
          <p:txBody>
            <a:bodyPr wrap="none" anchor="ctr"/>
            <a:lstStyle/>
            <a:p>
              <a:endParaRPr lang="zh-CN" altLang="en-US"/>
            </a:p>
          </p:txBody>
        </p:sp>
        <p:sp>
          <p:nvSpPr>
            <p:cNvPr id="24621" name="Rectangle 47"/>
            <p:cNvSpPr>
              <a:spLocks noChangeArrowheads="1"/>
            </p:cNvSpPr>
            <p:nvPr/>
          </p:nvSpPr>
          <p:spPr bwMode="auto">
            <a:xfrm rot="1123242">
              <a:off x="2063" y="1936"/>
              <a:ext cx="508" cy="231"/>
            </a:xfrm>
            <a:prstGeom prst="rect">
              <a:avLst/>
            </a:prstGeom>
            <a:noFill/>
            <a:ln w="9525">
              <a:noFill/>
              <a:miter lim="800000"/>
              <a:headEnd/>
              <a:tailEnd/>
            </a:ln>
          </p:spPr>
          <p:txBody>
            <a:bodyPr wrap="none">
              <a:spAutoFit/>
            </a:bodyPr>
            <a:lstStyle/>
            <a:p>
              <a:pPr eaLnBrk="0" hangingPunct="0"/>
              <a:r>
                <a:rPr lang="en-US" altLang="zh-CN" sz="1800" b="1">
                  <a:solidFill>
                    <a:srgbClr val="00FF00"/>
                  </a:solidFill>
                  <a:latin typeface="Arial" charset="0"/>
                </a:rPr>
                <a:t>Reply</a:t>
              </a:r>
            </a:p>
          </p:txBody>
        </p:sp>
      </p:grpSp>
      <p:grpSp>
        <p:nvGrpSpPr>
          <p:cNvPr id="24611" name="Group 48"/>
          <p:cNvGrpSpPr>
            <a:grpSpLocks/>
          </p:cNvGrpSpPr>
          <p:nvPr/>
        </p:nvGrpSpPr>
        <p:grpSpPr bwMode="auto">
          <a:xfrm>
            <a:off x="2484438" y="3149600"/>
            <a:ext cx="1981200" cy="2362200"/>
            <a:chOff x="1565" y="1984"/>
            <a:chExt cx="1248" cy="1488"/>
          </a:xfrm>
        </p:grpSpPr>
        <p:sp>
          <p:nvSpPr>
            <p:cNvPr id="24618" name="Text Box 49"/>
            <p:cNvSpPr txBox="1">
              <a:spLocks noChangeArrowheads="1"/>
            </p:cNvSpPr>
            <p:nvPr/>
          </p:nvSpPr>
          <p:spPr bwMode="auto">
            <a:xfrm>
              <a:off x="2064" y="2428"/>
              <a:ext cx="500" cy="231"/>
            </a:xfrm>
            <a:prstGeom prst="rect">
              <a:avLst/>
            </a:prstGeom>
            <a:noFill/>
            <a:ln w="9525">
              <a:noFill/>
              <a:miter lim="800000"/>
              <a:headEnd/>
              <a:tailEnd/>
            </a:ln>
          </p:spPr>
          <p:txBody>
            <a:bodyPr wrap="none">
              <a:spAutoFit/>
            </a:bodyPr>
            <a:lstStyle/>
            <a:p>
              <a:pPr eaLnBrk="0" hangingPunct="0"/>
              <a:r>
                <a:rPr lang="en-US" altLang="zh-CN" sz="1800" b="1">
                  <a:solidFill>
                    <a:schemeClr val="hlink"/>
                  </a:solidFill>
                  <a:latin typeface="Arial" charset="0"/>
                </a:rPr>
                <a:t>Fetch</a:t>
              </a:r>
            </a:p>
          </p:txBody>
        </p:sp>
        <p:sp>
          <p:nvSpPr>
            <p:cNvPr id="24619" name="Line 50"/>
            <p:cNvSpPr>
              <a:spLocks noChangeShapeType="1"/>
            </p:cNvSpPr>
            <p:nvPr/>
          </p:nvSpPr>
          <p:spPr bwMode="auto">
            <a:xfrm>
              <a:off x="1565" y="1984"/>
              <a:ext cx="1248" cy="1488"/>
            </a:xfrm>
            <a:prstGeom prst="line">
              <a:avLst/>
            </a:prstGeom>
            <a:noFill/>
            <a:ln w="38100">
              <a:solidFill>
                <a:schemeClr val="folHlink"/>
              </a:solidFill>
              <a:round/>
              <a:headEnd type="triangle" w="med" len="med"/>
              <a:tailEnd type="triangle" w="med" len="med"/>
            </a:ln>
          </p:spPr>
          <p:txBody>
            <a:bodyPr wrap="none" anchor="ctr"/>
            <a:lstStyle/>
            <a:p>
              <a:endParaRPr lang="zh-CN" altLang="en-US"/>
            </a:p>
          </p:txBody>
        </p:sp>
      </p:grpSp>
      <p:sp>
        <p:nvSpPr>
          <p:cNvPr id="24612" name="Rectangle 51"/>
          <p:cNvSpPr>
            <a:spLocks noChangeArrowheads="1"/>
          </p:cNvSpPr>
          <p:nvPr/>
        </p:nvSpPr>
        <p:spPr bwMode="auto">
          <a:xfrm>
            <a:off x="1631950" y="1917700"/>
            <a:ext cx="882650" cy="366713"/>
          </a:xfrm>
          <a:prstGeom prst="rect">
            <a:avLst/>
          </a:prstGeom>
          <a:noFill/>
          <a:ln w="9525">
            <a:noFill/>
            <a:miter lim="800000"/>
            <a:headEnd/>
            <a:tailEnd/>
          </a:ln>
        </p:spPr>
        <p:txBody>
          <a:bodyPr wrap="none">
            <a:spAutoFit/>
          </a:bodyPr>
          <a:lstStyle/>
          <a:p>
            <a:pPr eaLnBrk="0" hangingPunct="0"/>
            <a:r>
              <a:rPr lang="en-US" altLang="zh-CN" sz="1800" b="1">
                <a:latin typeface="Arial" charset="0"/>
              </a:rPr>
              <a:t>4.3.2.1</a:t>
            </a:r>
          </a:p>
        </p:txBody>
      </p:sp>
      <p:pic>
        <p:nvPicPr>
          <p:cNvPr id="24613" name="Picture 52" descr="Napster"/>
          <p:cNvPicPr>
            <a:picLocks noGrp="1" noChangeAspect="1" noChangeArrowheads="1"/>
          </p:cNvPicPr>
          <p:nvPr>
            <p:ph idx="1"/>
          </p:nvPr>
        </p:nvPicPr>
        <p:blipFill>
          <a:blip r:embed="rId7" cstate="print"/>
          <a:srcRect/>
          <a:stretch>
            <a:fillRect/>
          </a:stretch>
        </p:blipFill>
        <p:spPr>
          <a:xfrm>
            <a:off x="6659563" y="476250"/>
            <a:ext cx="2057400" cy="571500"/>
          </a:xfrm>
          <a:noFill/>
        </p:spPr>
      </p:pic>
      <p:sp>
        <p:nvSpPr>
          <p:cNvPr id="24614" name="Rectangle 53"/>
          <p:cNvSpPr>
            <a:spLocks noChangeArrowheads="1"/>
          </p:cNvSpPr>
          <p:nvPr/>
        </p:nvSpPr>
        <p:spPr bwMode="auto">
          <a:xfrm>
            <a:off x="5003800" y="2420938"/>
            <a:ext cx="1811338" cy="1143000"/>
          </a:xfrm>
          <a:prstGeom prst="rect">
            <a:avLst/>
          </a:prstGeom>
          <a:solidFill>
            <a:schemeClr val="accent1"/>
          </a:solidFill>
          <a:ln w="9525">
            <a:solidFill>
              <a:schemeClr val="tx1"/>
            </a:solidFill>
            <a:miter lim="800000"/>
            <a:headEnd/>
            <a:tailEnd/>
          </a:ln>
        </p:spPr>
        <p:txBody>
          <a:bodyPr wrap="none"/>
          <a:lstStyle/>
          <a:p>
            <a:r>
              <a:rPr lang="en-US" altLang="zh-CN" sz="1800" b="1">
                <a:latin typeface="Times New Roman" pitchFamily="18" charset="0"/>
              </a:rPr>
              <a:t>Search(xyz.mp3)</a:t>
            </a:r>
          </a:p>
          <a:p>
            <a:r>
              <a:rPr lang="en-US" altLang="zh-CN" sz="1800" b="1">
                <a:latin typeface="Times New Roman" pitchFamily="18" charset="0"/>
                <a:sym typeface="Wingdings" pitchFamily="2" charset="2"/>
              </a:rPr>
              <a:t></a:t>
            </a:r>
          </a:p>
          <a:p>
            <a:r>
              <a:rPr lang="en-US" altLang="zh-CN" sz="1800" b="1">
                <a:latin typeface="Times New Roman" pitchFamily="18" charset="0"/>
                <a:sym typeface="Wingdings" pitchFamily="2" charset="2"/>
              </a:rPr>
              <a:t>1.2.3.4</a:t>
            </a:r>
          </a:p>
        </p:txBody>
      </p:sp>
      <p:sp>
        <p:nvSpPr>
          <p:cNvPr id="24615" name="Rectangle 54"/>
          <p:cNvSpPr>
            <a:spLocks noChangeArrowheads="1"/>
          </p:cNvSpPr>
          <p:nvPr/>
        </p:nvSpPr>
        <p:spPr bwMode="auto">
          <a:xfrm>
            <a:off x="4070350" y="5880100"/>
            <a:ext cx="882650" cy="366713"/>
          </a:xfrm>
          <a:prstGeom prst="rect">
            <a:avLst/>
          </a:prstGeom>
          <a:noFill/>
          <a:ln w="9525">
            <a:noFill/>
            <a:miter lim="800000"/>
            <a:headEnd/>
            <a:tailEnd/>
          </a:ln>
        </p:spPr>
        <p:txBody>
          <a:bodyPr wrap="none">
            <a:spAutoFit/>
          </a:bodyPr>
          <a:lstStyle/>
          <a:p>
            <a:pPr eaLnBrk="0" hangingPunct="0"/>
            <a:r>
              <a:rPr lang="en-US" altLang="zh-CN" sz="1800" b="1">
                <a:latin typeface="Arial" charset="0"/>
              </a:rPr>
              <a:t>1.2.3.4</a:t>
            </a:r>
          </a:p>
        </p:txBody>
      </p:sp>
      <p:sp>
        <p:nvSpPr>
          <p:cNvPr id="24616" name="Text Box 55"/>
          <p:cNvSpPr txBox="1">
            <a:spLocks noChangeArrowheads="1"/>
          </p:cNvSpPr>
          <p:nvPr/>
        </p:nvSpPr>
        <p:spPr bwMode="auto">
          <a:xfrm>
            <a:off x="5076825" y="4221163"/>
            <a:ext cx="1441450" cy="304800"/>
          </a:xfrm>
          <a:prstGeom prst="rect">
            <a:avLst/>
          </a:prstGeom>
          <a:noFill/>
          <a:ln w="9525">
            <a:noFill/>
            <a:miter lim="800000"/>
            <a:headEnd/>
            <a:tailEnd/>
          </a:ln>
        </p:spPr>
        <p:txBody>
          <a:bodyPr>
            <a:spAutoFit/>
          </a:bodyPr>
          <a:lstStyle/>
          <a:p>
            <a:pPr>
              <a:spcBef>
                <a:spcPct val="50000"/>
              </a:spcBef>
            </a:pPr>
            <a:r>
              <a:rPr lang="zh-CN" altLang="en-US" sz="1400" b="1">
                <a:latin typeface="Times New Roman" pitchFamily="18" charset="0"/>
              </a:rPr>
              <a:t>目录服务器</a:t>
            </a:r>
          </a:p>
        </p:txBody>
      </p:sp>
      <p:sp>
        <p:nvSpPr>
          <p:cNvPr id="94264" name="AutoShape 56"/>
          <p:cNvSpPr>
            <a:spLocks noChangeArrowheads="1"/>
          </p:cNvSpPr>
          <p:nvPr/>
        </p:nvSpPr>
        <p:spPr bwMode="auto">
          <a:xfrm>
            <a:off x="142875" y="5357813"/>
            <a:ext cx="2736850" cy="1052512"/>
          </a:xfrm>
          <a:prstGeom prst="wedgeRoundRectCallout">
            <a:avLst>
              <a:gd name="adj1" fmla="val 29874"/>
              <a:gd name="adj2" fmla="val -51356"/>
              <a:gd name="adj3" fmla="val 16667"/>
            </a:avLst>
          </a:prstGeom>
          <a:solidFill>
            <a:schemeClr val="hlink"/>
          </a:solidFill>
          <a:ln w="9525">
            <a:solidFill>
              <a:schemeClr val="tx1"/>
            </a:solidFill>
            <a:miter lim="800000"/>
            <a:headEnd/>
            <a:tailEnd/>
          </a:ln>
          <a:effectLst/>
        </p:spPr>
        <p:txBody>
          <a:bodyPr/>
          <a:lstStyle/>
          <a:p>
            <a:pPr>
              <a:defRPr/>
            </a:pPr>
            <a:r>
              <a:rPr lang="zh-CN" altLang="en-US" sz="1600" b="1" dirty="0">
                <a:solidFill>
                  <a:srgbClr val="000000"/>
                </a:solidFill>
                <a:effectLst>
                  <a:outerShdw blurRad="38100" dist="38100" dir="2700000" algn="tl">
                    <a:srgbClr val="FFFFFF"/>
                  </a:outerShdw>
                </a:effectLst>
                <a:ea typeface="宋体" pitchFamily="2" charset="-122"/>
              </a:rPr>
              <a:t>查找简单，高效</a:t>
            </a:r>
          </a:p>
          <a:p>
            <a:pPr>
              <a:defRPr/>
            </a:pPr>
            <a:r>
              <a:rPr lang="zh-CN" altLang="en-US" sz="1600" b="1" dirty="0">
                <a:solidFill>
                  <a:srgbClr val="000000"/>
                </a:solidFill>
                <a:effectLst>
                  <a:outerShdw blurRad="38100" dist="38100" dir="2700000" algn="tl">
                    <a:srgbClr val="FFFFFF"/>
                  </a:outerShdw>
                </a:effectLst>
                <a:ea typeface="宋体" pitchFamily="2" charset="-122"/>
              </a:rPr>
              <a:t>目录服务器是瓶颈，单一故障点，不具可扩展性</a:t>
            </a:r>
          </a:p>
          <a:p>
            <a:pPr algn="ctr">
              <a:defRPr/>
            </a:pPr>
            <a:endParaRPr lang="en-US" altLang="zh-CN" sz="1600" b="1" dirty="0">
              <a:solidFill>
                <a:srgbClr val="000000"/>
              </a:solidFill>
              <a:ea typeface="宋体" pitchFamily="2" charset="-122"/>
            </a:endParaRPr>
          </a:p>
        </p:txBody>
      </p:sp>
      <p:sp>
        <p:nvSpPr>
          <p:cNvPr id="58" name="灯片编号占位符 57"/>
          <p:cNvSpPr>
            <a:spLocks noGrp="1"/>
          </p:cNvSpPr>
          <p:nvPr>
            <p:ph type="sldNum" sz="quarter" idx="12"/>
          </p:nvPr>
        </p:nvSpPr>
        <p:spPr/>
        <p:txBody>
          <a:bodyPr/>
          <a:lstStyle/>
          <a:p>
            <a:pPr>
              <a:defRPr/>
            </a:pPr>
            <a:fld id="{C7BB7BB3-FE8B-4503-A8FD-0371EDC5D4C6}" type="slidenum">
              <a:rPr lang="en-US" altLang="zh-CN" smtClean="0"/>
              <a:pPr>
                <a:defRPr/>
              </a:pPr>
              <a:t>11</a:t>
            </a:fld>
            <a:endParaRPr lang="en-US" altLang="zh-C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6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6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CN" altLang="en-US" b="1"/>
              <a:t>完全分布式：</a:t>
            </a:r>
            <a:r>
              <a:rPr lang="en-US" altLang="zh-CN" b="1"/>
              <a:t>Gnutella</a:t>
            </a:r>
          </a:p>
        </p:txBody>
      </p:sp>
      <p:pic>
        <p:nvPicPr>
          <p:cNvPr id="25603" name="Picture 4" descr="com"/>
          <p:cNvPicPr>
            <a:picLocks noChangeAspect="1" noChangeArrowheads="1"/>
          </p:cNvPicPr>
          <p:nvPr/>
        </p:nvPicPr>
        <p:blipFill>
          <a:blip r:embed="rId3" cstate="print"/>
          <a:srcRect/>
          <a:stretch>
            <a:fillRect/>
          </a:stretch>
        </p:blipFill>
        <p:spPr bwMode="auto">
          <a:xfrm>
            <a:off x="6680200" y="2157413"/>
            <a:ext cx="381000" cy="355600"/>
          </a:xfrm>
          <a:prstGeom prst="rect">
            <a:avLst/>
          </a:prstGeom>
          <a:noFill/>
          <a:ln w="9525">
            <a:noFill/>
            <a:miter lim="800000"/>
            <a:headEnd/>
            <a:tailEnd/>
          </a:ln>
        </p:spPr>
      </p:pic>
      <p:pic>
        <p:nvPicPr>
          <p:cNvPr id="25604" name="Picture 5" descr="com"/>
          <p:cNvPicPr>
            <a:picLocks noChangeAspect="1" noChangeArrowheads="1"/>
          </p:cNvPicPr>
          <p:nvPr/>
        </p:nvPicPr>
        <p:blipFill>
          <a:blip r:embed="rId3" cstate="print"/>
          <a:srcRect/>
          <a:stretch>
            <a:fillRect/>
          </a:stretch>
        </p:blipFill>
        <p:spPr bwMode="auto">
          <a:xfrm>
            <a:off x="5613400" y="2157413"/>
            <a:ext cx="381000" cy="355600"/>
          </a:xfrm>
          <a:prstGeom prst="rect">
            <a:avLst/>
          </a:prstGeom>
          <a:noFill/>
          <a:ln w="9525">
            <a:noFill/>
            <a:miter lim="800000"/>
            <a:headEnd/>
            <a:tailEnd/>
          </a:ln>
        </p:spPr>
      </p:pic>
      <p:pic>
        <p:nvPicPr>
          <p:cNvPr id="25605" name="Picture 6" descr="com"/>
          <p:cNvPicPr>
            <a:picLocks noChangeAspect="1" noChangeArrowheads="1"/>
          </p:cNvPicPr>
          <p:nvPr/>
        </p:nvPicPr>
        <p:blipFill>
          <a:blip r:embed="rId3" cstate="print"/>
          <a:srcRect/>
          <a:stretch>
            <a:fillRect/>
          </a:stretch>
        </p:blipFill>
        <p:spPr bwMode="auto">
          <a:xfrm>
            <a:off x="7594600" y="2919413"/>
            <a:ext cx="381000" cy="355600"/>
          </a:xfrm>
          <a:prstGeom prst="rect">
            <a:avLst/>
          </a:prstGeom>
          <a:noFill/>
          <a:ln w="9525">
            <a:noFill/>
            <a:miter lim="800000"/>
            <a:headEnd/>
            <a:tailEnd/>
          </a:ln>
        </p:spPr>
      </p:pic>
      <p:pic>
        <p:nvPicPr>
          <p:cNvPr id="25606" name="Picture 7" descr="com"/>
          <p:cNvPicPr>
            <a:picLocks noChangeAspect="1" noChangeArrowheads="1"/>
          </p:cNvPicPr>
          <p:nvPr/>
        </p:nvPicPr>
        <p:blipFill>
          <a:blip r:embed="rId3" cstate="print"/>
          <a:srcRect/>
          <a:stretch>
            <a:fillRect/>
          </a:stretch>
        </p:blipFill>
        <p:spPr bwMode="auto">
          <a:xfrm>
            <a:off x="7213600" y="5281613"/>
            <a:ext cx="381000" cy="355600"/>
          </a:xfrm>
          <a:prstGeom prst="rect">
            <a:avLst/>
          </a:prstGeom>
          <a:noFill/>
          <a:ln w="9525">
            <a:noFill/>
            <a:miter lim="800000"/>
            <a:headEnd/>
            <a:tailEnd/>
          </a:ln>
        </p:spPr>
      </p:pic>
      <p:pic>
        <p:nvPicPr>
          <p:cNvPr id="25607" name="Picture 8" descr="com"/>
          <p:cNvPicPr>
            <a:picLocks noChangeAspect="1" noChangeArrowheads="1"/>
          </p:cNvPicPr>
          <p:nvPr/>
        </p:nvPicPr>
        <p:blipFill>
          <a:blip r:embed="rId3" cstate="print"/>
          <a:srcRect/>
          <a:stretch>
            <a:fillRect/>
          </a:stretch>
        </p:blipFill>
        <p:spPr bwMode="auto">
          <a:xfrm>
            <a:off x="4851400" y="5434013"/>
            <a:ext cx="381000" cy="355600"/>
          </a:xfrm>
          <a:prstGeom prst="rect">
            <a:avLst/>
          </a:prstGeom>
          <a:noFill/>
          <a:ln w="9525">
            <a:noFill/>
            <a:miter lim="800000"/>
            <a:headEnd/>
            <a:tailEnd/>
          </a:ln>
        </p:spPr>
      </p:pic>
      <p:pic>
        <p:nvPicPr>
          <p:cNvPr id="25608" name="Picture 9" descr="com"/>
          <p:cNvPicPr>
            <a:picLocks noChangeAspect="1" noChangeArrowheads="1"/>
          </p:cNvPicPr>
          <p:nvPr/>
        </p:nvPicPr>
        <p:blipFill>
          <a:blip r:embed="rId3" cstate="print"/>
          <a:srcRect/>
          <a:stretch>
            <a:fillRect/>
          </a:stretch>
        </p:blipFill>
        <p:spPr bwMode="auto">
          <a:xfrm>
            <a:off x="2641600" y="4291013"/>
            <a:ext cx="381000" cy="355600"/>
          </a:xfrm>
          <a:prstGeom prst="rect">
            <a:avLst/>
          </a:prstGeom>
          <a:noFill/>
          <a:ln w="9525">
            <a:noFill/>
            <a:miter lim="800000"/>
            <a:headEnd/>
            <a:tailEnd/>
          </a:ln>
        </p:spPr>
      </p:pic>
      <p:pic>
        <p:nvPicPr>
          <p:cNvPr id="25609" name="Picture 10" descr="com"/>
          <p:cNvPicPr>
            <a:picLocks noChangeAspect="1" noChangeArrowheads="1"/>
          </p:cNvPicPr>
          <p:nvPr/>
        </p:nvPicPr>
        <p:blipFill>
          <a:blip r:embed="rId3" cstate="print"/>
          <a:srcRect/>
          <a:stretch>
            <a:fillRect/>
          </a:stretch>
        </p:blipFill>
        <p:spPr bwMode="auto">
          <a:xfrm>
            <a:off x="2336800" y="2614613"/>
            <a:ext cx="381000" cy="355600"/>
          </a:xfrm>
          <a:prstGeom prst="rect">
            <a:avLst/>
          </a:prstGeom>
          <a:noFill/>
          <a:ln w="9525">
            <a:noFill/>
            <a:miter lim="800000"/>
            <a:headEnd/>
            <a:tailEnd/>
          </a:ln>
        </p:spPr>
      </p:pic>
      <p:pic>
        <p:nvPicPr>
          <p:cNvPr id="25610"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75200" y="5815013"/>
            <a:ext cx="304800" cy="304800"/>
          </a:xfrm>
          <a:prstGeom prst="rect">
            <a:avLst/>
          </a:prstGeom>
          <a:noFill/>
          <a:ln w="9525">
            <a:noFill/>
            <a:miter lim="800000"/>
            <a:headEnd/>
            <a:tailEnd/>
          </a:ln>
        </p:spPr>
      </p:pic>
      <p:pic>
        <p:nvPicPr>
          <p:cNvPr id="25611"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27600" y="5815013"/>
            <a:ext cx="304800" cy="304800"/>
          </a:xfrm>
          <a:prstGeom prst="rect">
            <a:avLst/>
          </a:prstGeom>
          <a:noFill/>
          <a:ln w="9525">
            <a:noFill/>
            <a:miter lim="800000"/>
            <a:headEnd/>
            <a:tailEnd/>
          </a:ln>
        </p:spPr>
      </p:pic>
      <p:pic>
        <p:nvPicPr>
          <p:cNvPr id="25612"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080000" y="5815013"/>
            <a:ext cx="304800" cy="304800"/>
          </a:xfrm>
          <a:prstGeom prst="rect">
            <a:avLst/>
          </a:prstGeom>
          <a:noFill/>
          <a:ln w="9525">
            <a:noFill/>
            <a:miter lim="800000"/>
            <a:headEnd/>
            <a:tailEnd/>
          </a:ln>
        </p:spPr>
      </p:pic>
      <p:grpSp>
        <p:nvGrpSpPr>
          <p:cNvPr id="25613" name="Group 14"/>
          <p:cNvGrpSpPr>
            <a:grpSpLocks/>
          </p:cNvGrpSpPr>
          <p:nvPr/>
        </p:nvGrpSpPr>
        <p:grpSpPr bwMode="auto">
          <a:xfrm>
            <a:off x="7137400" y="5662613"/>
            <a:ext cx="609600" cy="304800"/>
            <a:chOff x="2688" y="3552"/>
            <a:chExt cx="384" cy="192"/>
          </a:xfrm>
        </p:grpSpPr>
        <p:pic>
          <p:nvPicPr>
            <p:cNvPr id="25674" name="Picture 1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5675" name="Picture 1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5676" name="Picture 1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5614" name="Picture 1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0600" y="4672013"/>
            <a:ext cx="304800" cy="304800"/>
          </a:xfrm>
          <a:prstGeom prst="rect">
            <a:avLst/>
          </a:prstGeom>
          <a:noFill/>
          <a:ln w="9525">
            <a:noFill/>
            <a:miter lim="800000"/>
            <a:headEnd/>
            <a:tailEnd/>
          </a:ln>
        </p:spPr>
      </p:pic>
      <p:pic>
        <p:nvPicPr>
          <p:cNvPr id="25615" name="Picture 1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3000" y="4672013"/>
            <a:ext cx="304800" cy="304800"/>
          </a:xfrm>
          <a:prstGeom prst="rect">
            <a:avLst/>
          </a:prstGeom>
          <a:noFill/>
          <a:ln w="9525">
            <a:noFill/>
            <a:miter lim="800000"/>
            <a:headEnd/>
            <a:tailEnd/>
          </a:ln>
        </p:spPr>
      </p:pic>
      <p:pic>
        <p:nvPicPr>
          <p:cNvPr id="25616"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65400" y="4672013"/>
            <a:ext cx="304800" cy="304800"/>
          </a:xfrm>
          <a:prstGeom prst="rect">
            <a:avLst/>
          </a:prstGeom>
          <a:noFill/>
          <a:ln w="9525">
            <a:noFill/>
            <a:miter lim="800000"/>
            <a:headEnd/>
            <a:tailEnd/>
          </a:ln>
        </p:spPr>
      </p:pic>
      <p:grpSp>
        <p:nvGrpSpPr>
          <p:cNvPr id="25617" name="Group 21"/>
          <p:cNvGrpSpPr>
            <a:grpSpLocks/>
          </p:cNvGrpSpPr>
          <p:nvPr/>
        </p:nvGrpSpPr>
        <p:grpSpPr bwMode="auto">
          <a:xfrm>
            <a:off x="2717800" y="4672013"/>
            <a:ext cx="609600" cy="304800"/>
            <a:chOff x="2688" y="3552"/>
            <a:chExt cx="384" cy="192"/>
          </a:xfrm>
        </p:grpSpPr>
        <p:pic>
          <p:nvPicPr>
            <p:cNvPr id="25671" name="Picture 2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5672" name="Picture 2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5673" name="Picture 2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5618" name="Picture 2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94600" y="3300413"/>
            <a:ext cx="304800" cy="304800"/>
          </a:xfrm>
          <a:prstGeom prst="rect">
            <a:avLst/>
          </a:prstGeom>
          <a:noFill/>
          <a:ln w="9525">
            <a:noFill/>
            <a:miter lim="800000"/>
            <a:headEnd/>
            <a:tailEnd/>
          </a:ln>
        </p:spPr>
      </p:pic>
      <p:pic>
        <p:nvPicPr>
          <p:cNvPr id="25619" name="Picture 2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47000" y="3300413"/>
            <a:ext cx="304800" cy="304800"/>
          </a:xfrm>
          <a:prstGeom prst="rect">
            <a:avLst/>
          </a:prstGeom>
          <a:noFill/>
          <a:ln w="9525">
            <a:noFill/>
            <a:miter lim="800000"/>
            <a:headEnd/>
            <a:tailEnd/>
          </a:ln>
        </p:spPr>
      </p:pic>
      <p:sp>
        <p:nvSpPr>
          <p:cNvPr id="25620" name="Line 27"/>
          <p:cNvSpPr>
            <a:spLocks noChangeShapeType="1"/>
          </p:cNvSpPr>
          <p:nvPr/>
        </p:nvSpPr>
        <p:spPr bwMode="auto">
          <a:xfrm flipH="1" flipV="1">
            <a:off x="5232400" y="5586413"/>
            <a:ext cx="1905000" cy="0"/>
          </a:xfrm>
          <a:prstGeom prst="line">
            <a:avLst/>
          </a:prstGeom>
          <a:noFill/>
          <a:ln w="38100">
            <a:solidFill>
              <a:schemeClr val="hlink"/>
            </a:solidFill>
            <a:prstDash val="sysDash"/>
            <a:round/>
            <a:headEnd/>
            <a:tailEnd/>
          </a:ln>
        </p:spPr>
        <p:txBody>
          <a:bodyPr wrap="none" anchor="ctr"/>
          <a:lstStyle/>
          <a:p>
            <a:endParaRPr lang="zh-CN" altLang="en-US"/>
          </a:p>
        </p:txBody>
      </p:sp>
      <p:sp>
        <p:nvSpPr>
          <p:cNvPr id="25621" name="Line 28"/>
          <p:cNvSpPr>
            <a:spLocks noChangeShapeType="1"/>
          </p:cNvSpPr>
          <p:nvPr/>
        </p:nvSpPr>
        <p:spPr bwMode="auto">
          <a:xfrm flipH="1" flipV="1">
            <a:off x="3022600" y="4595813"/>
            <a:ext cx="1752600" cy="990600"/>
          </a:xfrm>
          <a:prstGeom prst="line">
            <a:avLst/>
          </a:prstGeom>
          <a:noFill/>
          <a:ln w="38100">
            <a:solidFill>
              <a:schemeClr val="hlink"/>
            </a:solidFill>
            <a:prstDash val="sysDash"/>
            <a:round/>
            <a:headEnd/>
            <a:tailEnd/>
          </a:ln>
        </p:spPr>
        <p:txBody>
          <a:bodyPr wrap="none" anchor="ctr"/>
          <a:lstStyle/>
          <a:p>
            <a:endParaRPr lang="zh-CN" altLang="en-US"/>
          </a:p>
        </p:txBody>
      </p:sp>
      <p:sp>
        <p:nvSpPr>
          <p:cNvPr id="25622" name="Line 29"/>
          <p:cNvSpPr>
            <a:spLocks noChangeShapeType="1"/>
          </p:cNvSpPr>
          <p:nvPr/>
        </p:nvSpPr>
        <p:spPr bwMode="auto">
          <a:xfrm flipH="1">
            <a:off x="5156200" y="3833813"/>
            <a:ext cx="1828800" cy="1600200"/>
          </a:xfrm>
          <a:prstGeom prst="line">
            <a:avLst/>
          </a:prstGeom>
          <a:noFill/>
          <a:ln w="38100">
            <a:solidFill>
              <a:schemeClr val="hlink"/>
            </a:solidFill>
            <a:prstDash val="sysDash"/>
            <a:round/>
            <a:headEnd/>
            <a:tailEnd/>
          </a:ln>
        </p:spPr>
        <p:txBody>
          <a:bodyPr wrap="none" anchor="ctr"/>
          <a:lstStyle/>
          <a:p>
            <a:endParaRPr lang="zh-CN" altLang="en-US"/>
          </a:p>
        </p:txBody>
      </p:sp>
      <p:sp>
        <p:nvSpPr>
          <p:cNvPr id="25623" name="Line 30"/>
          <p:cNvSpPr>
            <a:spLocks noChangeShapeType="1"/>
          </p:cNvSpPr>
          <p:nvPr/>
        </p:nvSpPr>
        <p:spPr bwMode="auto">
          <a:xfrm>
            <a:off x="7137400" y="3910013"/>
            <a:ext cx="228600" cy="1295400"/>
          </a:xfrm>
          <a:prstGeom prst="line">
            <a:avLst/>
          </a:prstGeom>
          <a:noFill/>
          <a:ln w="38100">
            <a:solidFill>
              <a:schemeClr val="hlink"/>
            </a:solidFill>
            <a:prstDash val="sysDash"/>
            <a:round/>
            <a:headEnd/>
            <a:tailEnd/>
          </a:ln>
        </p:spPr>
        <p:txBody>
          <a:bodyPr wrap="none" anchor="ctr"/>
          <a:lstStyle/>
          <a:p>
            <a:endParaRPr lang="zh-CN" altLang="en-US"/>
          </a:p>
        </p:txBody>
      </p:sp>
      <p:sp>
        <p:nvSpPr>
          <p:cNvPr id="25624" name="Line 31"/>
          <p:cNvSpPr>
            <a:spLocks noChangeShapeType="1"/>
          </p:cNvSpPr>
          <p:nvPr/>
        </p:nvSpPr>
        <p:spPr bwMode="auto">
          <a:xfrm>
            <a:off x="2565400" y="2995613"/>
            <a:ext cx="228600" cy="1295400"/>
          </a:xfrm>
          <a:prstGeom prst="line">
            <a:avLst/>
          </a:prstGeom>
          <a:noFill/>
          <a:ln w="38100">
            <a:solidFill>
              <a:schemeClr val="hlink"/>
            </a:solidFill>
            <a:prstDash val="sysDash"/>
            <a:round/>
            <a:headEnd/>
            <a:tailEnd/>
          </a:ln>
        </p:spPr>
        <p:txBody>
          <a:bodyPr wrap="none" anchor="ctr"/>
          <a:lstStyle/>
          <a:p>
            <a:endParaRPr lang="zh-CN" altLang="en-US"/>
          </a:p>
        </p:txBody>
      </p:sp>
      <p:sp>
        <p:nvSpPr>
          <p:cNvPr id="25625" name="Line 32"/>
          <p:cNvSpPr>
            <a:spLocks noChangeShapeType="1"/>
          </p:cNvSpPr>
          <p:nvPr/>
        </p:nvSpPr>
        <p:spPr bwMode="auto">
          <a:xfrm>
            <a:off x="6832600" y="2538413"/>
            <a:ext cx="304800" cy="990600"/>
          </a:xfrm>
          <a:prstGeom prst="line">
            <a:avLst/>
          </a:prstGeom>
          <a:noFill/>
          <a:ln w="38100">
            <a:solidFill>
              <a:schemeClr val="hlink"/>
            </a:solidFill>
            <a:prstDash val="sysDash"/>
            <a:round/>
            <a:headEnd/>
            <a:tailEnd/>
          </a:ln>
        </p:spPr>
        <p:txBody>
          <a:bodyPr wrap="none" anchor="ctr"/>
          <a:lstStyle/>
          <a:p>
            <a:endParaRPr lang="zh-CN" altLang="en-US"/>
          </a:p>
        </p:txBody>
      </p:sp>
      <p:sp>
        <p:nvSpPr>
          <p:cNvPr id="25626" name="Line 33"/>
          <p:cNvSpPr>
            <a:spLocks noChangeShapeType="1"/>
          </p:cNvSpPr>
          <p:nvPr/>
        </p:nvSpPr>
        <p:spPr bwMode="auto">
          <a:xfrm>
            <a:off x="6985000" y="2538413"/>
            <a:ext cx="609600" cy="381000"/>
          </a:xfrm>
          <a:prstGeom prst="line">
            <a:avLst/>
          </a:prstGeom>
          <a:noFill/>
          <a:ln w="38100">
            <a:solidFill>
              <a:schemeClr val="hlink"/>
            </a:solidFill>
            <a:prstDash val="sysDash"/>
            <a:round/>
            <a:headEnd/>
            <a:tailEnd/>
          </a:ln>
        </p:spPr>
        <p:txBody>
          <a:bodyPr wrap="none" anchor="ctr"/>
          <a:lstStyle/>
          <a:p>
            <a:endParaRPr lang="zh-CN" altLang="en-US"/>
          </a:p>
        </p:txBody>
      </p:sp>
      <p:sp>
        <p:nvSpPr>
          <p:cNvPr id="25627" name="Line 34"/>
          <p:cNvSpPr>
            <a:spLocks noChangeShapeType="1"/>
          </p:cNvSpPr>
          <p:nvPr/>
        </p:nvSpPr>
        <p:spPr bwMode="auto">
          <a:xfrm flipH="1">
            <a:off x="2870200" y="2538413"/>
            <a:ext cx="2819400" cy="1752600"/>
          </a:xfrm>
          <a:prstGeom prst="line">
            <a:avLst/>
          </a:prstGeom>
          <a:noFill/>
          <a:ln w="38100">
            <a:solidFill>
              <a:schemeClr val="hlink"/>
            </a:solidFill>
            <a:prstDash val="sysDash"/>
            <a:round/>
            <a:headEnd/>
            <a:tailEnd/>
          </a:ln>
        </p:spPr>
        <p:txBody>
          <a:bodyPr wrap="none" anchor="ctr"/>
          <a:lstStyle/>
          <a:p>
            <a:endParaRPr lang="zh-CN" altLang="en-US"/>
          </a:p>
        </p:txBody>
      </p:sp>
      <p:sp>
        <p:nvSpPr>
          <p:cNvPr id="25628" name="Line 35"/>
          <p:cNvSpPr>
            <a:spLocks noChangeShapeType="1"/>
          </p:cNvSpPr>
          <p:nvPr/>
        </p:nvSpPr>
        <p:spPr bwMode="auto">
          <a:xfrm flipH="1">
            <a:off x="4241800" y="2386013"/>
            <a:ext cx="1371600" cy="0"/>
          </a:xfrm>
          <a:prstGeom prst="line">
            <a:avLst/>
          </a:prstGeom>
          <a:noFill/>
          <a:ln w="38100">
            <a:solidFill>
              <a:schemeClr val="hlink"/>
            </a:solidFill>
            <a:prstDash val="sysDash"/>
            <a:round/>
            <a:headEnd/>
            <a:tailEnd/>
          </a:ln>
        </p:spPr>
        <p:txBody>
          <a:bodyPr wrap="none" anchor="ctr"/>
          <a:lstStyle/>
          <a:p>
            <a:endParaRPr lang="zh-CN" altLang="en-US"/>
          </a:p>
        </p:txBody>
      </p:sp>
      <p:pic>
        <p:nvPicPr>
          <p:cNvPr id="25629" name="Picture 36" descr="com"/>
          <p:cNvPicPr>
            <a:picLocks noChangeAspect="1" noChangeArrowheads="1"/>
          </p:cNvPicPr>
          <p:nvPr/>
        </p:nvPicPr>
        <p:blipFill>
          <a:blip r:embed="rId3" cstate="print"/>
          <a:srcRect/>
          <a:stretch>
            <a:fillRect/>
          </a:stretch>
        </p:blipFill>
        <p:spPr bwMode="auto">
          <a:xfrm>
            <a:off x="7061200" y="3529013"/>
            <a:ext cx="381000" cy="355600"/>
          </a:xfrm>
          <a:prstGeom prst="rect">
            <a:avLst/>
          </a:prstGeom>
          <a:noFill/>
          <a:ln w="9525">
            <a:noFill/>
            <a:miter lim="800000"/>
            <a:headEnd/>
            <a:tailEnd/>
          </a:ln>
        </p:spPr>
      </p:pic>
      <p:pic>
        <p:nvPicPr>
          <p:cNvPr id="25630" name="Picture 3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213600" y="3910013"/>
            <a:ext cx="304800" cy="304800"/>
          </a:xfrm>
          <a:prstGeom prst="rect">
            <a:avLst/>
          </a:prstGeom>
          <a:noFill/>
          <a:ln w="9525">
            <a:noFill/>
            <a:miter lim="800000"/>
            <a:headEnd/>
            <a:tailEnd/>
          </a:ln>
        </p:spPr>
      </p:pic>
      <p:pic>
        <p:nvPicPr>
          <p:cNvPr id="25631" name="Picture 38" descr="com"/>
          <p:cNvPicPr>
            <a:picLocks noChangeAspect="1" noChangeArrowheads="1"/>
          </p:cNvPicPr>
          <p:nvPr/>
        </p:nvPicPr>
        <p:blipFill>
          <a:blip r:embed="rId3" cstate="print"/>
          <a:srcRect/>
          <a:stretch>
            <a:fillRect/>
          </a:stretch>
        </p:blipFill>
        <p:spPr bwMode="auto">
          <a:xfrm>
            <a:off x="3860800" y="2233613"/>
            <a:ext cx="381000" cy="355600"/>
          </a:xfrm>
          <a:prstGeom prst="rect">
            <a:avLst/>
          </a:prstGeom>
          <a:noFill/>
          <a:ln w="9525">
            <a:noFill/>
            <a:miter lim="800000"/>
            <a:headEnd/>
            <a:tailEnd/>
          </a:ln>
        </p:spPr>
      </p:pic>
      <p:pic>
        <p:nvPicPr>
          <p:cNvPr id="25632" name="Picture 3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13200" y="2614613"/>
            <a:ext cx="304800" cy="304800"/>
          </a:xfrm>
          <a:prstGeom prst="rect">
            <a:avLst/>
          </a:prstGeom>
          <a:noFill/>
          <a:ln w="9525">
            <a:noFill/>
            <a:miter lim="800000"/>
            <a:headEnd/>
            <a:tailEnd/>
          </a:ln>
        </p:spPr>
      </p:pic>
      <p:pic>
        <p:nvPicPr>
          <p:cNvPr id="25633" name="Picture 4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165600" y="2614613"/>
            <a:ext cx="304800" cy="304800"/>
          </a:xfrm>
          <a:prstGeom prst="rect">
            <a:avLst/>
          </a:prstGeom>
          <a:noFill/>
          <a:ln w="9525">
            <a:noFill/>
            <a:miter lim="800000"/>
            <a:headEnd/>
            <a:tailEnd/>
          </a:ln>
        </p:spPr>
      </p:pic>
      <p:pic>
        <p:nvPicPr>
          <p:cNvPr id="25634" name="Picture 4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55800" y="2995613"/>
            <a:ext cx="304800" cy="304800"/>
          </a:xfrm>
          <a:prstGeom prst="rect">
            <a:avLst/>
          </a:prstGeom>
          <a:noFill/>
          <a:ln w="9525">
            <a:noFill/>
            <a:miter lim="800000"/>
            <a:headEnd/>
            <a:tailEnd/>
          </a:ln>
        </p:spPr>
      </p:pic>
      <p:pic>
        <p:nvPicPr>
          <p:cNvPr id="25635" name="Picture 4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08200" y="2995613"/>
            <a:ext cx="304800" cy="304800"/>
          </a:xfrm>
          <a:prstGeom prst="rect">
            <a:avLst/>
          </a:prstGeom>
          <a:noFill/>
          <a:ln w="9525">
            <a:noFill/>
            <a:miter lim="800000"/>
            <a:headEnd/>
            <a:tailEnd/>
          </a:ln>
        </p:spPr>
      </p:pic>
      <p:grpSp>
        <p:nvGrpSpPr>
          <p:cNvPr id="25636" name="Group 43"/>
          <p:cNvGrpSpPr>
            <a:grpSpLocks/>
          </p:cNvGrpSpPr>
          <p:nvPr/>
        </p:nvGrpSpPr>
        <p:grpSpPr bwMode="auto">
          <a:xfrm>
            <a:off x="7061200" y="2157413"/>
            <a:ext cx="609600" cy="304800"/>
            <a:chOff x="2688" y="3552"/>
            <a:chExt cx="384" cy="192"/>
          </a:xfrm>
        </p:grpSpPr>
        <p:pic>
          <p:nvPicPr>
            <p:cNvPr id="25668" name="Picture 4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5669" name="Picture 4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5670" name="Picture 4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5637" name="Picture 4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260600" y="2995613"/>
            <a:ext cx="304800" cy="304800"/>
          </a:xfrm>
          <a:prstGeom prst="rect">
            <a:avLst/>
          </a:prstGeom>
          <a:noFill/>
          <a:ln w="9525">
            <a:noFill/>
            <a:miter lim="800000"/>
            <a:headEnd/>
            <a:tailEnd/>
          </a:ln>
        </p:spPr>
      </p:pic>
      <p:pic>
        <p:nvPicPr>
          <p:cNvPr id="25638" name="Picture 4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65800" y="2538413"/>
            <a:ext cx="304800" cy="304800"/>
          </a:xfrm>
          <a:prstGeom prst="rect">
            <a:avLst/>
          </a:prstGeom>
          <a:noFill/>
          <a:ln w="9525">
            <a:noFill/>
            <a:miter lim="800000"/>
            <a:headEnd/>
            <a:tailEnd/>
          </a:ln>
        </p:spPr>
      </p:pic>
      <p:pic>
        <p:nvPicPr>
          <p:cNvPr id="25639" name="Picture 49"/>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18400" y="2157413"/>
            <a:ext cx="304800" cy="304800"/>
          </a:xfrm>
          <a:prstGeom prst="rect">
            <a:avLst/>
          </a:prstGeom>
          <a:noFill/>
          <a:ln w="9525">
            <a:noFill/>
            <a:miter lim="800000"/>
            <a:headEnd/>
            <a:tailEnd/>
          </a:ln>
        </p:spPr>
      </p:pic>
      <p:grpSp>
        <p:nvGrpSpPr>
          <p:cNvPr id="25640" name="Group 50"/>
          <p:cNvGrpSpPr>
            <a:grpSpLocks/>
          </p:cNvGrpSpPr>
          <p:nvPr/>
        </p:nvGrpSpPr>
        <p:grpSpPr bwMode="auto">
          <a:xfrm>
            <a:off x="2714612" y="2500306"/>
            <a:ext cx="4800600" cy="2667000"/>
            <a:chOff x="1616" y="1599"/>
            <a:chExt cx="3024" cy="1680"/>
          </a:xfrm>
        </p:grpSpPr>
        <p:sp>
          <p:nvSpPr>
            <p:cNvPr id="25664" name="Line 51"/>
            <p:cNvSpPr>
              <a:spLocks noChangeShapeType="1"/>
            </p:cNvSpPr>
            <p:nvPr/>
          </p:nvSpPr>
          <p:spPr bwMode="auto">
            <a:xfrm>
              <a:off x="4496" y="2463"/>
              <a:ext cx="144" cy="816"/>
            </a:xfrm>
            <a:prstGeom prst="line">
              <a:avLst/>
            </a:prstGeom>
            <a:noFill/>
            <a:ln w="38100">
              <a:solidFill>
                <a:srgbClr val="6600FF"/>
              </a:solidFill>
              <a:prstDash val="solid"/>
              <a:round/>
              <a:headEnd type="triangle" w="med" len="med"/>
              <a:tailEnd/>
            </a:ln>
          </p:spPr>
          <p:txBody>
            <a:bodyPr wrap="none" anchor="ctr"/>
            <a:lstStyle/>
            <a:p>
              <a:endParaRPr lang="zh-CN" altLang="en-US"/>
            </a:p>
          </p:txBody>
        </p:sp>
        <p:sp>
          <p:nvSpPr>
            <p:cNvPr id="25665" name="Line 52"/>
            <p:cNvSpPr>
              <a:spLocks noChangeShapeType="1"/>
            </p:cNvSpPr>
            <p:nvPr/>
          </p:nvSpPr>
          <p:spPr bwMode="auto">
            <a:xfrm>
              <a:off x="1616" y="1887"/>
              <a:ext cx="144" cy="816"/>
            </a:xfrm>
            <a:prstGeom prst="line">
              <a:avLst/>
            </a:prstGeom>
            <a:noFill/>
            <a:ln w="38100">
              <a:solidFill>
                <a:srgbClr val="6600FF"/>
              </a:solidFill>
              <a:prstDash val="solid"/>
              <a:round/>
              <a:headEnd type="triangle" w="med" len="med"/>
              <a:tailEnd/>
            </a:ln>
          </p:spPr>
          <p:txBody>
            <a:bodyPr wrap="none" anchor="ctr"/>
            <a:lstStyle/>
            <a:p>
              <a:endParaRPr lang="zh-CN" altLang="en-US"/>
            </a:p>
          </p:txBody>
        </p:sp>
        <p:sp>
          <p:nvSpPr>
            <p:cNvPr id="25666" name="Line 53"/>
            <p:cNvSpPr>
              <a:spLocks noChangeShapeType="1"/>
            </p:cNvSpPr>
            <p:nvPr/>
          </p:nvSpPr>
          <p:spPr bwMode="auto">
            <a:xfrm>
              <a:off x="4304" y="1599"/>
              <a:ext cx="192" cy="624"/>
            </a:xfrm>
            <a:prstGeom prst="line">
              <a:avLst/>
            </a:prstGeom>
            <a:noFill/>
            <a:ln w="38100">
              <a:solidFill>
                <a:srgbClr val="6600FF"/>
              </a:solidFill>
              <a:prstDash val="solid"/>
              <a:round/>
              <a:headEnd type="triangle" w="med" len="med"/>
              <a:tailEnd/>
            </a:ln>
          </p:spPr>
          <p:txBody>
            <a:bodyPr wrap="none" anchor="ctr"/>
            <a:lstStyle/>
            <a:p>
              <a:endParaRPr lang="zh-CN" altLang="en-US"/>
            </a:p>
          </p:txBody>
        </p:sp>
        <p:sp>
          <p:nvSpPr>
            <p:cNvPr id="25667" name="Line 54"/>
            <p:cNvSpPr>
              <a:spLocks noChangeShapeType="1"/>
            </p:cNvSpPr>
            <p:nvPr/>
          </p:nvSpPr>
          <p:spPr bwMode="auto">
            <a:xfrm flipH="1">
              <a:off x="1808" y="1599"/>
              <a:ext cx="1776" cy="1104"/>
            </a:xfrm>
            <a:prstGeom prst="line">
              <a:avLst/>
            </a:prstGeom>
            <a:noFill/>
            <a:ln w="38100">
              <a:solidFill>
                <a:srgbClr val="6600FF"/>
              </a:solidFill>
              <a:prstDash val="solid"/>
              <a:round/>
              <a:headEnd type="triangle" w="med" len="med"/>
              <a:tailEnd/>
            </a:ln>
          </p:spPr>
          <p:txBody>
            <a:bodyPr wrap="none" anchor="ctr"/>
            <a:lstStyle/>
            <a:p>
              <a:endParaRPr lang="zh-CN" altLang="en-US"/>
            </a:p>
          </p:txBody>
        </p:sp>
      </p:grpSp>
      <p:grpSp>
        <p:nvGrpSpPr>
          <p:cNvPr id="25642" name="Group 58"/>
          <p:cNvGrpSpPr>
            <a:grpSpLocks/>
          </p:cNvGrpSpPr>
          <p:nvPr/>
        </p:nvGrpSpPr>
        <p:grpSpPr bwMode="auto">
          <a:xfrm>
            <a:off x="1035050" y="1838325"/>
            <a:ext cx="6918325" cy="869950"/>
            <a:chOff x="652" y="1158"/>
            <a:chExt cx="4358" cy="548"/>
          </a:xfrm>
        </p:grpSpPr>
        <p:sp>
          <p:nvSpPr>
            <p:cNvPr id="25660" name="Text Box 59"/>
            <p:cNvSpPr txBox="1">
              <a:spLocks noChangeArrowheads="1"/>
            </p:cNvSpPr>
            <p:nvPr/>
          </p:nvSpPr>
          <p:spPr bwMode="auto">
            <a:xfrm>
              <a:off x="3878" y="1158"/>
              <a:ext cx="1132" cy="231"/>
            </a:xfrm>
            <a:prstGeom prst="rect">
              <a:avLst/>
            </a:prstGeom>
            <a:noFill/>
            <a:ln w="9525">
              <a:noFill/>
              <a:miter lim="800000"/>
              <a:headEnd/>
              <a:tailEnd/>
            </a:ln>
          </p:spPr>
          <p:txBody>
            <a:bodyPr wrap="none">
              <a:spAutoFit/>
            </a:bodyPr>
            <a:lstStyle/>
            <a:p>
              <a:pPr eaLnBrk="0" hangingPunct="0"/>
              <a:r>
                <a:rPr lang="en-US" altLang="zh-CN" sz="1800" b="1">
                  <a:solidFill>
                    <a:srgbClr val="FF0000"/>
                  </a:solidFill>
                  <a:latin typeface="Arial" charset="0"/>
                </a:rPr>
                <a:t>I have xyz.mp3</a:t>
              </a:r>
              <a:endParaRPr lang="en-US" altLang="zh-CN" sz="1800" b="1">
                <a:solidFill>
                  <a:srgbClr val="FF0000"/>
                </a:solidFill>
                <a:latin typeface="Times New Roman" pitchFamily="18" charset="0"/>
              </a:endParaRPr>
            </a:p>
          </p:txBody>
        </p:sp>
        <p:sp>
          <p:nvSpPr>
            <p:cNvPr id="25661" name="Text Box 60"/>
            <p:cNvSpPr txBox="1">
              <a:spLocks noChangeArrowheads="1"/>
            </p:cNvSpPr>
            <p:nvPr/>
          </p:nvSpPr>
          <p:spPr bwMode="auto">
            <a:xfrm>
              <a:off x="652" y="1475"/>
              <a:ext cx="1132" cy="231"/>
            </a:xfrm>
            <a:prstGeom prst="rect">
              <a:avLst/>
            </a:prstGeom>
            <a:noFill/>
            <a:ln w="9525">
              <a:noFill/>
              <a:miter lim="800000"/>
              <a:headEnd/>
              <a:tailEnd/>
            </a:ln>
          </p:spPr>
          <p:txBody>
            <a:bodyPr wrap="none">
              <a:spAutoFit/>
            </a:bodyPr>
            <a:lstStyle/>
            <a:p>
              <a:pPr eaLnBrk="0" hangingPunct="0"/>
              <a:r>
                <a:rPr lang="en-US" altLang="zh-CN" sz="1800" b="1">
                  <a:solidFill>
                    <a:srgbClr val="FF0000"/>
                  </a:solidFill>
                  <a:latin typeface="Arial" charset="0"/>
                </a:rPr>
                <a:t>I have xyz.mp3</a:t>
              </a:r>
              <a:endParaRPr lang="en-US" altLang="zh-CN" sz="1800" b="1">
                <a:solidFill>
                  <a:srgbClr val="FF0000"/>
                </a:solidFill>
                <a:latin typeface="Times New Roman" pitchFamily="18" charset="0"/>
              </a:endParaRPr>
            </a:p>
          </p:txBody>
        </p:sp>
      </p:grpSp>
      <p:sp>
        <p:nvSpPr>
          <p:cNvPr id="25643" name="Text Box 61"/>
          <p:cNvSpPr txBox="1">
            <a:spLocks noChangeArrowheads="1"/>
          </p:cNvSpPr>
          <p:nvPr/>
        </p:nvSpPr>
        <p:spPr bwMode="auto">
          <a:xfrm>
            <a:off x="2690813" y="5589588"/>
            <a:ext cx="2241550" cy="366712"/>
          </a:xfrm>
          <a:prstGeom prst="rect">
            <a:avLst/>
          </a:prstGeom>
          <a:noFill/>
          <a:ln w="9525">
            <a:noFill/>
            <a:miter lim="800000"/>
            <a:headEnd/>
            <a:tailEnd/>
          </a:ln>
        </p:spPr>
        <p:txBody>
          <a:bodyPr wrap="none">
            <a:spAutoFit/>
          </a:bodyPr>
          <a:lstStyle/>
          <a:p>
            <a:pPr eaLnBrk="0" hangingPunct="0"/>
            <a:r>
              <a:rPr lang="en-US" altLang="zh-CN" sz="1800" b="1" dirty="0">
                <a:solidFill>
                  <a:srgbClr val="FF0000"/>
                </a:solidFill>
                <a:latin typeface="Arial" charset="0"/>
              </a:rPr>
              <a:t>Where is xyz.mp3?</a:t>
            </a:r>
            <a:endParaRPr lang="en-US" altLang="zh-CN" sz="1800" b="1" dirty="0">
              <a:solidFill>
                <a:srgbClr val="FF0000"/>
              </a:solidFill>
              <a:latin typeface="Times New Roman" pitchFamily="18" charset="0"/>
            </a:endParaRPr>
          </a:p>
        </p:txBody>
      </p:sp>
      <p:grpSp>
        <p:nvGrpSpPr>
          <p:cNvPr id="25644" name="Group 62"/>
          <p:cNvGrpSpPr>
            <a:grpSpLocks/>
          </p:cNvGrpSpPr>
          <p:nvPr/>
        </p:nvGrpSpPr>
        <p:grpSpPr bwMode="auto">
          <a:xfrm>
            <a:off x="3000364" y="4000504"/>
            <a:ext cx="4114800" cy="1752600"/>
            <a:chOff x="1914" y="2417"/>
            <a:chExt cx="2592" cy="1104"/>
          </a:xfrm>
        </p:grpSpPr>
        <p:sp>
          <p:nvSpPr>
            <p:cNvPr id="25656" name="Line 63"/>
            <p:cNvSpPr>
              <a:spLocks noChangeShapeType="1"/>
            </p:cNvSpPr>
            <p:nvPr/>
          </p:nvSpPr>
          <p:spPr bwMode="auto">
            <a:xfrm flipH="1" flipV="1">
              <a:off x="3306" y="3521"/>
              <a:ext cx="1200" cy="0"/>
            </a:xfrm>
            <a:prstGeom prst="line">
              <a:avLst/>
            </a:prstGeom>
            <a:noFill/>
            <a:ln w="38100">
              <a:solidFill>
                <a:srgbClr val="6600FF"/>
              </a:solidFill>
              <a:round/>
              <a:headEnd type="triangle" w="med" len="med"/>
              <a:tailEnd/>
            </a:ln>
          </p:spPr>
          <p:txBody>
            <a:bodyPr wrap="none" anchor="ctr"/>
            <a:lstStyle/>
            <a:p>
              <a:endParaRPr lang="zh-CN" altLang="en-US"/>
            </a:p>
          </p:txBody>
        </p:sp>
        <p:sp>
          <p:nvSpPr>
            <p:cNvPr id="25657" name="Line 64"/>
            <p:cNvSpPr>
              <a:spLocks noChangeShapeType="1"/>
            </p:cNvSpPr>
            <p:nvPr/>
          </p:nvSpPr>
          <p:spPr bwMode="auto">
            <a:xfrm flipH="1" flipV="1">
              <a:off x="1914" y="2897"/>
              <a:ext cx="1104" cy="624"/>
            </a:xfrm>
            <a:prstGeom prst="line">
              <a:avLst/>
            </a:prstGeom>
            <a:noFill/>
            <a:ln w="38100">
              <a:solidFill>
                <a:srgbClr val="6600FF"/>
              </a:solidFill>
              <a:round/>
              <a:headEnd/>
              <a:tailEnd type="triangle" w="med" len="med"/>
            </a:ln>
          </p:spPr>
          <p:txBody>
            <a:bodyPr wrap="none" anchor="ctr"/>
            <a:lstStyle/>
            <a:p>
              <a:endParaRPr lang="zh-CN" altLang="en-US"/>
            </a:p>
          </p:txBody>
        </p:sp>
        <p:sp>
          <p:nvSpPr>
            <p:cNvPr id="25658" name="Line 65"/>
            <p:cNvSpPr>
              <a:spLocks noChangeShapeType="1"/>
            </p:cNvSpPr>
            <p:nvPr/>
          </p:nvSpPr>
          <p:spPr bwMode="auto">
            <a:xfrm flipH="1">
              <a:off x="3258" y="2417"/>
              <a:ext cx="1152" cy="1008"/>
            </a:xfrm>
            <a:prstGeom prst="line">
              <a:avLst/>
            </a:prstGeom>
            <a:noFill/>
            <a:ln w="38100">
              <a:solidFill>
                <a:srgbClr val="6600FF"/>
              </a:solidFill>
              <a:round/>
              <a:headEnd type="triangle" w="med" len="med"/>
              <a:tailEnd/>
            </a:ln>
          </p:spPr>
          <p:txBody>
            <a:bodyPr wrap="none" anchor="ctr"/>
            <a:lstStyle/>
            <a:p>
              <a:endParaRPr lang="zh-CN" altLang="en-US"/>
            </a:p>
          </p:txBody>
        </p:sp>
        <p:sp>
          <p:nvSpPr>
            <p:cNvPr id="25659" name="Text Box 66"/>
            <p:cNvSpPr txBox="1">
              <a:spLocks noChangeArrowheads="1"/>
            </p:cNvSpPr>
            <p:nvPr/>
          </p:nvSpPr>
          <p:spPr bwMode="auto">
            <a:xfrm>
              <a:off x="2064" y="3203"/>
              <a:ext cx="532" cy="231"/>
            </a:xfrm>
            <a:prstGeom prst="rect">
              <a:avLst/>
            </a:prstGeom>
            <a:noFill/>
            <a:ln w="9525">
              <a:noFill/>
              <a:miter lim="800000"/>
              <a:headEnd/>
              <a:tailEnd/>
            </a:ln>
          </p:spPr>
          <p:txBody>
            <a:bodyPr wrap="none">
              <a:spAutoFit/>
            </a:bodyPr>
            <a:lstStyle/>
            <a:p>
              <a:pPr eaLnBrk="0" hangingPunct="0"/>
              <a:r>
                <a:rPr lang="en-US" altLang="zh-CN" sz="1800" b="1">
                  <a:solidFill>
                    <a:srgbClr val="6600FF"/>
                  </a:solidFill>
                  <a:latin typeface="Arial" charset="0"/>
                </a:rPr>
                <a:t>Query</a:t>
              </a:r>
            </a:p>
          </p:txBody>
        </p:sp>
      </p:grpSp>
      <p:grpSp>
        <p:nvGrpSpPr>
          <p:cNvPr id="25645" name="Group 67"/>
          <p:cNvGrpSpPr>
            <a:grpSpLocks/>
          </p:cNvGrpSpPr>
          <p:nvPr/>
        </p:nvGrpSpPr>
        <p:grpSpPr bwMode="auto">
          <a:xfrm>
            <a:off x="2641600" y="2614613"/>
            <a:ext cx="4419600" cy="2895600"/>
            <a:chOff x="1248" y="1104"/>
            <a:chExt cx="2784" cy="1824"/>
          </a:xfrm>
        </p:grpSpPr>
        <p:grpSp>
          <p:nvGrpSpPr>
            <p:cNvPr id="25650" name="Group 68"/>
            <p:cNvGrpSpPr>
              <a:grpSpLocks/>
            </p:cNvGrpSpPr>
            <p:nvPr/>
          </p:nvGrpSpPr>
          <p:grpSpPr bwMode="auto">
            <a:xfrm>
              <a:off x="1248" y="1104"/>
              <a:ext cx="2784" cy="1824"/>
              <a:chOff x="1248" y="1440"/>
              <a:chExt cx="2784" cy="1824"/>
            </a:xfrm>
          </p:grpSpPr>
          <p:sp>
            <p:nvSpPr>
              <p:cNvPr id="25652" name="Line 69"/>
              <p:cNvSpPr>
                <a:spLocks noChangeShapeType="1"/>
              </p:cNvSpPr>
              <p:nvPr/>
            </p:nvSpPr>
            <p:spPr bwMode="auto">
              <a:xfrm flipH="1" flipV="1">
                <a:off x="1536" y="2640"/>
                <a:ext cx="1104" cy="624"/>
              </a:xfrm>
              <a:prstGeom prst="line">
                <a:avLst/>
              </a:prstGeom>
              <a:noFill/>
              <a:ln w="38100">
                <a:solidFill>
                  <a:srgbClr val="00FF00"/>
                </a:solidFill>
                <a:round/>
                <a:headEnd type="triangle" w="med" len="med"/>
                <a:tailEnd/>
              </a:ln>
            </p:spPr>
            <p:txBody>
              <a:bodyPr wrap="none" anchor="ctr"/>
              <a:lstStyle/>
              <a:p>
                <a:endParaRPr lang="zh-CN" altLang="en-US"/>
              </a:p>
            </p:txBody>
          </p:sp>
          <p:sp>
            <p:nvSpPr>
              <p:cNvPr id="25653" name="Line 70"/>
              <p:cNvSpPr>
                <a:spLocks noChangeShapeType="1"/>
              </p:cNvSpPr>
              <p:nvPr/>
            </p:nvSpPr>
            <p:spPr bwMode="auto">
              <a:xfrm flipH="1">
                <a:off x="2784" y="2160"/>
                <a:ext cx="1152" cy="1008"/>
              </a:xfrm>
              <a:prstGeom prst="line">
                <a:avLst/>
              </a:prstGeom>
              <a:noFill/>
              <a:ln w="38100">
                <a:solidFill>
                  <a:srgbClr val="00FF00"/>
                </a:solidFill>
                <a:round/>
                <a:headEnd/>
                <a:tailEnd type="triangle" w="med" len="med"/>
              </a:ln>
            </p:spPr>
            <p:txBody>
              <a:bodyPr wrap="none" anchor="ctr"/>
              <a:lstStyle/>
              <a:p>
                <a:endParaRPr lang="zh-CN" altLang="en-US"/>
              </a:p>
            </p:txBody>
          </p:sp>
          <p:sp>
            <p:nvSpPr>
              <p:cNvPr id="25654" name="Line 71"/>
              <p:cNvSpPr>
                <a:spLocks noChangeShapeType="1"/>
              </p:cNvSpPr>
              <p:nvPr/>
            </p:nvSpPr>
            <p:spPr bwMode="auto">
              <a:xfrm>
                <a:off x="1248" y="1680"/>
                <a:ext cx="144" cy="816"/>
              </a:xfrm>
              <a:prstGeom prst="line">
                <a:avLst/>
              </a:prstGeom>
              <a:noFill/>
              <a:ln w="38100">
                <a:solidFill>
                  <a:srgbClr val="00FF00"/>
                </a:solidFill>
                <a:round/>
                <a:headEnd/>
                <a:tailEnd type="triangle" w="med" len="med"/>
              </a:ln>
            </p:spPr>
            <p:txBody>
              <a:bodyPr wrap="none" anchor="ctr"/>
              <a:lstStyle/>
              <a:p>
                <a:endParaRPr lang="zh-CN" altLang="en-US"/>
              </a:p>
            </p:txBody>
          </p:sp>
          <p:sp>
            <p:nvSpPr>
              <p:cNvPr id="25655" name="Line 72"/>
              <p:cNvSpPr>
                <a:spLocks noChangeShapeType="1"/>
              </p:cNvSpPr>
              <p:nvPr/>
            </p:nvSpPr>
            <p:spPr bwMode="auto">
              <a:xfrm>
                <a:off x="3840" y="1440"/>
                <a:ext cx="192" cy="624"/>
              </a:xfrm>
              <a:prstGeom prst="line">
                <a:avLst/>
              </a:prstGeom>
              <a:noFill/>
              <a:ln w="38100">
                <a:solidFill>
                  <a:srgbClr val="00FF00"/>
                </a:solidFill>
                <a:round/>
                <a:headEnd/>
                <a:tailEnd type="triangle" w="med" len="med"/>
              </a:ln>
            </p:spPr>
            <p:txBody>
              <a:bodyPr wrap="none" anchor="ctr"/>
              <a:lstStyle/>
              <a:p>
                <a:endParaRPr lang="zh-CN" altLang="en-US"/>
              </a:p>
            </p:txBody>
          </p:sp>
        </p:grpSp>
        <p:sp>
          <p:nvSpPr>
            <p:cNvPr id="25651" name="Text Box 73"/>
            <p:cNvSpPr txBox="1">
              <a:spLocks noChangeArrowheads="1"/>
            </p:cNvSpPr>
            <p:nvPr/>
          </p:nvSpPr>
          <p:spPr bwMode="auto">
            <a:xfrm>
              <a:off x="1344" y="1566"/>
              <a:ext cx="508" cy="231"/>
            </a:xfrm>
            <a:prstGeom prst="rect">
              <a:avLst/>
            </a:prstGeom>
            <a:noFill/>
            <a:ln w="9525">
              <a:noFill/>
              <a:miter lim="800000"/>
              <a:headEnd/>
              <a:tailEnd/>
            </a:ln>
          </p:spPr>
          <p:txBody>
            <a:bodyPr wrap="none">
              <a:spAutoFit/>
            </a:bodyPr>
            <a:lstStyle/>
            <a:p>
              <a:pPr eaLnBrk="0" hangingPunct="0"/>
              <a:r>
                <a:rPr lang="en-US" altLang="zh-CN" sz="1800" b="1" dirty="0">
                  <a:solidFill>
                    <a:srgbClr val="00FF00"/>
                  </a:solidFill>
                  <a:latin typeface="Arial" charset="0"/>
                </a:rPr>
                <a:t>Reply</a:t>
              </a:r>
            </a:p>
          </p:txBody>
        </p:sp>
      </p:grpSp>
      <p:grpSp>
        <p:nvGrpSpPr>
          <p:cNvPr id="25646" name="Group 74"/>
          <p:cNvGrpSpPr>
            <a:grpSpLocks/>
          </p:cNvGrpSpPr>
          <p:nvPr/>
        </p:nvGrpSpPr>
        <p:grpSpPr bwMode="auto">
          <a:xfrm>
            <a:off x="5003800" y="2565400"/>
            <a:ext cx="1655763" cy="2657475"/>
            <a:chOff x="3152" y="1616"/>
            <a:chExt cx="1043" cy="1674"/>
          </a:xfrm>
        </p:grpSpPr>
        <p:sp>
          <p:nvSpPr>
            <p:cNvPr id="25648" name="Text Box 75"/>
            <p:cNvSpPr txBox="1">
              <a:spLocks noChangeArrowheads="1"/>
            </p:cNvSpPr>
            <p:nvPr/>
          </p:nvSpPr>
          <p:spPr bwMode="auto">
            <a:xfrm flipH="1">
              <a:off x="3311" y="2116"/>
              <a:ext cx="500" cy="231"/>
            </a:xfrm>
            <a:prstGeom prst="rect">
              <a:avLst/>
            </a:prstGeom>
            <a:noFill/>
            <a:ln w="9525">
              <a:noFill/>
              <a:miter lim="800000"/>
              <a:headEnd/>
              <a:tailEnd/>
            </a:ln>
          </p:spPr>
          <p:txBody>
            <a:bodyPr wrap="none">
              <a:spAutoFit/>
            </a:bodyPr>
            <a:lstStyle/>
            <a:p>
              <a:pPr eaLnBrk="0" hangingPunct="0"/>
              <a:r>
                <a:rPr lang="en-US" altLang="zh-CN" sz="1800" b="1">
                  <a:solidFill>
                    <a:schemeClr val="hlink"/>
                  </a:solidFill>
                  <a:latin typeface="Arial" charset="0"/>
                </a:rPr>
                <a:t>Fetch</a:t>
              </a:r>
            </a:p>
          </p:txBody>
        </p:sp>
        <p:sp>
          <p:nvSpPr>
            <p:cNvPr id="25649" name="Line 76"/>
            <p:cNvSpPr>
              <a:spLocks noChangeShapeType="1"/>
            </p:cNvSpPr>
            <p:nvPr/>
          </p:nvSpPr>
          <p:spPr bwMode="auto">
            <a:xfrm flipH="1">
              <a:off x="3152" y="1616"/>
              <a:ext cx="1043" cy="1674"/>
            </a:xfrm>
            <a:prstGeom prst="line">
              <a:avLst/>
            </a:prstGeom>
            <a:noFill/>
            <a:ln w="38100">
              <a:solidFill>
                <a:schemeClr val="folHlink"/>
              </a:solidFill>
              <a:round/>
              <a:headEnd type="triangle" w="med" len="med"/>
              <a:tailEnd type="triangle" w="med" len="med"/>
            </a:ln>
          </p:spPr>
          <p:txBody>
            <a:bodyPr wrap="none" anchor="ctr"/>
            <a:lstStyle/>
            <a:p>
              <a:endParaRPr lang="zh-CN" altLang="en-US"/>
            </a:p>
          </p:txBody>
        </p:sp>
      </p:grpSp>
      <p:sp>
        <p:nvSpPr>
          <p:cNvPr id="25647" name="AutoShape 77"/>
          <p:cNvSpPr>
            <a:spLocks noChangeArrowheads="1"/>
          </p:cNvSpPr>
          <p:nvPr/>
        </p:nvSpPr>
        <p:spPr bwMode="auto">
          <a:xfrm>
            <a:off x="179388" y="5516563"/>
            <a:ext cx="2447925" cy="1150937"/>
          </a:xfrm>
          <a:prstGeom prst="wedgeRoundRectCallout">
            <a:avLst>
              <a:gd name="adj1" fmla="val 34759"/>
              <a:gd name="adj2" fmla="val 50139"/>
              <a:gd name="adj3" fmla="val 16667"/>
            </a:avLst>
          </a:prstGeom>
          <a:solidFill>
            <a:schemeClr val="hlink"/>
          </a:solidFill>
          <a:ln w="9525">
            <a:solidFill>
              <a:schemeClr val="tx1"/>
            </a:solidFill>
            <a:miter lim="800000"/>
            <a:headEnd/>
            <a:tailEnd/>
          </a:ln>
        </p:spPr>
        <p:txBody>
          <a:bodyPr/>
          <a:lstStyle/>
          <a:p>
            <a:r>
              <a:rPr kumimoji="1" lang="zh-CN" altLang="en-US" sz="1800" b="1">
                <a:solidFill>
                  <a:srgbClr val="000000"/>
                </a:solidFill>
              </a:rPr>
              <a:t>简单，无单点瓶颈</a:t>
            </a:r>
          </a:p>
          <a:p>
            <a:r>
              <a:rPr kumimoji="1" lang="zh-CN" altLang="en-US" sz="1800" b="1">
                <a:solidFill>
                  <a:srgbClr val="000000"/>
                </a:solidFill>
              </a:rPr>
              <a:t>泛洪加重网络负担</a:t>
            </a:r>
          </a:p>
          <a:p>
            <a:r>
              <a:rPr kumimoji="1" lang="zh-CN" altLang="en-US" sz="1800" b="1">
                <a:solidFill>
                  <a:srgbClr val="000000"/>
                </a:solidFill>
              </a:rPr>
              <a:t>不保证查找结果</a:t>
            </a:r>
            <a:endParaRPr lang="zh-CN" altLang="en-US" sz="1800" b="1">
              <a:solidFill>
                <a:srgbClr val="000000"/>
              </a:solidFill>
            </a:endParaRPr>
          </a:p>
        </p:txBody>
      </p:sp>
      <p:sp>
        <p:nvSpPr>
          <p:cNvPr id="75" name="灯片编号占位符 74"/>
          <p:cNvSpPr>
            <a:spLocks noGrp="1"/>
          </p:cNvSpPr>
          <p:nvPr>
            <p:ph type="sldNum" sz="quarter" idx="12"/>
          </p:nvPr>
        </p:nvSpPr>
        <p:spPr/>
        <p:txBody>
          <a:bodyPr/>
          <a:lstStyle/>
          <a:p>
            <a:pPr>
              <a:defRPr/>
            </a:pPr>
            <a:fld id="{C7BB7BB3-FE8B-4503-A8FD-0371EDC5D4C6}" type="slidenum">
              <a:rPr lang="en-US" altLang="zh-CN" smtClean="0"/>
              <a:pPr>
                <a:defRPr/>
              </a:pPr>
              <a:t>12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50938" y="214313"/>
            <a:ext cx="5872162" cy="1462087"/>
          </a:xfrm>
        </p:spPr>
        <p:txBody>
          <a:bodyPr/>
          <a:lstStyle/>
          <a:p>
            <a:pPr eaLnBrk="1" hangingPunct="1"/>
            <a:r>
              <a:rPr lang="zh-CN" altLang="en-US" b="1"/>
              <a:t>层次</a:t>
            </a:r>
            <a:r>
              <a:rPr lang="en-US" altLang="zh-CN" b="1"/>
              <a:t>P2P</a:t>
            </a:r>
            <a:r>
              <a:rPr lang="zh-CN" altLang="en-US" b="1"/>
              <a:t>网络：</a:t>
            </a:r>
            <a:r>
              <a:rPr lang="en-US" altLang="zh-CN" b="1"/>
              <a:t>KazaA</a:t>
            </a:r>
          </a:p>
        </p:txBody>
      </p:sp>
      <p:pic>
        <p:nvPicPr>
          <p:cNvPr id="26627" name="Picture 3" descr="h_logo"/>
          <p:cNvPicPr>
            <a:picLocks noGrp="1" noChangeAspect="1" noChangeArrowheads="1"/>
          </p:cNvPicPr>
          <p:nvPr>
            <p:ph idx="4294967295"/>
          </p:nvPr>
        </p:nvPicPr>
        <p:blipFill>
          <a:blip r:embed="rId4" cstate="print"/>
          <a:srcRect/>
          <a:stretch>
            <a:fillRect/>
          </a:stretch>
        </p:blipFill>
        <p:spPr>
          <a:xfrm>
            <a:off x="7308850" y="404813"/>
            <a:ext cx="1219200" cy="628650"/>
          </a:xfrm>
          <a:noFill/>
        </p:spPr>
      </p:pic>
      <p:sp>
        <p:nvSpPr>
          <p:cNvPr id="26628" name="Text Box 4"/>
          <p:cNvSpPr txBox="1">
            <a:spLocks noChangeArrowheads="1"/>
          </p:cNvSpPr>
          <p:nvPr/>
        </p:nvSpPr>
        <p:spPr bwMode="auto">
          <a:xfrm>
            <a:off x="1042988" y="4949825"/>
            <a:ext cx="1873250" cy="366713"/>
          </a:xfrm>
          <a:prstGeom prst="rect">
            <a:avLst/>
          </a:prstGeom>
          <a:noFill/>
          <a:ln w="9525">
            <a:noFill/>
            <a:miter lim="800000"/>
            <a:headEnd/>
            <a:tailEnd/>
          </a:ln>
        </p:spPr>
        <p:txBody>
          <a:bodyPr wrap="none">
            <a:spAutoFit/>
          </a:bodyPr>
          <a:lstStyle/>
          <a:p>
            <a:pPr eaLnBrk="0" hangingPunct="0"/>
            <a:r>
              <a:rPr lang="en-US" altLang="zh-CN" sz="1800" b="1" dirty="0">
                <a:solidFill>
                  <a:srgbClr val="FF0000"/>
                </a:solidFill>
                <a:latin typeface="Arial" charset="0"/>
              </a:rPr>
              <a:t>I have xyz.mp3!</a:t>
            </a:r>
            <a:endParaRPr lang="en-US" altLang="zh-CN" sz="1800" b="1" dirty="0">
              <a:solidFill>
                <a:srgbClr val="FF0000"/>
              </a:solidFill>
              <a:latin typeface="Times New Roman" pitchFamily="18" charset="0"/>
            </a:endParaRPr>
          </a:p>
        </p:txBody>
      </p:sp>
      <p:grpSp>
        <p:nvGrpSpPr>
          <p:cNvPr id="26629" name="Group 5"/>
          <p:cNvGrpSpPr>
            <a:grpSpLocks/>
          </p:cNvGrpSpPr>
          <p:nvPr/>
        </p:nvGrpSpPr>
        <p:grpSpPr bwMode="auto">
          <a:xfrm>
            <a:off x="1462088" y="1524000"/>
            <a:ext cx="6781800" cy="4419600"/>
            <a:chOff x="576" y="960"/>
            <a:chExt cx="4272" cy="2784"/>
          </a:xfrm>
        </p:grpSpPr>
        <p:pic>
          <p:nvPicPr>
            <p:cNvPr id="26636" name="Picture 6" descr="com"/>
            <p:cNvPicPr>
              <a:picLocks noChangeAspect="1" noChangeArrowheads="1"/>
            </p:cNvPicPr>
            <p:nvPr/>
          </p:nvPicPr>
          <p:blipFill>
            <a:blip r:embed="rId5" cstate="print"/>
            <a:srcRect/>
            <a:stretch>
              <a:fillRect/>
            </a:stretch>
          </p:blipFill>
          <p:spPr bwMode="auto">
            <a:xfrm>
              <a:off x="672" y="1968"/>
              <a:ext cx="240" cy="224"/>
            </a:xfrm>
            <a:prstGeom prst="rect">
              <a:avLst/>
            </a:prstGeom>
            <a:noFill/>
            <a:ln w="9525">
              <a:noFill/>
              <a:miter lim="800000"/>
              <a:headEnd/>
              <a:tailEnd/>
            </a:ln>
          </p:spPr>
        </p:pic>
        <p:pic>
          <p:nvPicPr>
            <p:cNvPr id="26637" name="Picture 7" descr="com"/>
            <p:cNvPicPr>
              <a:picLocks noChangeAspect="1" noChangeArrowheads="1"/>
            </p:cNvPicPr>
            <p:nvPr/>
          </p:nvPicPr>
          <p:blipFill>
            <a:blip r:embed="rId5" cstate="print"/>
            <a:srcRect/>
            <a:stretch>
              <a:fillRect/>
            </a:stretch>
          </p:blipFill>
          <p:spPr bwMode="auto">
            <a:xfrm>
              <a:off x="3024" y="3024"/>
              <a:ext cx="240" cy="224"/>
            </a:xfrm>
            <a:prstGeom prst="rect">
              <a:avLst/>
            </a:prstGeom>
            <a:noFill/>
            <a:ln w="9525">
              <a:noFill/>
              <a:miter lim="800000"/>
              <a:headEnd/>
              <a:tailEnd/>
            </a:ln>
          </p:spPr>
        </p:pic>
        <p:pic>
          <p:nvPicPr>
            <p:cNvPr id="26638" name="Picture 8" descr="com"/>
            <p:cNvPicPr>
              <a:picLocks noChangeAspect="1" noChangeArrowheads="1"/>
            </p:cNvPicPr>
            <p:nvPr/>
          </p:nvPicPr>
          <p:blipFill>
            <a:blip r:embed="rId5" cstate="print"/>
            <a:srcRect/>
            <a:stretch>
              <a:fillRect/>
            </a:stretch>
          </p:blipFill>
          <p:spPr bwMode="auto">
            <a:xfrm>
              <a:off x="4272" y="1920"/>
              <a:ext cx="240" cy="224"/>
            </a:xfrm>
            <a:prstGeom prst="rect">
              <a:avLst/>
            </a:prstGeom>
            <a:noFill/>
            <a:ln w="9525">
              <a:noFill/>
              <a:miter lim="800000"/>
              <a:headEnd/>
              <a:tailEnd/>
            </a:ln>
          </p:spPr>
        </p:pic>
        <p:pic>
          <p:nvPicPr>
            <p:cNvPr id="26639" name="Picture 9" descr="com"/>
            <p:cNvPicPr>
              <a:picLocks noChangeAspect="1" noChangeArrowheads="1"/>
            </p:cNvPicPr>
            <p:nvPr/>
          </p:nvPicPr>
          <p:blipFill>
            <a:blip r:embed="rId5" cstate="print"/>
            <a:srcRect/>
            <a:stretch>
              <a:fillRect/>
            </a:stretch>
          </p:blipFill>
          <p:spPr bwMode="auto">
            <a:xfrm>
              <a:off x="4512" y="3168"/>
              <a:ext cx="240" cy="224"/>
            </a:xfrm>
            <a:prstGeom prst="rect">
              <a:avLst/>
            </a:prstGeom>
            <a:noFill/>
            <a:ln w="9525">
              <a:noFill/>
              <a:miter lim="800000"/>
              <a:headEnd/>
              <a:tailEnd/>
            </a:ln>
          </p:spPr>
        </p:pic>
        <p:pic>
          <p:nvPicPr>
            <p:cNvPr id="26640" name="Picture 10" descr="com"/>
            <p:cNvPicPr>
              <a:picLocks noChangeAspect="1" noChangeArrowheads="1"/>
            </p:cNvPicPr>
            <p:nvPr/>
          </p:nvPicPr>
          <p:blipFill>
            <a:blip r:embed="rId5" cstate="print"/>
            <a:srcRect/>
            <a:stretch>
              <a:fillRect/>
            </a:stretch>
          </p:blipFill>
          <p:spPr bwMode="auto">
            <a:xfrm>
              <a:off x="3216" y="2112"/>
              <a:ext cx="480" cy="448"/>
            </a:xfrm>
            <a:prstGeom prst="rect">
              <a:avLst/>
            </a:prstGeom>
            <a:noFill/>
            <a:ln w="9525">
              <a:noFill/>
              <a:miter lim="800000"/>
              <a:headEnd/>
              <a:tailEnd/>
            </a:ln>
          </p:spPr>
        </p:pic>
        <p:grpSp>
          <p:nvGrpSpPr>
            <p:cNvPr id="26641" name="Group 11"/>
            <p:cNvGrpSpPr>
              <a:grpSpLocks/>
            </p:cNvGrpSpPr>
            <p:nvPr/>
          </p:nvGrpSpPr>
          <p:grpSpPr bwMode="auto">
            <a:xfrm>
              <a:off x="4464" y="3408"/>
              <a:ext cx="384" cy="192"/>
              <a:chOff x="2688" y="3552"/>
              <a:chExt cx="384" cy="192"/>
            </a:xfrm>
          </p:grpSpPr>
          <p:pic>
            <p:nvPicPr>
              <p:cNvPr id="26691"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6692"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6693"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6642"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20" y="2592"/>
              <a:ext cx="192" cy="192"/>
            </a:xfrm>
            <a:prstGeom prst="rect">
              <a:avLst/>
            </a:prstGeom>
            <a:noFill/>
            <a:ln w="9525">
              <a:noFill/>
              <a:miter lim="800000"/>
              <a:headEnd/>
              <a:tailEnd/>
            </a:ln>
          </p:spPr>
        </p:pic>
        <p:pic>
          <p:nvPicPr>
            <p:cNvPr id="26643"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16" y="2592"/>
              <a:ext cx="192" cy="192"/>
            </a:xfrm>
            <a:prstGeom prst="rect">
              <a:avLst/>
            </a:prstGeom>
            <a:noFill/>
            <a:ln w="9525">
              <a:noFill/>
              <a:miter lim="800000"/>
              <a:headEnd/>
              <a:tailEnd/>
            </a:ln>
          </p:spPr>
        </p:pic>
        <p:pic>
          <p:nvPicPr>
            <p:cNvPr id="26644"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12" y="2592"/>
              <a:ext cx="192" cy="192"/>
            </a:xfrm>
            <a:prstGeom prst="rect">
              <a:avLst/>
            </a:prstGeom>
            <a:noFill/>
            <a:ln w="9525">
              <a:noFill/>
              <a:miter lim="800000"/>
              <a:headEnd/>
              <a:tailEnd/>
            </a:ln>
          </p:spPr>
        </p:pic>
        <p:grpSp>
          <p:nvGrpSpPr>
            <p:cNvPr id="26645" name="Group 18"/>
            <p:cNvGrpSpPr>
              <a:grpSpLocks/>
            </p:cNvGrpSpPr>
            <p:nvPr/>
          </p:nvGrpSpPr>
          <p:grpSpPr bwMode="auto">
            <a:xfrm>
              <a:off x="3408" y="2592"/>
              <a:ext cx="384" cy="192"/>
              <a:chOff x="2688" y="3552"/>
              <a:chExt cx="384" cy="192"/>
            </a:xfrm>
          </p:grpSpPr>
          <p:pic>
            <p:nvPicPr>
              <p:cNvPr id="26688"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6689" name="Picture 2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6690"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6646" name="Picture 2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72" y="2160"/>
              <a:ext cx="192" cy="192"/>
            </a:xfrm>
            <a:prstGeom prst="rect">
              <a:avLst/>
            </a:prstGeom>
            <a:noFill/>
            <a:ln w="9525">
              <a:noFill/>
              <a:miter lim="800000"/>
              <a:headEnd/>
              <a:tailEnd/>
            </a:ln>
          </p:spPr>
        </p:pic>
        <p:pic>
          <p:nvPicPr>
            <p:cNvPr id="26647"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68" y="2160"/>
              <a:ext cx="192" cy="192"/>
            </a:xfrm>
            <a:prstGeom prst="rect">
              <a:avLst/>
            </a:prstGeom>
            <a:noFill/>
            <a:ln w="9525">
              <a:noFill/>
              <a:miter lim="800000"/>
              <a:headEnd/>
              <a:tailEnd/>
            </a:ln>
          </p:spPr>
        </p:pic>
        <p:grpSp>
          <p:nvGrpSpPr>
            <p:cNvPr id="26648" name="Group 24"/>
            <p:cNvGrpSpPr>
              <a:grpSpLocks/>
            </p:cNvGrpSpPr>
            <p:nvPr/>
          </p:nvGrpSpPr>
          <p:grpSpPr bwMode="auto">
            <a:xfrm>
              <a:off x="576" y="2208"/>
              <a:ext cx="384" cy="192"/>
              <a:chOff x="2688" y="3552"/>
              <a:chExt cx="384" cy="192"/>
            </a:xfrm>
          </p:grpSpPr>
          <p:pic>
            <p:nvPicPr>
              <p:cNvPr id="26685"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6686"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6687" name="Picture 2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6649" name="Picture 28" descr="com"/>
            <p:cNvPicPr>
              <a:picLocks noChangeAspect="1" noChangeArrowheads="1"/>
            </p:cNvPicPr>
            <p:nvPr/>
          </p:nvPicPr>
          <p:blipFill>
            <a:blip r:embed="rId5" cstate="print"/>
            <a:srcRect/>
            <a:stretch>
              <a:fillRect/>
            </a:stretch>
          </p:blipFill>
          <p:spPr bwMode="auto">
            <a:xfrm>
              <a:off x="1488" y="3072"/>
              <a:ext cx="240" cy="224"/>
            </a:xfrm>
            <a:prstGeom prst="rect">
              <a:avLst/>
            </a:prstGeom>
            <a:noFill/>
            <a:ln w="9525">
              <a:noFill/>
              <a:miter lim="800000"/>
              <a:headEnd/>
              <a:tailEnd/>
            </a:ln>
          </p:spPr>
        </p:pic>
        <p:pic>
          <p:nvPicPr>
            <p:cNvPr id="26650"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84" y="3312"/>
              <a:ext cx="192" cy="192"/>
            </a:xfrm>
            <a:prstGeom prst="rect">
              <a:avLst/>
            </a:prstGeom>
            <a:noFill/>
            <a:ln w="9525">
              <a:noFill/>
              <a:miter lim="800000"/>
              <a:headEnd/>
              <a:tailEnd/>
            </a:ln>
          </p:spPr>
        </p:pic>
        <p:pic>
          <p:nvPicPr>
            <p:cNvPr id="26651" name="Picture 3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80" y="3312"/>
              <a:ext cx="192" cy="192"/>
            </a:xfrm>
            <a:prstGeom prst="rect">
              <a:avLst/>
            </a:prstGeom>
            <a:noFill/>
            <a:ln w="9525">
              <a:noFill/>
              <a:miter lim="800000"/>
              <a:headEnd/>
              <a:tailEnd/>
            </a:ln>
          </p:spPr>
        </p:pic>
        <p:pic>
          <p:nvPicPr>
            <p:cNvPr id="26652" name="Picture 3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20" y="3264"/>
              <a:ext cx="192" cy="192"/>
            </a:xfrm>
            <a:prstGeom prst="rect">
              <a:avLst/>
            </a:prstGeom>
            <a:noFill/>
            <a:ln w="9525">
              <a:noFill/>
              <a:miter lim="800000"/>
              <a:headEnd/>
              <a:tailEnd/>
            </a:ln>
          </p:spPr>
        </p:pic>
        <p:pic>
          <p:nvPicPr>
            <p:cNvPr id="26653" name="Picture 3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64" y="2208"/>
              <a:ext cx="192" cy="192"/>
            </a:xfrm>
            <a:prstGeom prst="rect">
              <a:avLst/>
            </a:prstGeom>
            <a:noFill/>
            <a:ln w="9525">
              <a:noFill/>
              <a:miter lim="800000"/>
              <a:headEnd/>
              <a:tailEnd/>
            </a:ln>
          </p:spPr>
        </p:pic>
        <p:pic>
          <p:nvPicPr>
            <p:cNvPr id="26654" name="Picture 33" descr="com"/>
            <p:cNvPicPr>
              <a:picLocks noChangeAspect="1" noChangeArrowheads="1"/>
            </p:cNvPicPr>
            <p:nvPr/>
          </p:nvPicPr>
          <p:blipFill>
            <a:blip r:embed="rId5" cstate="print"/>
            <a:srcRect/>
            <a:stretch>
              <a:fillRect/>
            </a:stretch>
          </p:blipFill>
          <p:spPr bwMode="auto">
            <a:xfrm>
              <a:off x="1872" y="2016"/>
              <a:ext cx="480" cy="448"/>
            </a:xfrm>
            <a:prstGeom prst="rect">
              <a:avLst/>
            </a:prstGeom>
            <a:noFill/>
            <a:ln w="9525">
              <a:noFill/>
              <a:miter lim="800000"/>
              <a:headEnd/>
              <a:tailEnd/>
            </a:ln>
          </p:spPr>
        </p:pic>
        <p:pic>
          <p:nvPicPr>
            <p:cNvPr id="26655" name="Picture 3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72" y="2544"/>
              <a:ext cx="192" cy="192"/>
            </a:xfrm>
            <a:prstGeom prst="rect">
              <a:avLst/>
            </a:prstGeom>
            <a:noFill/>
            <a:ln w="9525">
              <a:noFill/>
              <a:miter lim="800000"/>
              <a:headEnd/>
              <a:tailEnd/>
            </a:ln>
          </p:spPr>
        </p:pic>
        <p:pic>
          <p:nvPicPr>
            <p:cNvPr id="26656" name="Picture 3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68" y="2544"/>
              <a:ext cx="192" cy="192"/>
            </a:xfrm>
            <a:prstGeom prst="rect">
              <a:avLst/>
            </a:prstGeom>
            <a:noFill/>
            <a:ln w="9525">
              <a:noFill/>
              <a:miter lim="800000"/>
              <a:headEnd/>
              <a:tailEnd/>
            </a:ln>
          </p:spPr>
        </p:pic>
        <p:pic>
          <p:nvPicPr>
            <p:cNvPr id="26657" name="Picture 3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064" y="2544"/>
              <a:ext cx="192" cy="192"/>
            </a:xfrm>
            <a:prstGeom prst="rect">
              <a:avLst/>
            </a:prstGeom>
            <a:noFill/>
            <a:ln w="9525">
              <a:noFill/>
              <a:miter lim="800000"/>
              <a:headEnd/>
              <a:tailEnd/>
            </a:ln>
          </p:spPr>
        </p:pic>
        <p:pic>
          <p:nvPicPr>
            <p:cNvPr id="26658" name="Picture 37" descr="com"/>
            <p:cNvPicPr>
              <a:picLocks noChangeAspect="1" noChangeArrowheads="1"/>
            </p:cNvPicPr>
            <p:nvPr/>
          </p:nvPicPr>
          <p:blipFill>
            <a:blip r:embed="rId5" cstate="print"/>
            <a:srcRect/>
            <a:stretch>
              <a:fillRect/>
            </a:stretch>
          </p:blipFill>
          <p:spPr bwMode="auto">
            <a:xfrm>
              <a:off x="2112" y="1152"/>
              <a:ext cx="480" cy="448"/>
            </a:xfrm>
            <a:prstGeom prst="rect">
              <a:avLst/>
            </a:prstGeom>
            <a:noFill/>
            <a:ln w="9525">
              <a:noFill/>
              <a:miter lim="800000"/>
              <a:headEnd/>
              <a:tailEnd/>
            </a:ln>
          </p:spPr>
        </p:pic>
        <p:pic>
          <p:nvPicPr>
            <p:cNvPr id="26659" name="Picture 3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12" y="1680"/>
              <a:ext cx="192" cy="192"/>
            </a:xfrm>
            <a:prstGeom prst="rect">
              <a:avLst/>
            </a:prstGeom>
            <a:noFill/>
            <a:ln w="9525">
              <a:noFill/>
              <a:miter lim="800000"/>
              <a:headEnd/>
              <a:tailEnd/>
            </a:ln>
          </p:spPr>
        </p:pic>
        <p:pic>
          <p:nvPicPr>
            <p:cNvPr id="26660" name="Picture 3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08" y="1680"/>
              <a:ext cx="192" cy="192"/>
            </a:xfrm>
            <a:prstGeom prst="rect">
              <a:avLst/>
            </a:prstGeom>
            <a:noFill/>
            <a:ln w="9525">
              <a:noFill/>
              <a:miter lim="800000"/>
              <a:headEnd/>
              <a:tailEnd/>
            </a:ln>
          </p:spPr>
        </p:pic>
        <p:pic>
          <p:nvPicPr>
            <p:cNvPr id="26661" name="Picture 4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04" y="1680"/>
              <a:ext cx="192" cy="192"/>
            </a:xfrm>
            <a:prstGeom prst="rect">
              <a:avLst/>
            </a:prstGeom>
            <a:noFill/>
            <a:ln w="9525">
              <a:noFill/>
              <a:miter lim="800000"/>
              <a:headEnd/>
              <a:tailEnd/>
            </a:ln>
          </p:spPr>
        </p:pic>
        <p:pic>
          <p:nvPicPr>
            <p:cNvPr id="26662" name="Picture 41" descr="com"/>
            <p:cNvPicPr>
              <a:picLocks noChangeAspect="1" noChangeArrowheads="1"/>
            </p:cNvPicPr>
            <p:nvPr/>
          </p:nvPicPr>
          <p:blipFill>
            <a:blip r:embed="rId5" cstate="print"/>
            <a:srcRect/>
            <a:stretch>
              <a:fillRect/>
            </a:stretch>
          </p:blipFill>
          <p:spPr bwMode="auto">
            <a:xfrm>
              <a:off x="3168" y="1152"/>
              <a:ext cx="480" cy="448"/>
            </a:xfrm>
            <a:prstGeom prst="rect">
              <a:avLst/>
            </a:prstGeom>
            <a:noFill/>
            <a:ln w="9525">
              <a:noFill/>
              <a:miter lim="800000"/>
              <a:headEnd/>
              <a:tailEnd/>
            </a:ln>
          </p:spPr>
        </p:pic>
        <p:pic>
          <p:nvPicPr>
            <p:cNvPr id="26663" name="Picture 4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64" y="1680"/>
              <a:ext cx="192" cy="192"/>
            </a:xfrm>
            <a:prstGeom prst="rect">
              <a:avLst/>
            </a:prstGeom>
            <a:noFill/>
            <a:ln w="9525">
              <a:noFill/>
              <a:miter lim="800000"/>
              <a:headEnd/>
              <a:tailEnd/>
            </a:ln>
          </p:spPr>
        </p:pic>
        <p:pic>
          <p:nvPicPr>
            <p:cNvPr id="26664" name="Picture 4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60" y="1680"/>
              <a:ext cx="192" cy="192"/>
            </a:xfrm>
            <a:prstGeom prst="rect">
              <a:avLst/>
            </a:prstGeom>
            <a:noFill/>
            <a:ln w="9525">
              <a:noFill/>
              <a:miter lim="800000"/>
              <a:headEnd/>
              <a:tailEnd/>
            </a:ln>
          </p:spPr>
        </p:pic>
        <p:sp>
          <p:nvSpPr>
            <p:cNvPr id="26665" name="Line 44"/>
            <p:cNvSpPr>
              <a:spLocks noChangeShapeType="1"/>
            </p:cNvSpPr>
            <p:nvPr/>
          </p:nvSpPr>
          <p:spPr bwMode="auto">
            <a:xfrm>
              <a:off x="2592" y="1440"/>
              <a:ext cx="576" cy="0"/>
            </a:xfrm>
            <a:prstGeom prst="line">
              <a:avLst/>
            </a:prstGeom>
            <a:noFill/>
            <a:ln w="38100">
              <a:solidFill>
                <a:srgbClr val="6600FF"/>
              </a:solidFill>
              <a:prstDash val="sysDash"/>
              <a:round/>
              <a:headEnd/>
              <a:tailEnd/>
            </a:ln>
          </p:spPr>
          <p:txBody>
            <a:bodyPr wrap="none" anchor="ctr"/>
            <a:lstStyle/>
            <a:p>
              <a:endParaRPr lang="zh-CN" altLang="en-US"/>
            </a:p>
          </p:txBody>
        </p:sp>
        <p:sp>
          <p:nvSpPr>
            <p:cNvPr id="26666" name="Line 45"/>
            <p:cNvSpPr>
              <a:spLocks noChangeShapeType="1"/>
            </p:cNvSpPr>
            <p:nvPr/>
          </p:nvSpPr>
          <p:spPr bwMode="auto">
            <a:xfrm flipV="1">
              <a:off x="3312" y="1632"/>
              <a:ext cx="0" cy="480"/>
            </a:xfrm>
            <a:prstGeom prst="line">
              <a:avLst/>
            </a:prstGeom>
            <a:noFill/>
            <a:ln w="38100">
              <a:solidFill>
                <a:srgbClr val="6600FF"/>
              </a:solidFill>
              <a:prstDash val="sysDash"/>
              <a:round/>
              <a:headEnd/>
              <a:tailEnd/>
            </a:ln>
          </p:spPr>
          <p:txBody>
            <a:bodyPr wrap="none" anchor="ctr"/>
            <a:lstStyle/>
            <a:p>
              <a:endParaRPr lang="zh-CN" altLang="en-US"/>
            </a:p>
          </p:txBody>
        </p:sp>
        <p:sp>
          <p:nvSpPr>
            <p:cNvPr id="26667" name="Line 46"/>
            <p:cNvSpPr>
              <a:spLocks noChangeShapeType="1"/>
            </p:cNvSpPr>
            <p:nvPr/>
          </p:nvSpPr>
          <p:spPr bwMode="auto">
            <a:xfrm>
              <a:off x="2400" y="2352"/>
              <a:ext cx="816" cy="0"/>
            </a:xfrm>
            <a:prstGeom prst="line">
              <a:avLst/>
            </a:prstGeom>
            <a:noFill/>
            <a:ln w="38100">
              <a:solidFill>
                <a:srgbClr val="6600FF"/>
              </a:solidFill>
              <a:prstDash val="sysDash"/>
              <a:round/>
              <a:headEnd/>
              <a:tailEnd/>
            </a:ln>
          </p:spPr>
          <p:txBody>
            <a:bodyPr wrap="none" anchor="ctr"/>
            <a:lstStyle/>
            <a:p>
              <a:endParaRPr lang="zh-CN" altLang="en-US"/>
            </a:p>
          </p:txBody>
        </p:sp>
        <p:sp>
          <p:nvSpPr>
            <p:cNvPr id="26668" name="Line 47"/>
            <p:cNvSpPr>
              <a:spLocks noChangeShapeType="1"/>
            </p:cNvSpPr>
            <p:nvPr/>
          </p:nvSpPr>
          <p:spPr bwMode="auto">
            <a:xfrm flipH="1">
              <a:off x="2160" y="1584"/>
              <a:ext cx="144" cy="432"/>
            </a:xfrm>
            <a:prstGeom prst="line">
              <a:avLst/>
            </a:prstGeom>
            <a:noFill/>
            <a:ln w="38100">
              <a:solidFill>
                <a:srgbClr val="6600FF"/>
              </a:solidFill>
              <a:prstDash val="sysDash"/>
              <a:round/>
              <a:headEnd/>
              <a:tailEnd/>
            </a:ln>
          </p:spPr>
          <p:txBody>
            <a:bodyPr wrap="none" anchor="ctr"/>
            <a:lstStyle/>
            <a:p>
              <a:endParaRPr lang="zh-CN" altLang="en-US"/>
            </a:p>
          </p:txBody>
        </p:sp>
        <p:sp>
          <p:nvSpPr>
            <p:cNvPr id="26669" name="Line 48"/>
            <p:cNvSpPr>
              <a:spLocks noChangeShapeType="1"/>
            </p:cNvSpPr>
            <p:nvPr/>
          </p:nvSpPr>
          <p:spPr bwMode="auto">
            <a:xfrm>
              <a:off x="2544" y="1536"/>
              <a:ext cx="672" cy="672"/>
            </a:xfrm>
            <a:prstGeom prst="line">
              <a:avLst/>
            </a:prstGeom>
            <a:noFill/>
            <a:ln w="38100">
              <a:solidFill>
                <a:srgbClr val="6600FF"/>
              </a:solidFill>
              <a:prstDash val="sysDash"/>
              <a:round/>
              <a:headEnd/>
              <a:tailEnd/>
            </a:ln>
          </p:spPr>
          <p:txBody>
            <a:bodyPr wrap="none" anchor="ctr"/>
            <a:lstStyle/>
            <a:p>
              <a:endParaRPr lang="zh-CN" altLang="en-US"/>
            </a:p>
          </p:txBody>
        </p:sp>
        <p:sp>
          <p:nvSpPr>
            <p:cNvPr id="26670" name="Line 49"/>
            <p:cNvSpPr>
              <a:spLocks noChangeShapeType="1"/>
            </p:cNvSpPr>
            <p:nvPr/>
          </p:nvSpPr>
          <p:spPr bwMode="auto">
            <a:xfrm flipV="1">
              <a:off x="2304" y="1584"/>
              <a:ext cx="864" cy="624"/>
            </a:xfrm>
            <a:prstGeom prst="line">
              <a:avLst/>
            </a:prstGeom>
            <a:noFill/>
            <a:ln w="38100">
              <a:solidFill>
                <a:srgbClr val="6600FF"/>
              </a:solidFill>
              <a:prstDash val="sysDash"/>
              <a:round/>
              <a:headEnd/>
              <a:tailEnd/>
            </a:ln>
          </p:spPr>
          <p:txBody>
            <a:bodyPr wrap="none" anchor="ctr"/>
            <a:lstStyle/>
            <a:p>
              <a:endParaRPr lang="zh-CN" altLang="en-US"/>
            </a:p>
          </p:txBody>
        </p:sp>
        <p:sp>
          <p:nvSpPr>
            <p:cNvPr id="26671" name="Line 50"/>
            <p:cNvSpPr>
              <a:spLocks noChangeShapeType="1"/>
            </p:cNvSpPr>
            <p:nvPr/>
          </p:nvSpPr>
          <p:spPr bwMode="auto">
            <a:xfrm>
              <a:off x="3648" y="1584"/>
              <a:ext cx="576" cy="432"/>
            </a:xfrm>
            <a:prstGeom prst="line">
              <a:avLst/>
            </a:prstGeom>
            <a:noFill/>
            <a:ln w="19050">
              <a:solidFill>
                <a:schemeClr val="hlink"/>
              </a:solidFill>
              <a:prstDash val="sysDash"/>
              <a:round/>
              <a:headEnd/>
              <a:tailEnd/>
            </a:ln>
          </p:spPr>
          <p:txBody>
            <a:bodyPr wrap="none" anchor="ctr"/>
            <a:lstStyle/>
            <a:p>
              <a:endParaRPr lang="zh-CN" altLang="en-US"/>
            </a:p>
          </p:txBody>
        </p:sp>
        <p:pic>
          <p:nvPicPr>
            <p:cNvPr id="26672" name="Picture 51" descr="com"/>
            <p:cNvPicPr>
              <a:picLocks noChangeAspect="1" noChangeArrowheads="1"/>
            </p:cNvPicPr>
            <p:nvPr/>
          </p:nvPicPr>
          <p:blipFill>
            <a:blip r:embed="rId5" cstate="print"/>
            <a:srcRect/>
            <a:stretch>
              <a:fillRect/>
            </a:stretch>
          </p:blipFill>
          <p:spPr bwMode="auto">
            <a:xfrm>
              <a:off x="3936" y="3312"/>
              <a:ext cx="240" cy="224"/>
            </a:xfrm>
            <a:prstGeom prst="rect">
              <a:avLst/>
            </a:prstGeom>
            <a:noFill/>
            <a:ln w="9525">
              <a:noFill/>
              <a:miter lim="800000"/>
              <a:headEnd/>
              <a:tailEnd/>
            </a:ln>
          </p:spPr>
        </p:pic>
        <p:pic>
          <p:nvPicPr>
            <p:cNvPr id="26673" name="Picture 5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36" y="3552"/>
              <a:ext cx="192" cy="192"/>
            </a:xfrm>
            <a:prstGeom prst="rect">
              <a:avLst/>
            </a:prstGeom>
            <a:noFill/>
            <a:ln w="9525">
              <a:noFill/>
              <a:miter lim="800000"/>
              <a:headEnd/>
              <a:tailEnd/>
            </a:ln>
          </p:spPr>
        </p:pic>
        <p:pic>
          <p:nvPicPr>
            <p:cNvPr id="26674" name="Picture 5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32" y="3552"/>
              <a:ext cx="192" cy="192"/>
            </a:xfrm>
            <a:prstGeom prst="rect">
              <a:avLst/>
            </a:prstGeom>
            <a:noFill/>
            <a:ln w="9525">
              <a:noFill/>
              <a:miter lim="800000"/>
              <a:headEnd/>
              <a:tailEnd/>
            </a:ln>
          </p:spPr>
        </p:pic>
        <p:pic>
          <p:nvPicPr>
            <p:cNvPr id="26675" name="Picture 54" descr="com"/>
            <p:cNvPicPr>
              <a:picLocks noChangeAspect="1" noChangeArrowheads="1"/>
            </p:cNvPicPr>
            <p:nvPr/>
          </p:nvPicPr>
          <p:blipFill>
            <a:blip r:embed="rId5" cstate="print"/>
            <a:srcRect/>
            <a:stretch>
              <a:fillRect/>
            </a:stretch>
          </p:blipFill>
          <p:spPr bwMode="auto">
            <a:xfrm>
              <a:off x="864" y="1440"/>
              <a:ext cx="240" cy="224"/>
            </a:xfrm>
            <a:prstGeom prst="rect">
              <a:avLst/>
            </a:prstGeom>
            <a:noFill/>
            <a:ln w="9525">
              <a:noFill/>
              <a:miter lim="800000"/>
              <a:headEnd/>
              <a:tailEnd/>
            </a:ln>
          </p:spPr>
        </p:pic>
        <p:pic>
          <p:nvPicPr>
            <p:cNvPr id="26676" name="Picture 5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64" y="1680"/>
              <a:ext cx="192" cy="192"/>
            </a:xfrm>
            <a:prstGeom prst="rect">
              <a:avLst/>
            </a:prstGeom>
            <a:noFill/>
            <a:ln w="9525">
              <a:noFill/>
              <a:miter lim="800000"/>
              <a:headEnd/>
              <a:tailEnd/>
            </a:ln>
          </p:spPr>
        </p:pic>
        <p:pic>
          <p:nvPicPr>
            <p:cNvPr id="26677" name="Picture 5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60" y="1680"/>
              <a:ext cx="192" cy="192"/>
            </a:xfrm>
            <a:prstGeom prst="rect">
              <a:avLst/>
            </a:prstGeom>
            <a:noFill/>
            <a:ln w="9525">
              <a:noFill/>
              <a:miter lim="800000"/>
              <a:headEnd/>
              <a:tailEnd/>
            </a:ln>
          </p:spPr>
        </p:pic>
        <p:sp>
          <p:nvSpPr>
            <p:cNvPr id="26678" name="Line 57"/>
            <p:cNvSpPr>
              <a:spLocks noChangeShapeType="1"/>
            </p:cNvSpPr>
            <p:nvPr/>
          </p:nvSpPr>
          <p:spPr bwMode="auto">
            <a:xfrm>
              <a:off x="3648" y="2544"/>
              <a:ext cx="864" cy="672"/>
            </a:xfrm>
            <a:prstGeom prst="line">
              <a:avLst/>
            </a:prstGeom>
            <a:noFill/>
            <a:ln w="19050">
              <a:solidFill>
                <a:schemeClr val="hlink"/>
              </a:solidFill>
              <a:prstDash val="sysDash"/>
              <a:round/>
              <a:headEnd/>
              <a:tailEnd/>
            </a:ln>
          </p:spPr>
          <p:txBody>
            <a:bodyPr wrap="none" anchor="ctr"/>
            <a:lstStyle/>
            <a:p>
              <a:endParaRPr lang="zh-CN" altLang="en-US"/>
            </a:p>
          </p:txBody>
        </p:sp>
        <p:sp>
          <p:nvSpPr>
            <p:cNvPr id="26679" name="Line 58"/>
            <p:cNvSpPr>
              <a:spLocks noChangeShapeType="1"/>
            </p:cNvSpPr>
            <p:nvPr/>
          </p:nvSpPr>
          <p:spPr bwMode="auto">
            <a:xfrm>
              <a:off x="3504" y="2544"/>
              <a:ext cx="432" cy="768"/>
            </a:xfrm>
            <a:prstGeom prst="line">
              <a:avLst/>
            </a:prstGeom>
            <a:noFill/>
            <a:ln w="19050">
              <a:solidFill>
                <a:schemeClr val="hlink"/>
              </a:solidFill>
              <a:prstDash val="sysDash"/>
              <a:round/>
              <a:headEnd/>
              <a:tailEnd/>
            </a:ln>
          </p:spPr>
          <p:txBody>
            <a:bodyPr wrap="none" anchor="ctr"/>
            <a:lstStyle/>
            <a:p>
              <a:endParaRPr lang="zh-CN" altLang="en-US"/>
            </a:p>
          </p:txBody>
        </p:sp>
        <p:sp>
          <p:nvSpPr>
            <p:cNvPr id="26680" name="Line 59"/>
            <p:cNvSpPr>
              <a:spLocks noChangeShapeType="1"/>
            </p:cNvSpPr>
            <p:nvPr/>
          </p:nvSpPr>
          <p:spPr bwMode="auto">
            <a:xfrm flipH="1">
              <a:off x="3168" y="2544"/>
              <a:ext cx="144" cy="432"/>
            </a:xfrm>
            <a:prstGeom prst="line">
              <a:avLst/>
            </a:prstGeom>
            <a:noFill/>
            <a:ln w="19050">
              <a:solidFill>
                <a:schemeClr val="hlink"/>
              </a:solidFill>
              <a:prstDash val="sysDash"/>
              <a:round/>
              <a:headEnd/>
              <a:tailEnd/>
            </a:ln>
          </p:spPr>
          <p:txBody>
            <a:bodyPr wrap="none" anchor="ctr"/>
            <a:lstStyle/>
            <a:p>
              <a:endParaRPr lang="zh-CN" altLang="en-US"/>
            </a:p>
          </p:txBody>
        </p:sp>
        <p:sp>
          <p:nvSpPr>
            <p:cNvPr id="26681" name="Line 60"/>
            <p:cNvSpPr>
              <a:spLocks noChangeShapeType="1"/>
            </p:cNvSpPr>
            <p:nvPr/>
          </p:nvSpPr>
          <p:spPr bwMode="auto">
            <a:xfrm flipH="1">
              <a:off x="1632" y="2448"/>
              <a:ext cx="336" cy="576"/>
            </a:xfrm>
            <a:prstGeom prst="line">
              <a:avLst/>
            </a:prstGeom>
            <a:noFill/>
            <a:ln w="19050">
              <a:solidFill>
                <a:schemeClr val="hlink"/>
              </a:solidFill>
              <a:prstDash val="sysDash"/>
              <a:round/>
              <a:headEnd/>
              <a:tailEnd/>
            </a:ln>
          </p:spPr>
          <p:txBody>
            <a:bodyPr wrap="none" anchor="ctr"/>
            <a:lstStyle/>
            <a:p>
              <a:endParaRPr lang="zh-CN" altLang="en-US"/>
            </a:p>
          </p:txBody>
        </p:sp>
        <p:sp>
          <p:nvSpPr>
            <p:cNvPr id="26682" name="Line 61"/>
            <p:cNvSpPr>
              <a:spLocks noChangeShapeType="1"/>
            </p:cNvSpPr>
            <p:nvPr/>
          </p:nvSpPr>
          <p:spPr bwMode="auto">
            <a:xfrm flipV="1">
              <a:off x="1104" y="1488"/>
              <a:ext cx="1008" cy="96"/>
            </a:xfrm>
            <a:prstGeom prst="line">
              <a:avLst/>
            </a:prstGeom>
            <a:noFill/>
            <a:ln w="19050">
              <a:solidFill>
                <a:schemeClr val="hlink"/>
              </a:solidFill>
              <a:prstDash val="sysDash"/>
              <a:round/>
              <a:headEnd/>
              <a:tailEnd/>
            </a:ln>
          </p:spPr>
          <p:txBody>
            <a:bodyPr wrap="none" anchor="ctr"/>
            <a:lstStyle/>
            <a:p>
              <a:endParaRPr lang="zh-CN" altLang="en-US"/>
            </a:p>
          </p:txBody>
        </p:sp>
        <p:sp>
          <p:nvSpPr>
            <p:cNvPr id="26683" name="Line 62"/>
            <p:cNvSpPr>
              <a:spLocks noChangeShapeType="1"/>
            </p:cNvSpPr>
            <p:nvPr/>
          </p:nvSpPr>
          <p:spPr bwMode="auto">
            <a:xfrm flipH="1">
              <a:off x="912" y="1584"/>
              <a:ext cx="1200" cy="480"/>
            </a:xfrm>
            <a:prstGeom prst="line">
              <a:avLst/>
            </a:prstGeom>
            <a:noFill/>
            <a:ln w="19050">
              <a:solidFill>
                <a:schemeClr val="hlink"/>
              </a:solidFill>
              <a:prstDash val="sysDash"/>
              <a:round/>
              <a:headEnd/>
              <a:tailEnd/>
            </a:ln>
          </p:spPr>
          <p:txBody>
            <a:bodyPr wrap="none" anchor="ctr"/>
            <a:lstStyle/>
            <a:p>
              <a:endParaRPr lang="zh-CN" altLang="en-US"/>
            </a:p>
          </p:txBody>
        </p:sp>
        <p:sp>
          <p:nvSpPr>
            <p:cNvPr id="26684" name="Text Box 63"/>
            <p:cNvSpPr txBox="1">
              <a:spLocks noChangeArrowheads="1"/>
            </p:cNvSpPr>
            <p:nvPr/>
          </p:nvSpPr>
          <p:spPr bwMode="auto">
            <a:xfrm>
              <a:off x="2160" y="960"/>
              <a:ext cx="116" cy="288"/>
            </a:xfrm>
            <a:prstGeom prst="rect">
              <a:avLst/>
            </a:prstGeom>
            <a:noFill/>
            <a:ln w="9525">
              <a:noFill/>
              <a:miter lim="800000"/>
              <a:headEnd/>
              <a:tailEnd/>
            </a:ln>
          </p:spPr>
          <p:txBody>
            <a:bodyPr wrap="none">
              <a:spAutoFit/>
            </a:bodyPr>
            <a:lstStyle/>
            <a:p>
              <a:pPr eaLnBrk="0" hangingPunct="0"/>
              <a:endParaRPr lang="zh-CN" altLang="zh-CN">
                <a:solidFill>
                  <a:srgbClr val="990000"/>
                </a:solidFill>
                <a:latin typeface="Helvetica" pitchFamily="34" charset="0"/>
              </a:endParaRPr>
            </a:p>
          </p:txBody>
        </p:sp>
      </p:grpSp>
      <p:grpSp>
        <p:nvGrpSpPr>
          <p:cNvPr id="26630" name="Group 64"/>
          <p:cNvGrpSpPr>
            <a:grpSpLocks/>
          </p:cNvGrpSpPr>
          <p:nvPr/>
        </p:nvGrpSpPr>
        <p:grpSpPr bwMode="auto">
          <a:xfrm>
            <a:off x="2500298" y="3929066"/>
            <a:ext cx="1262063" cy="914400"/>
            <a:chOff x="1518" y="2448"/>
            <a:chExt cx="795" cy="576"/>
          </a:xfrm>
        </p:grpSpPr>
        <p:sp>
          <p:nvSpPr>
            <p:cNvPr id="26634" name="Line 65"/>
            <p:cNvSpPr>
              <a:spLocks noChangeShapeType="1"/>
            </p:cNvSpPr>
            <p:nvPr/>
          </p:nvSpPr>
          <p:spPr bwMode="auto">
            <a:xfrm flipV="1">
              <a:off x="1977" y="2448"/>
              <a:ext cx="336" cy="576"/>
            </a:xfrm>
            <a:prstGeom prst="line">
              <a:avLst/>
            </a:prstGeom>
            <a:noFill/>
            <a:ln w="38100">
              <a:solidFill>
                <a:schemeClr val="bg2"/>
              </a:solidFill>
              <a:round/>
              <a:headEnd/>
              <a:tailEnd type="triangle" w="med" len="med"/>
            </a:ln>
          </p:spPr>
          <p:txBody>
            <a:bodyPr wrap="none" anchor="ctr"/>
            <a:lstStyle/>
            <a:p>
              <a:endParaRPr lang="zh-CN" altLang="en-US"/>
            </a:p>
          </p:txBody>
        </p:sp>
        <p:sp>
          <p:nvSpPr>
            <p:cNvPr id="26635" name="Text Box 66"/>
            <p:cNvSpPr txBox="1">
              <a:spLocks noChangeArrowheads="1"/>
            </p:cNvSpPr>
            <p:nvPr/>
          </p:nvSpPr>
          <p:spPr bwMode="auto">
            <a:xfrm>
              <a:off x="1518" y="2614"/>
              <a:ext cx="636" cy="231"/>
            </a:xfrm>
            <a:prstGeom prst="rect">
              <a:avLst/>
            </a:prstGeom>
            <a:noFill/>
            <a:ln w="9525">
              <a:noFill/>
              <a:miter lim="800000"/>
              <a:headEnd/>
              <a:tailEnd/>
            </a:ln>
          </p:spPr>
          <p:txBody>
            <a:bodyPr wrap="none">
              <a:spAutoFit/>
            </a:bodyPr>
            <a:lstStyle/>
            <a:p>
              <a:pPr eaLnBrk="0" hangingPunct="0"/>
              <a:r>
                <a:rPr lang="en-US" altLang="zh-CN" sz="1800" b="1" dirty="0">
                  <a:solidFill>
                    <a:schemeClr val="bg2"/>
                  </a:solidFill>
                  <a:latin typeface="Helvetica" pitchFamily="34" charset="0"/>
                </a:rPr>
                <a:t>Publish</a:t>
              </a:r>
            </a:p>
          </p:txBody>
        </p:sp>
      </p:grpSp>
      <p:sp>
        <p:nvSpPr>
          <p:cNvPr id="26631" name="Rectangle 67"/>
          <p:cNvSpPr>
            <a:spLocks noChangeArrowheads="1"/>
          </p:cNvSpPr>
          <p:nvPr/>
        </p:nvSpPr>
        <p:spPr bwMode="auto">
          <a:xfrm>
            <a:off x="1722438" y="2663825"/>
            <a:ext cx="2057400" cy="909638"/>
          </a:xfrm>
          <a:prstGeom prst="rect">
            <a:avLst/>
          </a:prstGeom>
          <a:solidFill>
            <a:schemeClr val="accent1"/>
          </a:solidFill>
          <a:ln w="9525">
            <a:solidFill>
              <a:schemeClr val="tx1"/>
            </a:solidFill>
            <a:miter lim="800000"/>
            <a:headEnd/>
            <a:tailEnd/>
          </a:ln>
        </p:spPr>
        <p:txBody>
          <a:bodyPr wrap="none"/>
          <a:lstStyle/>
          <a:p>
            <a:pPr eaLnBrk="0" hangingPunct="0"/>
            <a:r>
              <a:rPr lang="en-US" altLang="zh-CN" sz="1800" b="1" dirty="0">
                <a:latin typeface="Arial" charset="0"/>
              </a:rPr>
              <a:t>Insert</a:t>
            </a:r>
          </a:p>
          <a:p>
            <a:pPr eaLnBrk="0" hangingPunct="0"/>
            <a:r>
              <a:rPr lang="en-US" altLang="zh-CN" sz="1800" b="1" dirty="0">
                <a:latin typeface="Arial" charset="0"/>
              </a:rPr>
              <a:t>(xyz.mp3,1.2.3.4)</a:t>
            </a:r>
          </a:p>
          <a:p>
            <a:pPr eaLnBrk="0" hangingPunct="0"/>
            <a:r>
              <a:rPr lang="en-US" altLang="zh-CN" sz="1800" b="1" dirty="0">
                <a:latin typeface="Arial" charset="0"/>
              </a:rPr>
              <a:t>...</a:t>
            </a:r>
          </a:p>
        </p:txBody>
      </p:sp>
      <p:sp>
        <p:nvSpPr>
          <p:cNvPr id="26632" name="Text Box 68"/>
          <p:cNvSpPr txBox="1">
            <a:spLocks noChangeArrowheads="1"/>
          </p:cNvSpPr>
          <p:nvPr/>
        </p:nvSpPr>
        <p:spPr bwMode="auto">
          <a:xfrm>
            <a:off x="6156325" y="1989138"/>
            <a:ext cx="1368425"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SupperNode</a:t>
            </a:r>
          </a:p>
        </p:txBody>
      </p:sp>
      <p:sp>
        <p:nvSpPr>
          <p:cNvPr id="26633" name="Rectangle 69"/>
          <p:cNvSpPr>
            <a:spLocks noChangeArrowheads="1"/>
          </p:cNvSpPr>
          <p:nvPr/>
        </p:nvSpPr>
        <p:spPr bwMode="auto">
          <a:xfrm>
            <a:off x="2268538" y="5373688"/>
            <a:ext cx="882650" cy="366712"/>
          </a:xfrm>
          <a:prstGeom prst="rect">
            <a:avLst/>
          </a:prstGeom>
          <a:noFill/>
          <a:ln w="9525">
            <a:noFill/>
            <a:miter lim="800000"/>
            <a:headEnd/>
            <a:tailEnd/>
          </a:ln>
        </p:spPr>
        <p:txBody>
          <a:bodyPr wrap="none">
            <a:spAutoFit/>
          </a:bodyPr>
          <a:lstStyle/>
          <a:p>
            <a:pPr eaLnBrk="0" hangingPunct="0"/>
            <a:r>
              <a:rPr lang="en-US" altLang="zh-CN" sz="1800" b="1">
                <a:latin typeface="Arial" charset="0"/>
              </a:rPr>
              <a:t>1.2.3.4</a:t>
            </a:r>
          </a:p>
        </p:txBody>
      </p:sp>
      <p:sp>
        <p:nvSpPr>
          <p:cNvPr id="71" name="灯片编号占位符 70"/>
          <p:cNvSpPr>
            <a:spLocks noGrp="1"/>
          </p:cNvSpPr>
          <p:nvPr>
            <p:ph type="sldNum" sz="quarter" idx="12"/>
          </p:nvPr>
        </p:nvSpPr>
        <p:spPr/>
        <p:txBody>
          <a:bodyPr/>
          <a:lstStyle/>
          <a:p>
            <a:pPr>
              <a:defRPr/>
            </a:pPr>
            <a:fld id="{E69227C7-D333-42E5-937F-424544F7464B}" type="slidenum">
              <a:rPr lang="en-US" altLang="zh-CN" smtClean="0"/>
              <a:pPr>
                <a:defRPr/>
              </a:pPr>
              <a:t>13</a:t>
            </a:fld>
            <a:endParaRPr lang="en-US" altLang="zh-C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20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fade">
                                      <p:cBhvr>
                                        <p:cTn id="12" dur="2000"/>
                                        <p:tgtEl>
                                          <p:spTgt spid="266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31"/>
                                        </p:tgtEl>
                                        <p:attrNameLst>
                                          <p:attrName>style.visibility</p:attrName>
                                        </p:attrNameLst>
                                      </p:cBhvr>
                                      <p:to>
                                        <p:strVal val="visible"/>
                                      </p:to>
                                    </p:set>
                                    <p:animEffect transition="in" filter="fade">
                                      <p:cBhvr>
                                        <p:cTn id="17" dur="2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P spid="266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50938" y="214313"/>
            <a:ext cx="5938837" cy="1462087"/>
          </a:xfrm>
        </p:spPr>
        <p:txBody>
          <a:bodyPr/>
          <a:lstStyle/>
          <a:p>
            <a:pPr eaLnBrk="1" hangingPunct="1"/>
            <a:r>
              <a:rPr lang="zh-CN" altLang="en-US" b="1"/>
              <a:t>层次</a:t>
            </a:r>
            <a:r>
              <a:rPr lang="en-US" altLang="zh-CN" b="1"/>
              <a:t>P2P</a:t>
            </a:r>
            <a:r>
              <a:rPr lang="zh-CN" altLang="en-US" b="1"/>
              <a:t>网络：</a:t>
            </a:r>
            <a:r>
              <a:rPr lang="en-US" altLang="zh-CN" b="1"/>
              <a:t>KazaA</a:t>
            </a:r>
          </a:p>
        </p:txBody>
      </p:sp>
      <p:pic>
        <p:nvPicPr>
          <p:cNvPr id="27651" name="Picture 3" descr="h_logo"/>
          <p:cNvPicPr>
            <a:picLocks noGrp="1" noChangeAspect="1" noChangeArrowheads="1"/>
          </p:cNvPicPr>
          <p:nvPr>
            <p:ph idx="4294967295"/>
          </p:nvPr>
        </p:nvPicPr>
        <p:blipFill>
          <a:blip r:embed="rId4" cstate="print"/>
          <a:srcRect/>
          <a:stretch>
            <a:fillRect/>
          </a:stretch>
        </p:blipFill>
        <p:spPr>
          <a:xfrm>
            <a:off x="7308850" y="404813"/>
            <a:ext cx="1219200" cy="628650"/>
          </a:xfrm>
          <a:noFill/>
        </p:spPr>
      </p:pic>
      <p:grpSp>
        <p:nvGrpSpPr>
          <p:cNvPr id="27652" name="Group 4"/>
          <p:cNvGrpSpPr>
            <a:grpSpLocks/>
          </p:cNvGrpSpPr>
          <p:nvPr/>
        </p:nvGrpSpPr>
        <p:grpSpPr bwMode="auto">
          <a:xfrm>
            <a:off x="1462088" y="1524000"/>
            <a:ext cx="6781800" cy="4419600"/>
            <a:chOff x="576" y="960"/>
            <a:chExt cx="4272" cy="2784"/>
          </a:xfrm>
        </p:grpSpPr>
        <p:pic>
          <p:nvPicPr>
            <p:cNvPr id="27678" name="Picture 5" descr="com"/>
            <p:cNvPicPr>
              <a:picLocks noChangeAspect="1" noChangeArrowheads="1"/>
            </p:cNvPicPr>
            <p:nvPr/>
          </p:nvPicPr>
          <p:blipFill>
            <a:blip r:embed="rId5" cstate="print"/>
            <a:srcRect/>
            <a:stretch>
              <a:fillRect/>
            </a:stretch>
          </p:blipFill>
          <p:spPr bwMode="auto">
            <a:xfrm>
              <a:off x="672" y="1968"/>
              <a:ext cx="240" cy="224"/>
            </a:xfrm>
            <a:prstGeom prst="rect">
              <a:avLst/>
            </a:prstGeom>
            <a:noFill/>
            <a:ln w="9525">
              <a:noFill/>
              <a:miter lim="800000"/>
              <a:headEnd/>
              <a:tailEnd/>
            </a:ln>
          </p:spPr>
        </p:pic>
        <p:pic>
          <p:nvPicPr>
            <p:cNvPr id="27679" name="Picture 6" descr="com"/>
            <p:cNvPicPr>
              <a:picLocks noChangeAspect="1" noChangeArrowheads="1"/>
            </p:cNvPicPr>
            <p:nvPr/>
          </p:nvPicPr>
          <p:blipFill>
            <a:blip r:embed="rId5" cstate="print"/>
            <a:srcRect/>
            <a:stretch>
              <a:fillRect/>
            </a:stretch>
          </p:blipFill>
          <p:spPr bwMode="auto">
            <a:xfrm>
              <a:off x="3024" y="3024"/>
              <a:ext cx="240" cy="224"/>
            </a:xfrm>
            <a:prstGeom prst="rect">
              <a:avLst/>
            </a:prstGeom>
            <a:noFill/>
            <a:ln w="9525">
              <a:noFill/>
              <a:miter lim="800000"/>
              <a:headEnd/>
              <a:tailEnd/>
            </a:ln>
          </p:spPr>
        </p:pic>
        <p:pic>
          <p:nvPicPr>
            <p:cNvPr id="27680" name="Picture 7" descr="com"/>
            <p:cNvPicPr>
              <a:picLocks noChangeAspect="1" noChangeArrowheads="1"/>
            </p:cNvPicPr>
            <p:nvPr/>
          </p:nvPicPr>
          <p:blipFill>
            <a:blip r:embed="rId5" cstate="print"/>
            <a:srcRect/>
            <a:stretch>
              <a:fillRect/>
            </a:stretch>
          </p:blipFill>
          <p:spPr bwMode="auto">
            <a:xfrm>
              <a:off x="4272" y="1920"/>
              <a:ext cx="240" cy="224"/>
            </a:xfrm>
            <a:prstGeom prst="rect">
              <a:avLst/>
            </a:prstGeom>
            <a:noFill/>
            <a:ln w="9525">
              <a:noFill/>
              <a:miter lim="800000"/>
              <a:headEnd/>
              <a:tailEnd/>
            </a:ln>
          </p:spPr>
        </p:pic>
        <p:pic>
          <p:nvPicPr>
            <p:cNvPr id="27681" name="Picture 8" descr="com"/>
            <p:cNvPicPr>
              <a:picLocks noChangeAspect="1" noChangeArrowheads="1"/>
            </p:cNvPicPr>
            <p:nvPr/>
          </p:nvPicPr>
          <p:blipFill>
            <a:blip r:embed="rId5" cstate="print"/>
            <a:srcRect/>
            <a:stretch>
              <a:fillRect/>
            </a:stretch>
          </p:blipFill>
          <p:spPr bwMode="auto">
            <a:xfrm>
              <a:off x="4512" y="3168"/>
              <a:ext cx="240" cy="224"/>
            </a:xfrm>
            <a:prstGeom prst="rect">
              <a:avLst/>
            </a:prstGeom>
            <a:noFill/>
            <a:ln w="9525">
              <a:noFill/>
              <a:miter lim="800000"/>
              <a:headEnd/>
              <a:tailEnd/>
            </a:ln>
          </p:spPr>
        </p:pic>
        <p:pic>
          <p:nvPicPr>
            <p:cNvPr id="27682" name="Picture 9" descr="com"/>
            <p:cNvPicPr>
              <a:picLocks noChangeAspect="1" noChangeArrowheads="1"/>
            </p:cNvPicPr>
            <p:nvPr/>
          </p:nvPicPr>
          <p:blipFill>
            <a:blip r:embed="rId5" cstate="print"/>
            <a:srcRect/>
            <a:stretch>
              <a:fillRect/>
            </a:stretch>
          </p:blipFill>
          <p:spPr bwMode="auto">
            <a:xfrm>
              <a:off x="3216" y="2112"/>
              <a:ext cx="480" cy="448"/>
            </a:xfrm>
            <a:prstGeom prst="rect">
              <a:avLst/>
            </a:prstGeom>
            <a:noFill/>
            <a:ln w="9525">
              <a:noFill/>
              <a:miter lim="800000"/>
              <a:headEnd/>
              <a:tailEnd/>
            </a:ln>
          </p:spPr>
        </p:pic>
        <p:grpSp>
          <p:nvGrpSpPr>
            <p:cNvPr id="27683" name="Group 10"/>
            <p:cNvGrpSpPr>
              <a:grpSpLocks/>
            </p:cNvGrpSpPr>
            <p:nvPr/>
          </p:nvGrpSpPr>
          <p:grpSpPr bwMode="auto">
            <a:xfrm>
              <a:off x="4464" y="3408"/>
              <a:ext cx="384" cy="192"/>
              <a:chOff x="2688" y="3552"/>
              <a:chExt cx="384" cy="192"/>
            </a:xfrm>
          </p:grpSpPr>
          <p:pic>
            <p:nvPicPr>
              <p:cNvPr id="27733" name="Picture 1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7734"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7735"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7684"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20" y="2592"/>
              <a:ext cx="192" cy="192"/>
            </a:xfrm>
            <a:prstGeom prst="rect">
              <a:avLst/>
            </a:prstGeom>
            <a:noFill/>
            <a:ln w="9525">
              <a:noFill/>
              <a:miter lim="800000"/>
              <a:headEnd/>
              <a:tailEnd/>
            </a:ln>
          </p:spPr>
        </p:pic>
        <p:pic>
          <p:nvPicPr>
            <p:cNvPr id="27685"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16" y="2592"/>
              <a:ext cx="192" cy="192"/>
            </a:xfrm>
            <a:prstGeom prst="rect">
              <a:avLst/>
            </a:prstGeom>
            <a:noFill/>
            <a:ln w="9525">
              <a:noFill/>
              <a:miter lim="800000"/>
              <a:headEnd/>
              <a:tailEnd/>
            </a:ln>
          </p:spPr>
        </p:pic>
        <p:pic>
          <p:nvPicPr>
            <p:cNvPr id="27686"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12" y="2592"/>
              <a:ext cx="192" cy="192"/>
            </a:xfrm>
            <a:prstGeom prst="rect">
              <a:avLst/>
            </a:prstGeom>
            <a:noFill/>
            <a:ln w="9525">
              <a:noFill/>
              <a:miter lim="800000"/>
              <a:headEnd/>
              <a:tailEnd/>
            </a:ln>
          </p:spPr>
        </p:pic>
        <p:grpSp>
          <p:nvGrpSpPr>
            <p:cNvPr id="27687" name="Group 17"/>
            <p:cNvGrpSpPr>
              <a:grpSpLocks/>
            </p:cNvGrpSpPr>
            <p:nvPr/>
          </p:nvGrpSpPr>
          <p:grpSpPr bwMode="auto">
            <a:xfrm>
              <a:off x="3408" y="2592"/>
              <a:ext cx="384" cy="192"/>
              <a:chOff x="2688" y="3552"/>
              <a:chExt cx="384" cy="192"/>
            </a:xfrm>
          </p:grpSpPr>
          <p:pic>
            <p:nvPicPr>
              <p:cNvPr id="27730"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7731"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7732" name="Picture 2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7688" name="Picture 2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272" y="2160"/>
              <a:ext cx="192" cy="192"/>
            </a:xfrm>
            <a:prstGeom prst="rect">
              <a:avLst/>
            </a:prstGeom>
            <a:noFill/>
            <a:ln w="9525">
              <a:noFill/>
              <a:miter lim="800000"/>
              <a:headEnd/>
              <a:tailEnd/>
            </a:ln>
          </p:spPr>
        </p:pic>
        <p:pic>
          <p:nvPicPr>
            <p:cNvPr id="27689" name="Picture 2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368" y="2160"/>
              <a:ext cx="192" cy="192"/>
            </a:xfrm>
            <a:prstGeom prst="rect">
              <a:avLst/>
            </a:prstGeom>
            <a:noFill/>
            <a:ln w="9525">
              <a:noFill/>
              <a:miter lim="800000"/>
              <a:headEnd/>
              <a:tailEnd/>
            </a:ln>
          </p:spPr>
        </p:pic>
        <p:grpSp>
          <p:nvGrpSpPr>
            <p:cNvPr id="27690" name="Group 23"/>
            <p:cNvGrpSpPr>
              <a:grpSpLocks/>
            </p:cNvGrpSpPr>
            <p:nvPr/>
          </p:nvGrpSpPr>
          <p:grpSpPr bwMode="auto">
            <a:xfrm>
              <a:off x="576" y="2208"/>
              <a:ext cx="384" cy="192"/>
              <a:chOff x="2688" y="3552"/>
              <a:chExt cx="384" cy="192"/>
            </a:xfrm>
          </p:grpSpPr>
          <p:pic>
            <p:nvPicPr>
              <p:cNvPr id="27727"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688" y="3552"/>
                <a:ext cx="192" cy="192"/>
              </a:xfrm>
              <a:prstGeom prst="rect">
                <a:avLst/>
              </a:prstGeom>
              <a:noFill/>
              <a:ln w="9525">
                <a:noFill/>
                <a:miter lim="800000"/>
                <a:headEnd/>
                <a:tailEnd/>
              </a:ln>
            </p:spPr>
          </p:pic>
          <p:pic>
            <p:nvPicPr>
              <p:cNvPr id="27728"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84" y="3552"/>
                <a:ext cx="192" cy="192"/>
              </a:xfrm>
              <a:prstGeom prst="rect">
                <a:avLst/>
              </a:prstGeom>
              <a:noFill/>
              <a:ln w="9525">
                <a:noFill/>
                <a:miter lim="800000"/>
                <a:headEnd/>
                <a:tailEnd/>
              </a:ln>
            </p:spPr>
          </p:pic>
          <p:pic>
            <p:nvPicPr>
              <p:cNvPr id="27729"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80" y="3552"/>
                <a:ext cx="192" cy="192"/>
              </a:xfrm>
              <a:prstGeom prst="rect">
                <a:avLst/>
              </a:prstGeom>
              <a:noFill/>
              <a:ln w="9525">
                <a:noFill/>
                <a:miter lim="800000"/>
                <a:headEnd/>
                <a:tailEnd/>
              </a:ln>
            </p:spPr>
          </p:pic>
        </p:grpSp>
        <p:pic>
          <p:nvPicPr>
            <p:cNvPr id="27691" name="Picture 27" descr="com"/>
            <p:cNvPicPr>
              <a:picLocks noChangeAspect="1" noChangeArrowheads="1"/>
            </p:cNvPicPr>
            <p:nvPr/>
          </p:nvPicPr>
          <p:blipFill>
            <a:blip r:embed="rId5" cstate="print"/>
            <a:srcRect/>
            <a:stretch>
              <a:fillRect/>
            </a:stretch>
          </p:blipFill>
          <p:spPr bwMode="auto">
            <a:xfrm>
              <a:off x="1488" y="3072"/>
              <a:ext cx="240" cy="224"/>
            </a:xfrm>
            <a:prstGeom prst="rect">
              <a:avLst/>
            </a:prstGeom>
            <a:noFill/>
            <a:ln w="9525">
              <a:noFill/>
              <a:miter lim="800000"/>
              <a:headEnd/>
              <a:tailEnd/>
            </a:ln>
          </p:spPr>
        </p:pic>
        <p:pic>
          <p:nvPicPr>
            <p:cNvPr id="27692"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84" y="3312"/>
              <a:ext cx="192" cy="192"/>
            </a:xfrm>
            <a:prstGeom prst="rect">
              <a:avLst/>
            </a:prstGeom>
            <a:noFill/>
            <a:ln w="9525">
              <a:noFill/>
              <a:miter lim="800000"/>
              <a:headEnd/>
              <a:tailEnd/>
            </a:ln>
          </p:spPr>
        </p:pic>
        <p:pic>
          <p:nvPicPr>
            <p:cNvPr id="27693"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680" y="3312"/>
              <a:ext cx="192" cy="192"/>
            </a:xfrm>
            <a:prstGeom prst="rect">
              <a:avLst/>
            </a:prstGeom>
            <a:noFill/>
            <a:ln w="9525">
              <a:noFill/>
              <a:miter lim="800000"/>
              <a:headEnd/>
              <a:tailEnd/>
            </a:ln>
          </p:spPr>
        </p:pic>
        <p:pic>
          <p:nvPicPr>
            <p:cNvPr id="27694" name="Picture 3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20" y="3264"/>
              <a:ext cx="192" cy="192"/>
            </a:xfrm>
            <a:prstGeom prst="rect">
              <a:avLst/>
            </a:prstGeom>
            <a:noFill/>
            <a:ln w="9525">
              <a:noFill/>
              <a:miter lim="800000"/>
              <a:headEnd/>
              <a:tailEnd/>
            </a:ln>
          </p:spPr>
        </p:pic>
        <p:pic>
          <p:nvPicPr>
            <p:cNvPr id="27695" name="Picture 3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64" y="2208"/>
              <a:ext cx="192" cy="192"/>
            </a:xfrm>
            <a:prstGeom prst="rect">
              <a:avLst/>
            </a:prstGeom>
            <a:noFill/>
            <a:ln w="9525">
              <a:noFill/>
              <a:miter lim="800000"/>
              <a:headEnd/>
              <a:tailEnd/>
            </a:ln>
          </p:spPr>
        </p:pic>
        <p:pic>
          <p:nvPicPr>
            <p:cNvPr id="27696" name="Picture 32" descr="com"/>
            <p:cNvPicPr>
              <a:picLocks noChangeAspect="1" noChangeArrowheads="1"/>
            </p:cNvPicPr>
            <p:nvPr/>
          </p:nvPicPr>
          <p:blipFill>
            <a:blip r:embed="rId5" cstate="print"/>
            <a:srcRect/>
            <a:stretch>
              <a:fillRect/>
            </a:stretch>
          </p:blipFill>
          <p:spPr bwMode="auto">
            <a:xfrm>
              <a:off x="1872" y="2016"/>
              <a:ext cx="480" cy="448"/>
            </a:xfrm>
            <a:prstGeom prst="rect">
              <a:avLst/>
            </a:prstGeom>
            <a:noFill/>
            <a:ln w="9525">
              <a:noFill/>
              <a:miter lim="800000"/>
              <a:headEnd/>
              <a:tailEnd/>
            </a:ln>
          </p:spPr>
        </p:pic>
        <p:pic>
          <p:nvPicPr>
            <p:cNvPr id="27697" name="Picture 3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72" y="2544"/>
              <a:ext cx="192" cy="192"/>
            </a:xfrm>
            <a:prstGeom prst="rect">
              <a:avLst/>
            </a:prstGeom>
            <a:noFill/>
            <a:ln w="9525">
              <a:noFill/>
              <a:miter lim="800000"/>
              <a:headEnd/>
              <a:tailEnd/>
            </a:ln>
          </p:spPr>
        </p:pic>
        <p:pic>
          <p:nvPicPr>
            <p:cNvPr id="27698" name="Picture 3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968" y="2544"/>
              <a:ext cx="192" cy="192"/>
            </a:xfrm>
            <a:prstGeom prst="rect">
              <a:avLst/>
            </a:prstGeom>
            <a:noFill/>
            <a:ln w="9525">
              <a:noFill/>
              <a:miter lim="800000"/>
              <a:headEnd/>
              <a:tailEnd/>
            </a:ln>
          </p:spPr>
        </p:pic>
        <p:pic>
          <p:nvPicPr>
            <p:cNvPr id="27699" name="Picture 3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064" y="2544"/>
              <a:ext cx="192" cy="192"/>
            </a:xfrm>
            <a:prstGeom prst="rect">
              <a:avLst/>
            </a:prstGeom>
            <a:noFill/>
            <a:ln w="9525">
              <a:noFill/>
              <a:miter lim="800000"/>
              <a:headEnd/>
              <a:tailEnd/>
            </a:ln>
          </p:spPr>
        </p:pic>
        <p:pic>
          <p:nvPicPr>
            <p:cNvPr id="27700" name="Picture 36" descr="com"/>
            <p:cNvPicPr>
              <a:picLocks noChangeAspect="1" noChangeArrowheads="1"/>
            </p:cNvPicPr>
            <p:nvPr/>
          </p:nvPicPr>
          <p:blipFill>
            <a:blip r:embed="rId5" cstate="print"/>
            <a:srcRect/>
            <a:stretch>
              <a:fillRect/>
            </a:stretch>
          </p:blipFill>
          <p:spPr bwMode="auto">
            <a:xfrm>
              <a:off x="2112" y="1152"/>
              <a:ext cx="480" cy="448"/>
            </a:xfrm>
            <a:prstGeom prst="rect">
              <a:avLst/>
            </a:prstGeom>
            <a:noFill/>
            <a:ln w="9525">
              <a:noFill/>
              <a:miter lim="800000"/>
              <a:headEnd/>
              <a:tailEnd/>
            </a:ln>
          </p:spPr>
        </p:pic>
        <p:pic>
          <p:nvPicPr>
            <p:cNvPr id="27701" name="Picture 3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12" y="1680"/>
              <a:ext cx="192" cy="192"/>
            </a:xfrm>
            <a:prstGeom prst="rect">
              <a:avLst/>
            </a:prstGeom>
            <a:noFill/>
            <a:ln w="9525">
              <a:noFill/>
              <a:miter lim="800000"/>
              <a:headEnd/>
              <a:tailEnd/>
            </a:ln>
          </p:spPr>
        </p:pic>
        <p:pic>
          <p:nvPicPr>
            <p:cNvPr id="27702" name="Picture 3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208" y="1680"/>
              <a:ext cx="192" cy="192"/>
            </a:xfrm>
            <a:prstGeom prst="rect">
              <a:avLst/>
            </a:prstGeom>
            <a:noFill/>
            <a:ln w="9525">
              <a:noFill/>
              <a:miter lim="800000"/>
              <a:headEnd/>
              <a:tailEnd/>
            </a:ln>
          </p:spPr>
        </p:pic>
        <p:pic>
          <p:nvPicPr>
            <p:cNvPr id="27703" name="Picture 3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304" y="1680"/>
              <a:ext cx="192" cy="192"/>
            </a:xfrm>
            <a:prstGeom prst="rect">
              <a:avLst/>
            </a:prstGeom>
            <a:noFill/>
            <a:ln w="9525">
              <a:noFill/>
              <a:miter lim="800000"/>
              <a:headEnd/>
              <a:tailEnd/>
            </a:ln>
          </p:spPr>
        </p:pic>
        <p:pic>
          <p:nvPicPr>
            <p:cNvPr id="27704" name="Picture 40" descr="com"/>
            <p:cNvPicPr>
              <a:picLocks noChangeAspect="1" noChangeArrowheads="1"/>
            </p:cNvPicPr>
            <p:nvPr/>
          </p:nvPicPr>
          <p:blipFill>
            <a:blip r:embed="rId5" cstate="print"/>
            <a:srcRect/>
            <a:stretch>
              <a:fillRect/>
            </a:stretch>
          </p:blipFill>
          <p:spPr bwMode="auto">
            <a:xfrm>
              <a:off x="3168" y="1152"/>
              <a:ext cx="480" cy="448"/>
            </a:xfrm>
            <a:prstGeom prst="rect">
              <a:avLst/>
            </a:prstGeom>
            <a:noFill/>
            <a:ln w="9525">
              <a:noFill/>
              <a:miter lim="800000"/>
              <a:headEnd/>
              <a:tailEnd/>
            </a:ln>
          </p:spPr>
        </p:pic>
        <p:pic>
          <p:nvPicPr>
            <p:cNvPr id="27705" name="Picture 4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64" y="1680"/>
              <a:ext cx="192" cy="192"/>
            </a:xfrm>
            <a:prstGeom prst="rect">
              <a:avLst/>
            </a:prstGeom>
            <a:noFill/>
            <a:ln w="9525">
              <a:noFill/>
              <a:miter lim="800000"/>
              <a:headEnd/>
              <a:tailEnd/>
            </a:ln>
          </p:spPr>
        </p:pic>
        <p:pic>
          <p:nvPicPr>
            <p:cNvPr id="27706" name="Picture 4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60" y="1680"/>
              <a:ext cx="192" cy="192"/>
            </a:xfrm>
            <a:prstGeom prst="rect">
              <a:avLst/>
            </a:prstGeom>
            <a:noFill/>
            <a:ln w="9525">
              <a:noFill/>
              <a:miter lim="800000"/>
              <a:headEnd/>
              <a:tailEnd/>
            </a:ln>
          </p:spPr>
        </p:pic>
        <p:sp>
          <p:nvSpPr>
            <p:cNvPr id="27707" name="Line 43"/>
            <p:cNvSpPr>
              <a:spLocks noChangeShapeType="1"/>
            </p:cNvSpPr>
            <p:nvPr/>
          </p:nvSpPr>
          <p:spPr bwMode="auto">
            <a:xfrm>
              <a:off x="2592" y="1440"/>
              <a:ext cx="576" cy="0"/>
            </a:xfrm>
            <a:prstGeom prst="line">
              <a:avLst/>
            </a:prstGeom>
            <a:noFill/>
            <a:ln w="38100">
              <a:solidFill>
                <a:srgbClr val="6600FF"/>
              </a:solidFill>
              <a:prstDash val="sysDash"/>
              <a:round/>
              <a:headEnd/>
              <a:tailEnd/>
            </a:ln>
          </p:spPr>
          <p:txBody>
            <a:bodyPr wrap="none" anchor="ctr"/>
            <a:lstStyle/>
            <a:p>
              <a:endParaRPr lang="zh-CN" altLang="en-US"/>
            </a:p>
          </p:txBody>
        </p:sp>
        <p:sp>
          <p:nvSpPr>
            <p:cNvPr id="27708" name="Line 44"/>
            <p:cNvSpPr>
              <a:spLocks noChangeShapeType="1"/>
            </p:cNvSpPr>
            <p:nvPr/>
          </p:nvSpPr>
          <p:spPr bwMode="auto">
            <a:xfrm flipV="1">
              <a:off x="3312" y="1632"/>
              <a:ext cx="0" cy="480"/>
            </a:xfrm>
            <a:prstGeom prst="line">
              <a:avLst/>
            </a:prstGeom>
            <a:noFill/>
            <a:ln w="38100">
              <a:solidFill>
                <a:srgbClr val="6600FF"/>
              </a:solidFill>
              <a:prstDash val="sysDash"/>
              <a:round/>
              <a:headEnd/>
              <a:tailEnd/>
            </a:ln>
          </p:spPr>
          <p:txBody>
            <a:bodyPr wrap="none" anchor="ctr"/>
            <a:lstStyle/>
            <a:p>
              <a:endParaRPr lang="zh-CN" altLang="en-US"/>
            </a:p>
          </p:txBody>
        </p:sp>
        <p:sp>
          <p:nvSpPr>
            <p:cNvPr id="27709" name="Line 45"/>
            <p:cNvSpPr>
              <a:spLocks noChangeShapeType="1"/>
            </p:cNvSpPr>
            <p:nvPr/>
          </p:nvSpPr>
          <p:spPr bwMode="auto">
            <a:xfrm>
              <a:off x="2400" y="2352"/>
              <a:ext cx="816" cy="0"/>
            </a:xfrm>
            <a:prstGeom prst="line">
              <a:avLst/>
            </a:prstGeom>
            <a:noFill/>
            <a:ln w="38100">
              <a:solidFill>
                <a:srgbClr val="6600FF"/>
              </a:solidFill>
              <a:prstDash val="sysDash"/>
              <a:round/>
              <a:headEnd/>
              <a:tailEnd/>
            </a:ln>
          </p:spPr>
          <p:txBody>
            <a:bodyPr wrap="none" anchor="ctr"/>
            <a:lstStyle/>
            <a:p>
              <a:endParaRPr lang="zh-CN" altLang="en-US"/>
            </a:p>
          </p:txBody>
        </p:sp>
        <p:sp>
          <p:nvSpPr>
            <p:cNvPr id="27710" name="Line 46"/>
            <p:cNvSpPr>
              <a:spLocks noChangeShapeType="1"/>
            </p:cNvSpPr>
            <p:nvPr/>
          </p:nvSpPr>
          <p:spPr bwMode="auto">
            <a:xfrm flipH="1">
              <a:off x="2160" y="1584"/>
              <a:ext cx="144" cy="432"/>
            </a:xfrm>
            <a:prstGeom prst="line">
              <a:avLst/>
            </a:prstGeom>
            <a:noFill/>
            <a:ln w="38100">
              <a:solidFill>
                <a:srgbClr val="6600FF"/>
              </a:solidFill>
              <a:prstDash val="sysDash"/>
              <a:round/>
              <a:headEnd/>
              <a:tailEnd/>
            </a:ln>
          </p:spPr>
          <p:txBody>
            <a:bodyPr wrap="none" anchor="ctr"/>
            <a:lstStyle/>
            <a:p>
              <a:endParaRPr lang="zh-CN" altLang="en-US"/>
            </a:p>
          </p:txBody>
        </p:sp>
        <p:sp>
          <p:nvSpPr>
            <p:cNvPr id="27711" name="Line 47"/>
            <p:cNvSpPr>
              <a:spLocks noChangeShapeType="1"/>
            </p:cNvSpPr>
            <p:nvPr/>
          </p:nvSpPr>
          <p:spPr bwMode="auto">
            <a:xfrm>
              <a:off x="2544" y="1536"/>
              <a:ext cx="672" cy="672"/>
            </a:xfrm>
            <a:prstGeom prst="line">
              <a:avLst/>
            </a:prstGeom>
            <a:noFill/>
            <a:ln w="38100">
              <a:solidFill>
                <a:srgbClr val="6600FF"/>
              </a:solidFill>
              <a:prstDash val="sysDash"/>
              <a:round/>
              <a:headEnd/>
              <a:tailEnd/>
            </a:ln>
          </p:spPr>
          <p:txBody>
            <a:bodyPr wrap="none" anchor="ctr"/>
            <a:lstStyle/>
            <a:p>
              <a:endParaRPr lang="zh-CN" altLang="en-US"/>
            </a:p>
          </p:txBody>
        </p:sp>
        <p:sp>
          <p:nvSpPr>
            <p:cNvPr id="27712" name="Line 48"/>
            <p:cNvSpPr>
              <a:spLocks noChangeShapeType="1"/>
            </p:cNvSpPr>
            <p:nvPr/>
          </p:nvSpPr>
          <p:spPr bwMode="auto">
            <a:xfrm flipV="1">
              <a:off x="2304" y="1584"/>
              <a:ext cx="864" cy="624"/>
            </a:xfrm>
            <a:prstGeom prst="line">
              <a:avLst/>
            </a:prstGeom>
            <a:noFill/>
            <a:ln w="38100">
              <a:solidFill>
                <a:srgbClr val="6600FF"/>
              </a:solidFill>
              <a:prstDash val="sysDash"/>
              <a:round/>
              <a:headEnd/>
              <a:tailEnd/>
            </a:ln>
          </p:spPr>
          <p:txBody>
            <a:bodyPr wrap="none" anchor="ctr"/>
            <a:lstStyle/>
            <a:p>
              <a:endParaRPr lang="zh-CN" altLang="en-US"/>
            </a:p>
          </p:txBody>
        </p:sp>
        <p:sp>
          <p:nvSpPr>
            <p:cNvPr id="27713" name="Line 49"/>
            <p:cNvSpPr>
              <a:spLocks noChangeShapeType="1"/>
            </p:cNvSpPr>
            <p:nvPr/>
          </p:nvSpPr>
          <p:spPr bwMode="auto">
            <a:xfrm>
              <a:off x="3648" y="1584"/>
              <a:ext cx="576" cy="432"/>
            </a:xfrm>
            <a:prstGeom prst="line">
              <a:avLst/>
            </a:prstGeom>
            <a:noFill/>
            <a:ln w="19050">
              <a:solidFill>
                <a:schemeClr val="hlink"/>
              </a:solidFill>
              <a:prstDash val="sysDash"/>
              <a:round/>
              <a:headEnd type="none" w="med" len="med"/>
              <a:tailEnd type="none" w="med" len="med"/>
            </a:ln>
          </p:spPr>
          <p:txBody>
            <a:bodyPr wrap="none" anchor="ctr"/>
            <a:lstStyle/>
            <a:p>
              <a:endParaRPr lang="zh-CN" altLang="en-US"/>
            </a:p>
          </p:txBody>
        </p:sp>
        <p:pic>
          <p:nvPicPr>
            <p:cNvPr id="27714" name="Picture 50" descr="com"/>
            <p:cNvPicPr>
              <a:picLocks noChangeAspect="1" noChangeArrowheads="1"/>
            </p:cNvPicPr>
            <p:nvPr/>
          </p:nvPicPr>
          <p:blipFill>
            <a:blip r:embed="rId5" cstate="print"/>
            <a:srcRect/>
            <a:stretch>
              <a:fillRect/>
            </a:stretch>
          </p:blipFill>
          <p:spPr bwMode="auto">
            <a:xfrm>
              <a:off x="3936" y="3312"/>
              <a:ext cx="240" cy="224"/>
            </a:xfrm>
            <a:prstGeom prst="rect">
              <a:avLst/>
            </a:prstGeom>
            <a:noFill/>
            <a:ln w="9525">
              <a:noFill/>
              <a:miter lim="800000"/>
              <a:headEnd/>
              <a:tailEnd/>
            </a:ln>
          </p:spPr>
        </p:pic>
        <p:pic>
          <p:nvPicPr>
            <p:cNvPr id="27715" name="Picture 5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36" y="3552"/>
              <a:ext cx="192" cy="192"/>
            </a:xfrm>
            <a:prstGeom prst="rect">
              <a:avLst/>
            </a:prstGeom>
            <a:noFill/>
            <a:ln w="9525">
              <a:noFill/>
              <a:miter lim="800000"/>
              <a:headEnd/>
              <a:tailEnd/>
            </a:ln>
          </p:spPr>
        </p:pic>
        <p:pic>
          <p:nvPicPr>
            <p:cNvPr id="27716" name="Picture 5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32" y="3552"/>
              <a:ext cx="192" cy="192"/>
            </a:xfrm>
            <a:prstGeom prst="rect">
              <a:avLst/>
            </a:prstGeom>
            <a:noFill/>
            <a:ln w="9525">
              <a:noFill/>
              <a:miter lim="800000"/>
              <a:headEnd/>
              <a:tailEnd/>
            </a:ln>
          </p:spPr>
        </p:pic>
        <p:pic>
          <p:nvPicPr>
            <p:cNvPr id="27717" name="Picture 53" descr="com"/>
            <p:cNvPicPr>
              <a:picLocks noChangeAspect="1" noChangeArrowheads="1"/>
            </p:cNvPicPr>
            <p:nvPr/>
          </p:nvPicPr>
          <p:blipFill>
            <a:blip r:embed="rId5" cstate="print"/>
            <a:srcRect/>
            <a:stretch>
              <a:fillRect/>
            </a:stretch>
          </p:blipFill>
          <p:spPr bwMode="auto">
            <a:xfrm>
              <a:off x="864" y="1440"/>
              <a:ext cx="240" cy="224"/>
            </a:xfrm>
            <a:prstGeom prst="rect">
              <a:avLst/>
            </a:prstGeom>
            <a:noFill/>
            <a:ln w="9525">
              <a:noFill/>
              <a:miter lim="800000"/>
              <a:headEnd/>
              <a:tailEnd/>
            </a:ln>
          </p:spPr>
        </p:pic>
        <p:pic>
          <p:nvPicPr>
            <p:cNvPr id="27718" name="Picture 5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64" y="1680"/>
              <a:ext cx="192" cy="192"/>
            </a:xfrm>
            <a:prstGeom prst="rect">
              <a:avLst/>
            </a:prstGeom>
            <a:noFill/>
            <a:ln w="9525">
              <a:noFill/>
              <a:miter lim="800000"/>
              <a:headEnd/>
              <a:tailEnd/>
            </a:ln>
          </p:spPr>
        </p:pic>
        <p:pic>
          <p:nvPicPr>
            <p:cNvPr id="27719" name="Picture 5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60" y="1680"/>
              <a:ext cx="192" cy="192"/>
            </a:xfrm>
            <a:prstGeom prst="rect">
              <a:avLst/>
            </a:prstGeom>
            <a:noFill/>
            <a:ln w="9525">
              <a:noFill/>
              <a:miter lim="800000"/>
              <a:headEnd/>
              <a:tailEnd/>
            </a:ln>
          </p:spPr>
        </p:pic>
        <p:sp>
          <p:nvSpPr>
            <p:cNvPr id="27720" name="Line 56"/>
            <p:cNvSpPr>
              <a:spLocks noChangeShapeType="1"/>
            </p:cNvSpPr>
            <p:nvPr/>
          </p:nvSpPr>
          <p:spPr bwMode="auto">
            <a:xfrm>
              <a:off x="3648" y="2544"/>
              <a:ext cx="864" cy="672"/>
            </a:xfrm>
            <a:prstGeom prst="line">
              <a:avLst/>
            </a:prstGeom>
            <a:noFill/>
            <a:ln w="19050">
              <a:solidFill>
                <a:schemeClr val="hlink"/>
              </a:solidFill>
              <a:prstDash val="sysDash"/>
              <a:round/>
              <a:headEnd type="none" w="med" len="med"/>
              <a:tailEnd type="none" w="med" len="med"/>
            </a:ln>
          </p:spPr>
          <p:txBody>
            <a:bodyPr wrap="none" anchor="ctr"/>
            <a:lstStyle/>
            <a:p>
              <a:endParaRPr lang="zh-CN" altLang="en-US"/>
            </a:p>
          </p:txBody>
        </p:sp>
        <p:sp>
          <p:nvSpPr>
            <p:cNvPr id="27721" name="Line 57"/>
            <p:cNvSpPr>
              <a:spLocks noChangeShapeType="1"/>
            </p:cNvSpPr>
            <p:nvPr/>
          </p:nvSpPr>
          <p:spPr bwMode="auto">
            <a:xfrm>
              <a:off x="3504" y="2544"/>
              <a:ext cx="432" cy="768"/>
            </a:xfrm>
            <a:prstGeom prst="line">
              <a:avLst/>
            </a:prstGeom>
            <a:noFill/>
            <a:ln w="19050">
              <a:solidFill>
                <a:schemeClr val="hlink"/>
              </a:solidFill>
              <a:prstDash val="sysDash"/>
              <a:round/>
              <a:headEnd type="none" w="med" len="med"/>
              <a:tailEnd type="none" w="med" len="med"/>
            </a:ln>
          </p:spPr>
          <p:txBody>
            <a:bodyPr wrap="none" anchor="ctr"/>
            <a:lstStyle/>
            <a:p>
              <a:endParaRPr lang="zh-CN" altLang="en-US"/>
            </a:p>
          </p:txBody>
        </p:sp>
        <p:sp>
          <p:nvSpPr>
            <p:cNvPr id="27722" name="Line 58"/>
            <p:cNvSpPr>
              <a:spLocks noChangeShapeType="1"/>
            </p:cNvSpPr>
            <p:nvPr/>
          </p:nvSpPr>
          <p:spPr bwMode="auto">
            <a:xfrm flipH="1">
              <a:off x="3168" y="2544"/>
              <a:ext cx="144" cy="432"/>
            </a:xfrm>
            <a:prstGeom prst="line">
              <a:avLst/>
            </a:prstGeom>
            <a:noFill/>
            <a:ln w="19050">
              <a:solidFill>
                <a:schemeClr val="hlink"/>
              </a:solidFill>
              <a:prstDash val="sysDash"/>
              <a:round/>
              <a:headEnd type="none" w="med" len="med"/>
              <a:tailEnd type="none" w="med" len="med"/>
            </a:ln>
          </p:spPr>
          <p:txBody>
            <a:bodyPr wrap="none" anchor="ctr"/>
            <a:lstStyle/>
            <a:p>
              <a:endParaRPr lang="zh-CN" altLang="en-US"/>
            </a:p>
          </p:txBody>
        </p:sp>
        <p:sp>
          <p:nvSpPr>
            <p:cNvPr id="27723" name="Line 59"/>
            <p:cNvSpPr>
              <a:spLocks noChangeShapeType="1"/>
            </p:cNvSpPr>
            <p:nvPr/>
          </p:nvSpPr>
          <p:spPr bwMode="auto">
            <a:xfrm flipH="1">
              <a:off x="1632" y="2448"/>
              <a:ext cx="336" cy="576"/>
            </a:xfrm>
            <a:prstGeom prst="line">
              <a:avLst/>
            </a:prstGeom>
            <a:noFill/>
            <a:ln w="19050">
              <a:solidFill>
                <a:schemeClr val="hlink"/>
              </a:solidFill>
              <a:prstDash val="sysDash"/>
              <a:round/>
              <a:headEnd type="none" w="med" len="med"/>
              <a:tailEnd type="none" w="med" len="med"/>
            </a:ln>
          </p:spPr>
          <p:txBody>
            <a:bodyPr wrap="none" anchor="ctr"/>
            <a:lstStyle/>
            <a:p>
              <a:endParaRPr lang="zh-CN" altLang="en-US"/>
            </a:p>
          </p:txBody>
        </p:sp>
        <p:sp>
          <p:nvSpPr>
            <p:cNvPr id="27724" name="Line 60"/>
            <p:cNvSpPr>
              <a:spLocks noChangeShapeType="1"/>
            </p:cNvSpPr>
            <p:nvPr/>
          </p:nvSpPr>
          <p:spPr bwMode="auto">
            <a:xfrm flipV="1">
              <a:off x="1104" y="1488"/>
              <a:ext cx="1008" cy="96"/>
            </a:xfrm>
            <a:prstGeom prst="line">
              <a:avLst/>
            </a:prstGeom>
            <a:noFill/>
            <a:ln w="19050">
              <a:solidFill>
                <a:schemeClr val="hlink"/>
              </a:solidFill>
              <a:prstDash val="sysDash"/>
              <a:round/>
              <a:headEnd type="none" w="med" len="med"/>
              <a:tailEnd type="none" w="med" len="med"/>
            </a:ln>
          </p:spPr>
          <p:txBody>
            <a:bodyPr wrap="none" anchor="ctr"/>
            <a:lstStyle/>
            <a:p>
              <a:endParaRPr lang="zh-CN" altLang="en-US"/>
            </a:p>
          </p:txBody>
        </p:sp>
        <p:sp>
          <p:nvSpPr>
            <p:cNvPr id="27725" name="Line 61"/>
            <p:cNvSpPr>
              <a:spLocks noChangeShapeType="1"/>
            </p:cNvSpPr>
            <p:nvPr/>
          </p:nvSpPr>
          <p:spPr bwMode="auto">
            <a:xfrm flipH="1">
              <a:off x="912" y="1584"/>
              <a:ext cx="1200" cy="480"/>
            </a:xfrm>
            <a:prstGeom prst="line">
              <a:avLst/>
            </a:prstGeom>
            <a:noFill/>
            <a:ln w="19050">
              <a:solidFill>
                <a:schemeClr val="hlink"/>
              </a:solidFill>
              <a:prstDash val="sysDash"/>
              <a:round/>
              <a:headEnd type="none" w="med" len="med"/>
              <a:tailEnd type="none" w="med" len="med"/>
            </a:ln>
          </p:spPr>
          <p:txBody>
            <a:bodyPr wrap="none" anchor="ctr"/>
            <a:lstStyle/>
            <a:p>
              <a:endParaRPr lang="zh-CN" altLang="en-US"/>
            </a:p>
          </p:txBody>
        </p:sp>
        <p:sp>
          <p:nvSpPr>
            <p:cNvPr id="27726" name="Text Box 62"/>
            <p:cNvSpPr txBox="1">
              <a:spLocks noChangeArrowheads="1"/>
            </p:cNvSpPr>
            <p:nvPr/>
          </p:nvSpPr>
          <p:spPr bwMode="auto">
            <a:xfrm>
              <a:off x="2160" y="960"/>
              <a:ext cx="116" cy="288"/>
            </a:xfrm>
            <a:prstGeom prst="rect">
              <a:avLst/>
            </a:prstGeom>
            <a:noFill/>
            <a:ln w="9525">
              <a:noFill/>
              <a:miter lim="800000"/>
              <a:headEnd/>
              <a:tailEnd/>
            </a:ln>
          </p:spPr>
          <p:txBody>
            <a:bodyPr wrap="none">
              <a:spAutoFit/>
            </a:bodyPr>
            <a:lstStyle/>
            <a:p>
              <a:pPr eaLnBrk="0" hangingPunct="0"/>
              <a:endParaRPr lang="zh-CN" altLang="zh-CN">
                <a:solidFill>
                  <a:srgbClr val="990000"/>
                </a:solidFill>
                <a:latin typeface="Helvetica" pitchFamily="34" charset="0"/>
              </a:endParaRPr>
            </a:p>
          </p:txBody>
        </p:sp>
      </p:grpSp>
      <p:sp>
        <p:nvSpPr>
          <p:cNvPr id="27653" name="Text Box 63"/>
          <p:cNvSpPr txBox="1">
            <a:spLocks noChangeArrowheads="1"/>
          </p:cNvSpPr>
          <p:nvPr/>
        </p:nvSpPr>
        <p:spPr bwMode="auto">
          <a:xfrm>
            <a:off x="4500563" y="5589588"/>
            <a:ext cx="2241550" cy="366712"/>
          </a:xfrm>
          <a:prstGeom prst="rect">
            <a:avLst/>
          </a:prstGeom>
          <a:noFill/>
          <a:ln w="9525">
            <a:noFill/>
            <a:miter lim="800000"/>
            <a:headEnd/>
            <a:tailEnd/>
          </a:ln>
        </p:spPr>
        <p:txBody>
          <a:bodyPr wrap="none">
            <a:spAutoFit/>
          </a:bodyPr>
          <a:lstStyle/>
          <a:p>
            <a:pPr eaLnBrk="0" hangingPunct="0"/>
            <a:r>
              <a:rPr lang="en-US" altLang="zh-CN" sz="1800" b="1">
                <a:solidFill>
                  <a:srgbClr val="FF0000"/>
                </a:solidFill>
                <a:latin typeface="Arial" charset="0"/>
              </a:rPr>
              <a:t>Where is xyz.mp3?</a:t>
            </a:r>
            <a:endParaRPr lang="en-US" altLang="zh-CN" sz="1800" b="1">
              <a:solidFill>
                <a:srgbClr val="FF0000"/>
              </a:solidFill>
              <a:latin typeface="Times New Roman" pitchFamily="18" charset="0"/>
            </a:endParaRPr>
          </a:p>
        </p:txBody>
      </p:sp>
      <p:sp>
        <p:nvSpPr>
          <p:cNvPr id="27654" name="Line 64"/>
          <p:cNvSpPr>
            <a:spLocks noChangeShapeType="1"/>
          </p:cNvSpPr>
          <p:nvPr/>
        </p:nvSpPr>
        <p:spPr bwMode="auto">
          <a:xfrm>
            <a:off x="5940425" y="4076700"/>
            <a:ext cx="720725" cy="1223963"/>
          </a:xfrm>
          <a:prstGeom prst="line">
            <a:avLst/>
          </a:prstGeom>
          <a:noFill/>
          <a:ln w="38100">
            <a:solidFill>
              <a:srgbClr val="00FF00"/>
            </a:solidFill>
            <a:round/>
            <a:headEnd/>
            <a:tailEnd type="triangle" w="med" len="med"/>
          </a:ln>
        </p:spPr>
        <p:txBody>
          <a:bodyPr wrap="none" anchor="ctr"/>
          <a:lstStyle/>
          <a:p>
            <a:endParaRPr lang="zh-CN" altLang="en-US"/>
          </a:p>
        </p:txBody>
      </p:sp>
      <p:grpSp>
        <p:nvGrpSpPr>
          <p:cNvPr id="27655" name="Group 65"/>
          <p:cNvGrpSpPr>
            <a:grpSpLocks/>
          </p:cNvGrpSpPr>
          <p:nvPr/>
        </p:nvGrpSpPr>
        <p:grpSpPr bwMode="auto">
          <a:xfrm>
            <a:off x="6227763" y="4005263"/>
            <a:ext cx="681037" cy="1152525"/>
            <a:chOff x="3923" y="2523"/>
            <a:chExt cx="429" cy="726"/>
          </a:xfrm>
        </p:grpSpPr>
        <p:sp>
          <p:nvSpPr>
            <p:cNvPr id="27676" name="Rectangle 66"/>
            <p:cNvSpPr>
              <a:spLocks noChangeArrowheads="1"/>
            </p:cNvSpPr>
            <p:nvPr/>
          </p:nvSpPr>
          <p:spPr bwMode="auto">
            <a:xfrm rot="3585650">
              <a:off x="3971" y="2735"/>
              <a:ext cx="532" cy="231"/>
            </a:xfrm>
            <a:prstGeom prst="rect">
              <a:avLst/>
            </a:prstGeom>
            <a:noFill/>
            <a:ln w="9525">
              <a:noFill/>
              <a:miter lim="800000"/>
              <a:headEnd/>
              <a:tailEnd/>
            </a:ln>
          </p:spPr>
          <p:txBody>
            <a:bodyPr wrap="none">
              <a:spAutoFit/>
            </a:bodyPr>
            <a:lstStyle/>
            <a:p>
              <a:pPr eaLnBrk="0" hangingPunct="0"/>
              <a:r>
                <a:rPr lang="en-US" altLang="zh-CN" sz="1800" b="1" dirty="0">
                  <a:solidFill>
                    <a:schemeClr val="bg2"/>
                  </a:solidFill>
                  <a:latin typeface="Arial" charset="0"/>
                </a:rPr>
                <a:t>Query</a:t>
              </a:r>
            </a:p>
          </p:txBody>
        </p:sp>
        <p:sp>
          <p:nvSpPr>
            <p:cNvPr id="27677" name="Line 67"/>
            <p:cNvSpPr>
              <a:spLocks noChangeShapeType="1"/>
            </p:cNvSpPr>
            <p:nvPr/>
          </p:nvSpPr>
          <p:spPr bwMode="auto">
            <a:xfrm flipH="1" flipV="1">
              <a:off x="3923" y="2523"/>
              <a:ext cx="427" cy="726"/>
            </a:xfrm>
            <a:prstGeom prst="line">
              <a:avLst/>
            </a:prstGeom>
            <a:noFill/>
            <a:ln w="38100">
              <a:solidFill>
                <a:schemeClr val="folHlink"/>
              </a:solidFill>
              <a:round/>
              <a:headEnd/>
              <a:tailEnd type="triangle" w="med" len="med"/>
            </a:ln>
          </p:spPr>
          <p:txBody>
            <a:bodyPr wrap="none" anchor="ctr"/>
            <a:lstStyle/>
            <a:p>
              <a:endParaRPr lang="zh-CN" altLang="en-US"/>
            </a:p>
          </p:txBody>
        </p:sp>
      </p:grpSp>
      <p:grpSp>
        <p:nvGrpSpPr>
          <p:cNvPr id="27656" name="Group 68"/>
          <p:cNvGrpSpPr>
            <a:grpSpLocks/>
          </p:cNvGrpSpPr>
          <p:nvPr/>
        </p:nvGrpSpPr>
        <p:grpSpPr bwMode="auto">
          <a:xfrm>
            <a:off x="4284663" y="3860800"/>
            <a:ext cx="1223962" cy="366713"/>
            <a:chOff x="2699" y="2432"/>
            <a:chExt cx="771" cy="231"/>
          </a:xfrm>
        </p:grpSpPr>
        <p:sp>
          <p:nvSpPr>
            <p:cNvPr id="27674" name="Text Box 69"/>
            <p:cNvSpPr txBox="1">
              <a:spLocks noChangeArrowheads="1"/>
            </p:cNvSpPr>
            <p:nvPr/>
          </p:nvSpPr>
          <p:spPr bwMode="auto">
            <a:xfrm>
              <a:off x="2751" y="2432"/>
              <a:ext cx="628" cy="231"/>
            </a:xfrm>
            <a:prstGeom prst="rect">
              <a:avLst/>
            </a:prstGeom>
            <a:noFill/>
            <a:ln w="9525">
              <a:noFill/>
              <a:miter lim="800000"/>
              <a:headEnd/>
              <a:tailEnd/>
            </a:ln>
          </p:spPr>
          <p:txBody>
            <a:bodyPr wrap="none">
              <a:spAutoFit/>
            </a:bodyPr>
            <a:lstStyle/>
            <a:p>
              <a:pPr eaLnBrk="0" hangingPunct="0"/>
              <a:r>
                <a:rPr lang="en-US" altLang="zh-CN" sz="1800" b="1">
                  <a:solidFill>
                    <a:srgbClr val="00FF00"/>
                  </a:solidFill>
                  <a:latin typeface="Helvetica" pitchFamily="34" charset="0"/>
                </a:rPr>
                <a:t>Replies</a:t>
              </a:r>
            </a:p>
          </p:txBody>
        </p:sp>
        <p:sp>
          <p:nvSpPr>
            <p:cNvPr id="27675" name="Line 70"/>
            <p:cNvSpPr>
              <a:spLocks noChangeShapeType="1"/>
            </p:cNvSpPr>
            <p:nvPr/>
          </p:nvSpPr>
          <p:spPr bwMode="auto">
            <a:xfrm>
              <a:off x="2699" y="2478"/>
              <a:ext cx="771" cy="0"/>
            </a:xfrm>
            <a:prstGeom prst="line">
              <a:avLst/>
            </a:prstGeom>
            <a:noFill/>
            <a:ln w="38100">
              <a:solidFill>
                <a:srgbClr val="00FF00"/>
              </a:solidFill>
              <a:round/>
              <a:headEnd/>
              <a:tailEnd type="triangle" w="med" len="med"/>
            </a:ln>
          </p:spPr>
          <p:txBody>
            <a:bodyPr wrap="none" anchor="ctr"/>
            <a:lstStyle/>
            <a:p>
              <a:endParaRPr lang="zh-CN" altLang="en-US"/>
            </a:p>
          </p:txBody>
        </p:sp>
      </p:grpSp>
      <p:grpSp>
        <p:nvGrpSpPr>
          <p:cNvPr id="27657" name="Group 71"/>
          <p:cNvGrpSpPr>
            <a:grpSpLocks/>
          </p:cNvGrpSpPr>
          <p:nvPr/>
        </p:nvGrpSpPr>
        <p:grpSpPr bwMode="auto">
          <a:xfrm>
            <a:off x="1004888" y="3562350"/>
            <a:ext cx="5365750" cy="2590800"/>
            <a:chOff x="288" y="2244"/>
            <a:chExt cx="3380" cy="1632"/>
          </a:xfrm>
        </p:grpSpPr>
        <p:sp>
          <p:nvSpPr>
            <p:cNvPr id="27672" name="Rectangle 72"/>
            <p:cNvSpPr>
              <a:spLocks noChangeArrowheads="1"/>
            </p:cNvSpPr>
            <p:nvPr/>
          </p:nvSpPr>
          <p:spPr bwMode="auto">
            <a:xfrm>
              <a:off x="3552" y="3588"/>
              <a:ext cx="116" cy="288"/>
            </a:xfrm>
            <a:prstGeom prst="rect">
              <a:avLst/>
            </a:prstGeom>
            <a:noFill/>
            <a:ln w="9525">
              <a:noFill/>
              <a:miter lim="800000"/>
              <a:headEnd/>
              <a:tailEnd/>
            </a:ln>
          </p:spPr>
          <p:txBody>
            <a:bodyPr wrap="none">
              <a:spAutoFit/>
            </a:bodyPr>
            <a:lstStyle/>
            <a:p>
              <a:pPr eaLnBrk="0" hangingPunct="0"/>
              <a:endParaRPr lang="zh-CN" altLang="zh-CN">
                <a:latin typeface="Arial" charset="0"/>
              </a:endParaRPr>
            </a:p>
          </p:txBody>
        </p:sp>
        <p:sp>
          <p:nvSpPr>
            <p:cNvPr id="27673" name="Rectangle 73"/>
            <p:cNvSpPr>
              <a:spLocks noChangeArrowheads="1"/>
            </p:cNvSpPr>
            <p:nvPr/>
          </p:nvSpPr>
          <p:spPr bwMode="auto">
            <a:xfrm>
              <a:off x="288" y="2244"/>
              <a:ext cx="116" cy="288"/>
            </a:xfrm>
            <a:prstGeom prst="rect">
              <a:avLst/>
            </a:prstGeom>
            <a:noFill/>
            <a:ln w="9525">
              <a:noFill/>
              <a:miter lim="800000"/>
              <a:headEnd/>
              <a:tailEnd/>
            </a:ln>
          </p:spPr>
          <p:txBody>
            <a:bodyPr wrap="none">
              <a:spAutoFit/>
            </a:bodyPr>
            <a:lstStyle/>
            <a:p>
              <a:pPr eaLnBrk="0" hangingPunct="0"/>
              <a:endParaRPr lang="zh-CN" altLang="zh-CN">
                <a:latin typeface="Arial" charset="0"/>
              </a:endParaRPr>
            </a:p>
          </p:txBody>
        </p:sp>
      </p:grpSp>
      <p:sp>
        <p:nvSpPr>
          <p:cNvPr id="27658" name="Text Box 74"/>
          <p:cNvSpPr txBox="1">
            <a:spLocks noChangeArrowheads="1"/>
          </p:cNvSpPr>
          <p:nvPr/>
        </p:nvSpPr>
        <p:spPr bwMode="auto">
          <a:xfrm>
            <a:off x="6156325" y="1989138"/>
            <a:ext cx="1295400"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SupperNode</a:t>
            </a:r>
          </a:p>
        </p:txBody>
      </p:sp>
      <p:sp>
        <p:nvSpPr>
          <p:cNvPr id="27659" name="Rectangle 75"/>
          <p:cNvSpPr>
            <a:spLocks noChangeArrowheads="1"/>
          </p:cNvSpPr>
          <p:nvPr/>
        </p:nvSpPr>
        <p:spPr bwMode="auto">
          <a:xfrm>
            <a:off x="2268538" y="5373688"/>
            <a:ext cx="882650" cy="366712"/>
          </a:xfrm>
          <a:prstGeom prst="rect">
            <a:avLst/>
          </a:prstGeom>
          <a:noFill/>
          <a:ln w="9525">
            <a:noFill/>
            <a:miter lim="800000"/>
            <a:headEnd/>
            <a:tailEnd/>
          </a:ln>
        </p:spPr>
        <p:txBody>
          <a:bodyPr wrap="none">
            <a:spAutoFit/>
          </a:bodyPr>
          <a:lstStyle/>
          <a:p>
            <a:pPr eaLnBrk="0" hangingPunct="0"/>
            <a:r>
              <a:rPr lang="en-US" altLang="zh-CN" sz="1800" b="1">
                <a:latin typeface="Arial" charset="0"/>
              </a:rPr>
              <a:t>1.2.3.4</a:t>
            </a:r>
          </a:p>
        </p:txBody>
      </p:sp>
      <p:sp>
        <p:nvSpPr>
          <p:cNvPr id="27660" name="Rectangle 76"/>
          <p:cNvSpPr>
            <a:spLocks noChangeArrowheads="1"/>
          </p:cNvSpPr>
          <p:nvPr/>
        </p:nvSpPr>
        <p:spPr bwMode="auto">
          <a:xfrm>
            <a:off x="1214414" y="3643314"/>
            <a:ext cx="2057400" cy="909638"/>
          </a:xfrm>
          <a:prstGeom prst="rect">
            <a:avLst/>
          </a:prstGeom>
          <a:solidFill>
            <a:schemeClr val="accent1"/>
          </a:solidFill>
          <a:ln w="9525">
            <a:solidFill>
              <a:schemeClr val="tx1"/>
            </a:solidFill>
            <a:miter lim="800000"/>
            <a:headEnd/>
            <a:tailEnd/>
          </a:ln>
        </p:spPr>
        <p:txBody>
          <a:bodyPr wrap="none"/>
          <a:lstStyle/>
          <a:p>
            <a:pPr eaLnBrk="0" hangingPunct="0"/>
            <a:r>
              <a:rPr lang="en-US" altLang="zh-CN" sz="1800" b="1" dirty="0">
                <a:latin typeface="Arial" charset="0"/>
              </a:rPr>
              <a:t>Search(xyz.mp3)</a:t>
            </a:r>
          </a:p>
          <a:p>
            <a:pPr eaLnBrk="0" hangingPunct="0"/>
            <a:r>
              <a:rPr lang="en-US" altLang="zh-CN" sz="1800" b="1" dirty="0">
                <a:latin typeface="Arial" charset="0"/>
                <a:sym typeface="Wingdings" pitchFamily="2" charset="2"/>
              </a:rPr>
              <a:t></a:t>
            </a:r>
          </a:p>
          <a:p>
            <a:pPr eaLnBrk="0" hangingPunct="0"/>
            <a:r>
              <a:rPr lang="en-US" altLang="zh-CN" sz="1800" b="1" dirty="0">
                <a:latin typeface="Arial" charset="0"/>
              </a:rPr>
              <a:t>1.2.3.4</a:t>
            </a:r>
          </a:p>
        </p:txBody>
      </p:sp>
      <p:grpSp>
        <p:nvGrpSpPr>
          <p:cNvPr id="27661" name="Group 77"/>
          <p:cNvGrpSpPr>
            <a:grpSpLocks/>
          </p:cNvGrpSpPr>
          <p:nvPr/>
        </p:nvGrpSpPr>
        <p:grpSpPr bwMode="auto">
          <a:xfrm>
            <a:off x="4357686" y="2357430"/>
            <a:ext cx="1519238" cy="1295400"/>
            <a:chOff x="2694" y="1525"/>
            <a:chExt cx="957" cy="816"/>
          </a:xfrm>
        </p:grpSpPr>
        <p:sp>
          <p:nvSpPr>
            <p:cNvPr id="27669" name="Line 78"/>
            <p:cNvSpPr>
              <a:spLocks noChangeShapeType="1"/>
            </p:cNvSpPr>
            <p:nvPr/>
          </p:nvSpPr>
          <p:spPr bwMode="auto">
            <a:xfrm flipH="1">
              <a:off x="2694" y="2341"/>
              <a:ext cx="912" cy="0"/>
            </a:xfrm>
            <a:prstGeom prst="line">
              <a:avLst/>
            </a:prstGeom>
            <a:noFill/>
            <a:ln w="38100">
              <a:solidFill>
                <a:schemeClr val="folHlink"/>
              </a:solidFill>
              <a:round/>
              <a:headEnd/>
              <a:tailEnd type="triangle" w="med" len="med"/>
            </a:ln>
          </p:spPr>
          <p:txBody>
            <a:bodyPr wrap="none" anchor="ctr"/>
            <a:lstStyle/>
            <a:p>
              <a:endParaRPr lang="zh-CN" altLang="en-US"/>
            </a:p>
          </p:txBody>
        </p:sp>
        <p:sp>
          <p:nvSpPr>
            <p:cNvPr id="27670" name="Line 79"/>
            <p:cNvSpPr>
              <a:spLocks noChangeShapeType="1"/>
            </p:cNvSpPr>
            <p:nvPr/>
          </p:nvSpPr>
          <p:spPr bwMode="auto">
            <a:xfrm flipH="1" flipV="1">
              <a:off x="2880" y="1525"/>
              <a:ext cx="635" cy="635"/>
            </a:xfrm>
            <a:prstGeom prst="line">
              <a:avLst/>
            </a:prstGeom>
            <a:noFill/>
            <a:ln w="38100">
              <a:solidFill>
                <a:schemeClr val="folHlink"/>
              </a:solidFill>
              <a:round/>
              <a:headEnd/>
              <a:tailEnd type="triangle" w="med" len="med"/>
            </a:ln>
          </p:spPr>
          <p:txBody>
            <a:bodyPr wrap="none" anchor="ctr"/>
            <a:lstStyle/>
            <a:p>
              <a:endParaRPr lang="zh-CN" altLang="en-US"/>
            </a:p>
          </p:txBody>
        </p:sp>
        <p:sp>
          <p:nvSpPr>
            <p:cNvPr id="27671" name="Line 80"/>
            <p:cNvSpPr>
              <a:spLocks noChangeShapeType="1"/>
            </p:cNvSpPr>
            <p:nvPr/>
          </p:nvSpPr>
          <p:spPr bwMode="auto">
            <a:xfrm flipH="1" flipV="1">
              <a:off x="3651" y="1616"/>
              <a:ext cx="0" cy="499"/>
            </a:xfrm>
            <a:prstGeom prst="line">
              <a:avLst/>
            </a:prstGeom>
            <a:noFill/>
            <a:ln w="38100">
              <a:solidFill>
                <a:schemeClr val="folHlink"/>
              </a:solidFill>
              <a:round/>
              <a:headEnd/>
              <a:tailEnd type="triangle" w="med" len="med"/>
            </a:ln>
          </p:spPr>
          <p:txBody>
            <a:bodyPr wrap="none" anchor="ctr"/>
            <a:lstStyle/>
            <a:p>
              <a:endParaRPr lang="zh-CN" altLang="en-US"/>
            </a:p>
          </p:txBody>
        </p:sp>
      </p:grpSp>
      <p:grpSp>
        <p:nvGrpSpPr>
          <p:cNvPr id="27662" name="Group 81"/>
          <p:cNvGrpSpPr>
            <a:grpSpLocks/>
          </p:cNvGrpSpPr>
          <p:nvPr/>
        </p:nvGrpSpPr>
        <p:grpSpPr bwMode="auto">
          <a:xfrm>
            <a:off x="3929058" y="2071678"/>
            <a:ext cx="1584325" cy="936625"/>
            <a:chOff x="2517" y="1434"/>
            <a:chExt cx="998" cy="590"/>
          </a:xfrm>
        </p:grpSpPr>
        <p:sp>
          <p:nvSpPr>
            <p:cNvPr id="27667" name="Line 82"/>
            <p:cNvSpPr>
              <a:spLocks noChangeShapeType="1"/>
            </p:cNvSpPr>
            <p:nvPr/>
          </p:nvSpPr>
          <p:spPr bwMode="auto">
            <a:xfrm flipH="1">
              <a:off x="2517" y="1571"/>
              <a:ext cx="136" cy="453"/>
            </a:xfrm>
            <a:prstGeom prst="line">
              <a:avLst/>
            </a:prstGeom>
            <a:noFill/>
            <a:ln w="38100">
              <a:solidFill>
                <a:schemeClr val="folHlink"/>
              </a:solidFill>
              <a:round/>
              <a:headEnd/>
              <a:tailEnd type="triangle" w="med" len="med"/>
            </a:ln>
          </p:spPr>
          <p:txBody>
            <a:bodyPr wrap="none" anchor="ctr"/>
            <a:lstStyle/>
            <a:p>
              <a:endParaRPr lang="zh-CN" altLang="en-US"/>
            </a:p>
          </p:txBody>
        </p:sp>
        <p:sp>
          <p:nvSpPr>
            <p:cNvPr id="27668" name="Line 83"/>
            <p:cNvSpPr>
              <a:spLocks noChangeShapeType="1"/>
            </p:cNvSpPr>
            <p:nvPr/>
          </p:nvSpPr>
          <p:spPr bwMode="auto">
            <a:xfrm>
              <a:off x="2925" y="1434"/>
              <a:ext cx="590" cy="0"/>
            </a:xfrm>
            <a:prstGeom prst="line">
              <a:avLst/>
            </a:prstGeom>
            <a:noFill/>
            <a:ln w="38100">
              <a:solidFill>
                <a:schemeClr val="folHlink"/>
              </a:solidFill>
              <a:round/>
              <a:headEnd/>
              <a:tailEnd type="triangle" w="med" len="med"/>
            </a:ln>
          </p:spPr>
          <p:txBody>
            <a:bodyPr wrap="none" anchor="ctr"/>
            <a:lstStyle/>
            <a:p>
              <a:endParaRPr lang="zh-CN" altLang="en-US"/>
            </a:p>
          </p:txBody>
        </p:sp>
      </p:grpSp>
      <p:grpSp>
        <p:nvGrpSpPr>
          <p:cNvPr id="27663" name="Group 84"/>
          <p:cNvGrpSpPr>
            <a:grpSpLocks/>
          </p:cNvGrpSpPr>
          <p:nvPr/>
        </p:nvGrpSpPr>
        <p:grpSpPr bwMode="auto">
          <a:xfrm>
            <a:off x="3419475" y="4933950"/>
            <a:ext cx="3313113" cy="511175"/>
            <a:chOff x="2154" y="3108"/>
            <a:chExt cx="2087" cy="322"/>
          </a:xfrm>
        </p:grpSpPr>
        <p:sp>
          <p:nvSpPr>
            <p:cNvPr id="27665" name="Text Box 85"/>
            <p:cNvSpPr txBox="1">
              <a:spLocks noChangeArrowheads="1"/>
            </p:cNvSpPr>
            <p:nvPr/>
          </p:nvSpPr>
          <p:spPr bwMode="auto">
            <a:xfrm rot="308419">
              <a:off x="2835" y="3108"/>
              <a:ext cx="500" cy="231"/>
            </a:xfrm>
            <a:prstGeom prst="rect">
              <a:avLst/>
            </a:prstGeom>
            <a:noFill/>
            <a:ln w="9525">
              <a:noFill/>
              <a:miter lim="800000"/>
              <a:headEnd/>
              <a:tailEnd/>
            </a:ln>
          </p:spPr>
          <p:txBody>
            <a:bodyPr wrap="none">
              <a:spAutoFit/>
            </a:bodyPr>
            <a:lstStyle/>
            <a:p>
              <a:pPr eaLnBrk="0" hangingPunct="0"/>
              <a:r>
                <a:rPr lang="en-US" altLang="zh-CN" sz="1800" b="1">
                  <a:solidFill>
                    <a:schemeClr val="hlink"/>
                  </a:solidFill>
                  <a:latin typeface="Arial" charset="0"/>
                </a:rPr>
                <a:t>Fetch</a:t>
              </a:r>
            </a:p>
          </p:txBody>
        </p:sp>
        <p:sp>
          <p:nvSpPr>
            <p:cNvPr id="27666" name="Line 86"/>
            <p:cNvSpPr>
              <a:spLocks noChangeShapeType="1"/>
            </p:cNvSpPr>
            <p:nvPr/>
          </p:nvSpPr>
          <p:spPr bwMode="auto">
            <a:xfrm>
              <a:off x="2154" y="3203"/>
              <a:ext cx="2087" cy="227"/>
            </a:xfrm>
            <a:prstGeom prst="line">
              <a:avLst/>
            </a:prstGeom>
            <a:noFill/>
            <a:ln w="38100">
              <a:solidFill>
                <a:schemeClr val="folHlink"/>
              </a:solidFill>
              <a:round/>
              <a:headEnd type="triangle" w="med" len="med"/>
              <a:tailEnd type="triangle" w="med" len="med"/>
            </a:ln>
          </p:spPr>
          <p:txBody>
            <a:bodyPr wrap="none" anchor="ctr"/>
            <a:lstStyle/>
            <a:p>
              <a:endParaRPr lang="zh-CN" altLang="en-US"/>
            </a:p>
          </p:txBody>
        </p:sp>
      </p:grpSp>
      <p:sp>
        <p:nvSpPr>
          <p:cNvPr id="97367" name="AutoShape 87"/>
          <p:cNvSpPr>
            <a:spLocks noChangeArrowheads="1"/>
          </p:cNvSpPr>
          <p:nvPr/>
        </p:nvSpPr>
        <p:spPr bwMode="auto">
          <a:xfrm>
            <a:off x="34925" y="5589588"/>
            <a:ext cx="2376488" cy="1125537"/>
          </a:xfrm>
          <a:prstGeom prst="wedgeRoundRectCallout">
            <a:avLst>
              <a:gd name="adj1" fmla="val 50002"/>
              <a:gd name="adj2" fmla="val 3457"/>
              <a:gd name="adj3" fmla="val 16667"/>
            </a:avLst>
          </a:prstGeom>
          <a:solidFill>
            <a:schemeClr val="hlink"/>
          </a:solidFill>
          <a:ln w="9525">
            <a:solidFill>
              <a:schemeClr val="tx1"/>
            </a:solidFill>
            <a:miter lim="800000"/>
            <a:headEnd/>
            <a:tailEnd/>
          </a:ln>
          <a:effectLst/>
        </p:spPr>
        <p:txBody>
          <a:bodyPr/>
          <a:lstStyle/>
          <a:p>
            <a:pPr>
              <a:defRPr/>
            </a:pPr>
            <a:r>
              <a:rPr lang="zh-CN" altLang="en-US" sz="1600" b="1">
                <a:solidFill>
                  <a:srgbClr val="000000"/>
                </a:solidFill>
                <a:effectLst>
                  <a:outerShdw blurRad="38100" dist="38100" dir="2700000" algn="tl">
                    <a:srgbClr val="FFFFFF"/>
                  </a:outerShdw>
                </a:effectLst>
                <a:ea typeface="宋体" pitchFamily="2" charset="-122"/>
              </a:rPr>
              <a:t>考虑了节点能力的不同，对泛洪性能有所改善，查找时间和范围依然具有不确定性</a:t>
            </a:r>
            <a:endParaRPr lang="zh-CN" altLang="en-US" sz="1600" b="1">
              <a:solidFill>
                <a:srgbClr val="000000"/>
              </a:solidFill>
              <a:ea typeface="宋体" pitchFamily="2" charset="-122"/>
            </a:endParaRPr>
          </a:p>
        </p:txBody>
      </p:sp>
      <p:sp>
        <p:nvSpPr>
          <p:cNvPr id="89" name="灯片编号占位符 88"/>
          <p:cNvSpPr>
            <a:spLocks noGrp="1"/>
          </p:cNvSpPr>
          <p:nvPr>
            <p:ph type="sldNum" sz="quarter" idx="12"/>
          </p:nvPr>
        </p:nvSpPr>
        <p:spPr/>
        <p:txBody>
          <a:bodyPr/>
          <a:lstStyle/>
          <a:p>
            <a:pPr>
              <a:defRPr/>
            </a:pPr>
            <a:fld id="{C7BB7BB3-FE8B-4503-A8FD-0371EDC5D4C6}" type="slidenum">
              <a:rPr lang="en-US" altLang="zh-CN" smtClean="0"/>
              <a:pPr>
                <a:defRPr/>
              </a:pPr>
              <a:t>14</a:t>
            </a:fld>
            <a:endParaRPr lang="en-US" altLang="zh-CN"/>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subTnLst>
                                    <p:set>
                                      <p:cBhvr override="childStyle">
                                        <p:cTn dur="1" fill="hold" display="0" masterRel="nextClick" afterEffect="1"/>
                                        <p:tgtEl>
                                          <p:spTgt spid="2765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61"/>
                                        </p:tgtEl>
                                        <p:attrNameLst>
                                          <p:attrName>style.visibility</p:attrName>
                                        </p:attrNameLst>
                                      </p:cBhvr>
                                      <p:to>
                                        <p:strVal val="visible"/>
                                      </p:to>
                                    </p:set>
                                  </p:childTnLst>
                                  <p:subTnLst>
                                    <p:set>
                                      <p:cBhvr override="childStyle">
                                        <p:cTn dur="1" fill="hold" display="0" masterRel="nextClick" afterEffect="1"/>
                                        <p:tgtEl>
                                          <p:spTgt spid="2766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60"/>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7662"/>
                                        </p:tgtEl>
                                        <p:attrNameLst>
                                          <p:attrName>style.visibility</p:attrName>
                                        </p:attrNameLst>
                                      </p:cBhvr>
                                      <p:to>
                                        <p:strVal val="visible"/>
                                      </p:to>
                                    </p:set>
                                    <p:animEffect transition="in" filter="fade">
                                      <p:cBhvr>
                                        <p:cTn id="17" dur="2000"/>
                                        <p:tgtEl>
                                          <p:spTgt spid="2766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765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76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zh-CN" b="1"/>
              <a:t>P2P</a:t>
            </a:r>
            <a:r>
              <a:rPr lang="zh-CN" altLang="en-US" b="1"/>
              <a:t>网络的特征</a:t>
            </a:r>
          </a:p>
        </p:txBody>
      </p:sp>
      <p:sp>
        <p:nvSpPr>
          <p:cNvPr id="28675" name="Rectangle 3"/>
          <p:cNvSpPr>
            <a:spLocks noGrp="1" noChangeArrowheads="1"/>
          </p:cNvSpPr>
          <p:nvPr>
            <p:ph type="body" idx="1"/>
          </p:nvPr>
        </p:nvSpPr>
        <p:spPr/>
        <p:txBody>
          <a:bodyPr/>
          <a:lstStyle/>
          <a:p>
            <a:pPr eaLnBrk="1" hangingPunct="1">
              <a:lnSpc>
                <a:spcPct val="90000"/>
              </a:lnSpc>
            </a:pPr>
            <a:r>
              <a:rPr lang="en-US" altLang="zh-CN" b="1" dirty="0"/>
              <a:t>P2P</a:t>
            </a:r>
            <a:r>
              <a:rPr lang="zh-CN" altLang="en-US" b="1" dirty="0"/>
              <a:t>网络是一个</a:t>
            </a:r>
            <a:r>
              <a:rPr lang="zh-CN" altLang="en-US" b="1" dirty="0">
                <a:solidFill>
                  <a:srgbClr val="FF0000"/>
                </a:solidFill>
              </a:rPr>
              <a:t>应用层网络</a:t>
            </a:r>
            <a:r>
              <a:rPr lang="zh-CN" altLang="en-US" b="1" dirty="0"/>
              <a:t>，一般由网络</a:t>
            </a:r>
            <a:r>
              <a:rPr lang="zh-CN" altLang="en-US" b="1" dirty="0">
                <a:solidFill>
                  <a:srgbClr val="FF0000"/>
                </a:solidFill>
              </a:rPr>
              <a:t>边缘节点构成</a:t>
            </a:r>
            <a:r>
              <a:rPr lang="zh-CN" altLang="en-US" b="1" dirty="0"/>
              <a:t>，充分利用资源</a:t>
            </a:r>
          </a:p>
          <a:p>
            <a:pPr eaLnBrk="1" hangingPunct="1">
              <a:lnSpc>
                <a:spcPct val="90000"/>
              </a:lnSpc>
            </a:pPr>
            <a:r>
              <a:rPr lang="zh-CN" altLang="en-US" b="1" dirty="0"/>
              <a:t>网络的扩展性好</a:t>
            </a:r>
          </a:p>
          <a:p>
            <a:pPr eaLnBrk="1" hangingPunct="1">
              <a:lnSpc>
                <a:spcPct val="90000"/>
              </a:lnSpc>
            </a:pPr>
            <a:r>
              <a:rPr lang="zh-CN" altLang="en-US" b="1" dirty="0"/>
              <a:t>资源分布在各个节点中，而不是集中在一个服务器上进行管理，不存在单点瓶颈问题</a:t>
            </a:r>
          </a:p>
          <a:p>
            <a:pPr eaLnBrk="1" hangingPunct="1">
              <a:lnSpc>
                <a:spcPct val="90000"/>
              </a:lnSpc>
            </a:pPr>
            <a:r>
              <a:rPr lang="zh-CN" altLang="en-US" b="1" dirty="0"/>
              <a:t>节点之间可直接建立连接，交互共享资源</a:t>
            </a:r>
          </a:p>
        </p:txBody>
      </p:sp>
      <p:sp>
        <p:nvSpPr>
          <p:cNvPr id="92165" name="AutoShape 5"/>
          <p:cNvSpPr>
            <a:spLocks noChangeArrowheads="1"/>
          </p:cNvSpPr>
          <p:nvPr/>
        </p:nvSpPr>
        <p:spPr bwMode="auto">
          <a:xfrm>
            <a:off x="1116013" y="6092825"/>
            <a:ext cx="7272337" cy="576263"/>
          </a:xfrm>
          <a:prstGeom prst="wedgeRoundRectCallout">
            <a:avLst>
              <a:gd name="adj1" fmla="val -26292"/>
              <a:gd name="adj2" fmla="val 53032"/>
              <a:gd name="adj3" fmla="val 16667"/>
            </a:avLst>
          </a:prstGeom>
          <a:solidFill>
            <a:schemeClr val="accent1"/>
          </a:solidFill>
          <a:ln w="9525">
            <a:solidFill>
              <a:schemeClr val="tx1"/>
            </a:solidFill>
            <a:miter lim="800000"/>
            <a:headEnd/>
            <a:tailEnd/>
          </a:ln>
        </p:spPr>
        <p:txBody>
          <a:bodyPr/>
          <a:lstStyle/>
          <a:p>
            <a:r>
              <a:rPr lang="zh-CN" altLang="en-US" b="1"/>
              <a:t>需要解决的问题：动态性、安全性、可管理性</a:t>
            </a:r>
            <a:r>
              <a:rPr lang="en-US" altLang="zh-CN" b="1">
                <a:latin typeface="Arial" charset="0"/>
              </a:rPr>
              <a:t>…</a:t>
            </a:r>
            <a:endParaRPr lang="en-US" altLang="zh-CN" b="1"/>
          </a:p>
        </p:txBody>
      </p:sp>
      <p:sp>
        <p:nvSpPr>
          <p:cNvPr id="6" name="灯片编号占位符 5"/>
          <p:cNvSpPr>
            <a:spLocks noGrp="1"/>
          </p:cNvSpPr>
          <p:nvPr>
            <p:ph type="sldNum" sz="quarter" idx="12"/>
          </p:nvPr>
        </p:nvSpPr>
        <p:spPr/>
        <p:txBody>
          <a:bodyPr/>
          <a:lstStyle/>
          <a:p>
            <a:pPr>
              <a:defRPr/>
            </a:pPr>
            <a:fld id="{C7BB7BB3-FE8B-4503-A8FD-0371EDC5D4C6}" type="slidenum">
              <a:rPr lang="en-US" altLang="zh-CN" smtClean="0"/>
              <a:pPr>
                <a:defRPr/>
              </a:pPr>
              <a:t>15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blinds(horizontal)">
                                      <p:cBhvr>
                                        <p:cTn id="7" dur="5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CN"/>
              <a:t>P2P</a:t>
            </a:r>
            <a:r>
              <a:rPr lang="zh-CN" altLang="en-US"/>
              <a:t>应用技术的发展</a:t>
            </a:r>
          </a:p>
        </p:txBody>
      </p:sp>
      <p:sp>
        <p:nvSpPr>
          <p:cNvPr id="29699" name="Rectangle 3"/>
          <p:cNvSpPr>
            <a:spLocks noGrp="1" noChangeArrowheads="1"/>
          </p:cNvSpPr>
          <p:nvPr>
            <p:ph type="body" idx="1"/>
          </p:nvPr>
        </p:nvSpPr>
        <p:spPr>
          <a:xfrm>
            <a:off x="857224" y="2000240"/>
            <a:ext cx="7772400" cy="4114800"/>
          </a:xfrm>
        </p:spPr>
        <p:txBody>
          <a:bodyPr/>
          <a:lstStyle/>
          <a:p>
            <a:r>
              <a:rPr lang="zh-CN" altLang="en-US" dirty="0"/>
              <a:t>从文件共享扩展到流媒体服务（实时流媒体、</a:t>
            </a:r>
            <a:r>
              <a:rPr lang="en-US" altLang="zh-CN" dirty="0" err="1"/>
              <a:t>VoD</a:t>
            </a:r>
            <a:r>
              <a:rPr lang="zh-CN" altLang="en-US" dirty="0"/>
              <a:t>等）</a:t>
            </a:r>
            <a:r>
              <a:rPr lang="en-US" altLang="zh-CN" dirty="0"/>
              <a:t>-</a:t>
            </a:r>
            <a:r>
              <a:rPr lang="zh-CN" altLang="en-US" b="1" dirty="0">
                <a:solidFill>
                  <a:srgbClr val="FF0000"/>
                </a:solidFill>
              </a:rPr>
              <a:t>应用层组播</a:t>
            </a:r>
          </a:p>
          <a:p>
            <a:r>
              <a:rPr lang="zh-CN" altLang="en-US" dirty="0"/>
              <a:t>有线环境扩展到无线环境或者混合环境</a:t>
            </a:r>
          </a:p>
          <a:p>
            <a:r>
              <a:rPr lang="zh-CN" altLang="en-US" dirty="0"/>
              <a:t>使用</a:t>
            </a:r>
            <a:r>
              <a:rPr lang="en-US" altLang="zh-CN" dirty="0"/>
              <a:t>P2P</a:t>
            </a:r>
            <a:r>
              <a:rPr lang="zh-CN" altLang="en-US" dirty="0"/>
              <a:t>应用的终端复杂多样</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16</a:t>
            </a:fld>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云计算（数据中心）</a:t>
            </a:r>
          </a:p>
        </p:txBody>
      </p:sp>
      <p:pic>
        <p:nvPicPr>
          <p:cNvPr id="5" name="内容占位符 4" descr="timg (3).jpg"/>
          <p:cNvPicPr>
            <a:picLocks noGrp="1" noChangeAspect="1"/>
          </p:cNvPicPr>
          <p:nvPr>
            <p:ph idx="1"/>
          </p:nvPr>
        </p:nvPicPr>
        <p:blipFill>
          <a:blip r:embed="rId3" cstate="print"/>
          <a:stretch>
            <a:fillRect/>
          </a:stretch>
        </p:blipFill>
        <p:spPr>
          <a:xfrm>
            <a:off x="4932040" y="1844824"/>
            <a:ext cx="3632731" cy="3384376"/>
          </a:xfrm>
        </p:spPr>
      </p:pic>
      <p:sp>
        <p:nvSpPr>
          <p:cNvPr id="4" name="灯片编号占位符 3"/>
          <p:cNvSpPr>
            <a:spLocks noGrp="1"/>
          </p:cNvSpPr>
          <p:nvPr>
            <p:ph type="sldNum" sz="quarter" idx="12"/>
          </p:nvPr>
        </p:nvSpPr>
        <p:spPr/>
        <p:txBody>
          <a:bodyPr/>
          <a:lstStyle/>
          <a:p>
            <a:pPr>
              <a:defRPr/>
            </a:pPr>
            <a:fld id="{C7BB7BB3-FE8B-4503-A8FD-0371EDC5D4C6}" type="slidenum">
              <a:rPr lang="en-US" altLang="zh-CN" smtClean="0"/>
              <a:pPr>
                <a:defRPr/>
              </a:pPr>
              <a:t>17</a:t>
            </a:fld>
            <a:endParaRPr lang="en-US" altLang="zh-CN"/>
          </a:p>
        </p:txBody>
      </p:sp>
      <p:pic>
        <p:nvPicPr>
          <p:cNvPr id="6" name="图片 5" descr="timg (4).jpg"/>
          <p:cNvPicPr>
            <a:picLocks noChangeAspect="1"/>
          </p:cNvPicPr>
          <p:nvPr/>
        </p:nvPicPr>
        <p:blipFill>
          <a:blip r:embed="rId4" cstate="print"/>
          <a:stretch>
            <a:fillRect/>
          </a:stretch>
        </p:blipFill>
        <p:spPr>
          <a:xfrm>
            <a:off x="395536" y="2204864"/>
            <a:ext cx="4104456" cy="4174892"/>
          </a:xfrm>
          <a:prstGeom prst="rect">
            <a:avLst/>
          </a:prstGeom>
        </p:spPr>
      </p:pic>
      <p:sp>
        <p:nvSpPr>
          <p:cNvPr id="7" name="TextBox 6"/>
          <p:cNvSpPr txBox="1"/>
          <p:nvPr/>
        </p:nvSpPr>
        <p:spPr>
          <a:xfrm>
            <a:off x="5004048" y="5445224"/>
            <a:ext cx="3744416" cy="830997"/>
          </a:xfrm>
          <a:prstGeom prst="rect">
            <a:avLst/>
          </a:prstGeom>
          <a:noFill/>
        </p:spPr>
        <p:txBody>
          <a:bodyPr wrap="square" rtlCol="0">
            <a:spAutoFit/>
          </a:bodyPr>
          <a:lstStyle/>
          <a:p>
            <a:r>
              <a:rPr lang="zh-CN" altLang="en-US" dirty="0"/>
              <a:t>与此相对应的有</a:t>
            </a:r>
            <a:endParaRPr lang="en-US" altLang="zh-CN" dirty="0"/>
          </a:p>
          <a:p>
            <a:r>
              <a:rPr lang="en-US" altLang="zh-CN" dirty="0"/>
              <a:t>——</a:t>
            </a:r>
            <a:r>
              <a:rPr lang="zh-CN" altLang="en-US" dirty="0"/>
              <a:t>雾计算（边缘计算）</a:t>
            </a:r>
          </a:p>
        </p:txBody>
      </p:sp>
      <p:sp>
        <p:nvSpPr>
          <p:cNvPr id="8" name="TextBox 7"/>
          <p:cNvSpPr txBox="1"/>
          <p:nvPr/>
        </p:nvSpPr>
        <p:spPr>
          <a:xfrm>
            <a:off x="0" y="6442501"/>
            <a:ext cx="8460432" cy="400110"/>
          </a:xfrm>
          <a:prstGeom prst="rect">
            <a:avLst/>
          </a:prstGeom>
          <a:noFill/>
        </p:spPr>
        <p:txBody>
          <a:bodyPr wrap="square" rtlCol="0">
            <a:spAutoFit/>
          </a:bodyPr>
          <a:lstStyle/>
          <a:p>
            <a:r>
              <a:rPr lang="zh-CN" altLang="en-US" sz="2000" dirty="0"/>
              <a:t>中国数据中心分布图</a:t>
            </a:r>
            <a:r>
              <a:rPr lang="en-US" altLang="zh-CN" sz="2000" dirty="0"/>
              <a:t>http://www.idcquan.com/Special/idcmap/</a:t>
            </a:r>
            <a:endParaRPr lang="zh-CN" alt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27088" y="549275"/>
            <a:ext cx="8064500" cy="822325"/>
          </a:xfrm>
        </p:spPr>
        <p:txBody>
          <a:bodyPr/>
          <a:lstStyle/>
          <a:p>
            <a:pPr eaLnBrk="1" hangingPunct="1"/>
            <a:r>
              <a:rPr lang="zh-CN" altLang="en-US" sz="3200"/>
              <a:t>应用层需要什么样的传输层来提供服务呢</a:t>
            </a:r>
            <a:r>
              <a:rPr lang="zh-CN" altLang="en-US" sz="3600"/>
              <a:t>？</a:t>
            </a:r>
            <a:endParaRPr lang="zh-CN" altLang="en-US"/>
          </a:p>
        </p:txBody>
      </p:sp>
      <p:sp>
        <p:nvSpPr>
          <p:cNvPr id="30723" name="Rectangle 3"/>
          <p:cNvSpPr>
            <a:spLocks noGrp="1" noChangeArrowheads="1"/>
          </p:cNvSpPr>
          <p:nvPr>
            <p:ph type="body" sz="half" idx="1"/>
          </p:nvPr>
        </p:nvSpPr>
        <p:spPr>
          <a:xfrm>
            <a:off x="827088" y="2060575"/>
            <a:ext cx="3886200" cy="2228850"/>
          </a:xfrm>
        </p:spPr>
        <p:txBody>
          <a:bodyPr/>
          <a:lstStyle/>
          <a:p>
            <a:pPr eaLnBrk="1" hangingPunct="1">
              <a:buFont typeface="Wingdings" pitchFamily="2" charset="2"/>
              <a:buNone/>
            </a:pPr>
            <a:r>
              <a:rPr lang="zh-CN" altLang="en-US">
                <a:solidFill>
                  <a:srgbClr val="FF0000"/>
                </a:solidFill>
              </a:rPr>
              <a:t>可靠性</a:t>
            </a:r>
            <a:endParaRPr lang="zh-CN" altLang="en-US"/>
          </a:p>
          <a:p>
            <a:pPr eaLnBrk="1" hangingPunct="1"/>
            <a:r>
              <a:rPr lang="zh-CN" altLang="en-US" sz="2400"/>
              <a:t>某些应用允许少量的包丢失，如话音。</a:t>
            </a:r>
          </a:p>
          <a:p>
            <a:pPr eaLnBrk="1" hangingPunct="1"/>
            <a:r>
              <a:rPr lang="zh-CN" altLang="en-US" sz="2400"/>
              <a:t>某些应用需要</a:t>
            </a:r>
            <a:r>
              <a:rPr lang="en-US" altLang="zh-CN" sz="2400"/>
              <a:t>100%</a:t>
            </a:r>
            <a:r>
              <a:rPr lang="zh-CN" altLang="en-US" sz="2400"/>
              <a:t>的可靠传输，如</a:t>
            </a:r>
            <a:r>
              <a:rPr lang="en-US" altLang="zh-CN" sz="2400"/>
              <a:t>FTP</a:t>
            </a:r>
            <a:r>
              <a:rPr lang="zh-CN" altLang="en-US" sz="2400"/>
              <a:t>等。</a:t>
            </a:r>
            <a:endParaRPr lang="zh-CN" altLang="en-US"/>
          </a:p>
        </p:txBody>
      </p:sp>
      <p:sp>
        <p:nvSpPr>
          <p:cNvPr id="30724" name="Rectangle 4"/>
          <p:cNvSpPr>
            <a:spLocks noGrp="1" noChangeArrowheads="1"/>
          </p:cNvSpPr>
          <p:nvPr>
            <p:ph type="body" sz="half" idx="2"/>
          </p:nvPr>
        </p:nvSpPr>
        <p:spPr>
          <a:xfrm>
            <a:off x="5148263" y="2781300"/>
            <a:ext cx="3810000" cy="2519363"/>
          </a:xfrm>
        </p:spPr>
        <p:txBody>
          <a:bodyPr/>
          <a:lstStyle/>
          <a:p>
            <a:pPr eaLnBrk="1" hangingPunct="1">
              <a:buFont typeface="Wingdings" pitchFamily="2" charset="2"/>
              <a:buNone/>
            </a:pPr>
            <a:r>
              <a:rPr lang="zh-CN" altLang="en-US" dirty="0">
                <a:solidFill>
                  <a:srgbClr val="FF0000"/>
                </a:solidFill>
              </a:rPr>
              <a:t>时延</a:t>
            </a:r>
            <a:endParaRPr lang="zh-CN" altLang="en-US" dirty="0"/>
          </a:p>
          <a:p>
            <a:pPr eaLnBrk="1" hangingPunct="1"/>
            <a:r>
              <a:rPr lang="zh-CN" altLang="en-US" sz="2400" dirty="0"/>
              <a:t>某些应用对延时、延时抖动有严格要求。如实时多媒体业务。</a:t>
            </a:r>
          </a:p>
          <a:p>
            <a:pPr eaLnBrk="1" hangingPunct="1"/>
            <a:r>
              <a:rPr lang="zh-CN" altLang="en-US" sz="2400" dirty="0"/>
              <a:t>某些则对延时要求比较宽松。如数据传输。</a:t>
            </a:r>
          </a:p>
        </p:txBody>
      </p:sp>
      <p:sp>
        <p:nvSpPr>
          <p:cNvPr id="30725" name="Rectangle 5"/>
          <p:cNvSpPr>
            <a:spLocks noChangeArrowheads="1"/>
          </p:cNvSpPr>
          <p:nvPr/>
        </p:nvSpPr>
        <p:spPr bwMode="auto">
          <a:xfrm>
            <a:off x="971550" y="4437063"/>
            <a:ext cx="3886200" cy="222885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None/>
            </a:pPr>
            <a:r>
              <a:rPr lang="zh-CN" altLang="en-US" sz="2800">
                <a:solidFill>
                  <a:srgbClr val="FF0000"/>
                </a:solidFill>
              </a:rPr>
              <a:t>带宽</a:t>
            </a:r>
            <a:endParaRPr lang="zh-CN" altLang="en-US" sz="2800"/>
          </a:p>
          <a:p>
            <a:pPr marL="342900" indent="-342900">
              <a:spcBef>
                <a:spcPct val="20000"/>
              </a:spcBef>
              <a:buClr>
                <a:schemeClr val="folHlink"/>
              </a:buClr>
              <a:buSzPct val="60000"/>
              <a:buFont typeface="Wingdings" pitchFamily="2" charset="2"/>
              <a:buChar char="n"/>
            </a:pPr>
            <a:r>
              <a:rPr lang="zh-CN" altLang="en-US"/>
              <a:t>某些 需要有一定量的带宽保证（如音、视频）</a:t>
            </a:r>
          </a:p>
          <a:p>
            <a:pPr marL="342900" indent="-342900">
              <a:spcBef>
                <a:spcPct val="20000"/>
              </a:spcBef>
              <a:buClr>
                <a:schemeClr val="folHlink"/>
              </a:buClr>
              <a:buSzPct val="60000"/>
              <a:buFont typeface="Wingdings" pitchFamily="2" charset="2"/>
              <a:buChar char="n"/>
            </a:pPr>
            <a:r>
              <a:rPr lang="zh-CN" altLang="en-US"/>
              <a:t>某些则对带宽没有特定的要求。</a:t>
            </a:r>
            <a:endParaRPr lang="zh-CN" altLang="en-US" sz="2800"/>
          </a:p>
        </p:txBody>
      </p:sp>
      <p:sp>
        <p:nvSpPr>
          <p:cNvPr id="7" name="灯片编号占位符 6"/>
          <p:cNvSpPr>
            <a:spLocks noGrp="1"/>
          </p:cNvSpPr>
          <p:nvPr>
            <p:ph type="sldNum" sz="quarter" idx="12"/>
          </p:nvPr>
        </p:nvSpPr>
        <p:spPr/>
        <p:txBody>
          <a:bodyPr/>
          <a:lstStyle/>
          <a:p>
            <a:pPr>
              <a:defRPr/>
            </a:pPr>
            <a:fld id="{AC68C339-A5B9-4A21-A07F-B5930E1EADA5}" type="slidenum">
              <a:rPr lang="en-US" altLang="zh-CN" smtClean="0"/>
              <a:pPr>
                <a:defRPr/>
              </a:pPr>
              <a:t>18</a:t>
            </a:fld>
            <a:endParaRPr lang="en-US" altLang="zh-C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CN" altLang="en-US"/>
              <a:t>常用应用对传输的要求</a:t>
            </a:r>
          </a:p>
        </p:txBody>
      </p:sp>
      <p:sp>
        <p:nvSpPr>
          <p:cNvPr id="31747" name="Text Box 3"/>
          <p:cNvSpPr txBox="1">
            <a:spLocks noChangeArrowheads="1"/>
          </p:cNvSpPr>
          <p:nvPr/>
        </p:nvSpPr>
        <p:spPr bwMode="auto">
          <a:xfrm>
            <a:off x="1068388" y="2506663"/>
            <a:ext cx="1778000" cy="3200400"/>
          </a:xfrm>
          <a:prstGeom prst="rect">
            <a:avLst/>
          </a:prstGeom>
          <a:noFill/>
          <a:ln w="9525">
            <a:noFill/>
            <a:miter lim="800000"/>
            <a:headEnd/>
            <a:tailEnd/>
          </a:ln>
        </p:spPr>
        <p:txBody>
          <a:bodyPr wrap="none">
            <a:spAutoFit/>
          </a:bodyPr>
          <a:lstStyle/>
          <a:p>
            <a:pPr eaLnBrk="0" hangingPunct="0"/>
            <a:r>
              <a:rPr lang="zh-CN" altLang="en-US" b="1" u="sng">
                <a:solidFill>
                  <a:srgbClr val="3333CC"/>
                </a:solidFill>
                <a:latin typeface="Times New Roman" pitchFamily="18" charset="0"/>
              </a:rPr>
              <a:t>应用</a:t>
            </a:r>
            <a:endParaRPr lang="zh-CN" altLang="en-US" sz="2000" b="1">
              <a:solidFill>
                <a:srgbClr val="000000"/>
              </a:solidFill>
              <a:latin typeface="Arial" charset="0"/>
            </a:endParaRPr>
          </a:p>
          <a:p>
            <a:pPr eaLnBrk="0" hangingPunct="0"/>
            <a:endParaRPr lang="zh-CN" altLang="en-US" sz="2000" b="1">
              <a:solidFill>
                <a:srgbClr val="000000"/>
              </a:solidFill>
              <a:latin typeface="Arial" charset="0"/>
            </a:endParaRPr>
          </a:p>
          <a:p>
            <a:pPr eaLnBrk="0" hangingPunct="0"/>
            <a:r>
              <a:rPr lang="zh-CN" altLang="en-US" sz="2000" b="1">
                <a:solidFill>
                  <a:srgbClr val="000000"/>
                </a:solidFill>
                <a:latin typeface="Arial" charset="0"/>
              </a:rPr>
              <a:t>文件传输</a:t>
            </a:r>
          </a:p>
          <a:p>
            <a:pPr eaLnBrk="0" hangingPunct="0"/>
            <a:r>
              <a:rPr lang="en-US" altLang="zh-CN" sz="2000" b="1">
                <a:solidFill>
                  <a:srgbClr val="000000"/>
                </a:solidFill>
                <a:latin typeface="Arial" charset="0"/>
              </a:rPr>
              <a:t>e-mail</a:t>
            </a:r>
          </a:p>
          <a:p>
            <a:pPr eaLnBrk="0" hangingPunct="0"/>
            <a:r>
              <a:rPr lang="en-US" altLang="zh-CN" sz="2000" b="1">
                <a:solidFill>
                  <a:srgbClr val="000000"/>
                </a:solidFill>
                <a:latin typeface="Arial" charset="0"/>
              </a:rPr>
              <a:t>Web </a:t>
            </a:r>
            <a:r>
              <a:rPr lang="zh-CN" altLang="en-US" sz="2000" b="1">
                <a:solidFill>
                  <a:srgbClr val="000000"/>
                </a:solidFill>
                <a:latin typeface="Arial" charset="0"/>
              </a:rPr>
              <a:t>网页</a:t>
            </a:r>
          </a:p>
          <a:p>
            <a:pPr eaLnBrk="0" hangingPunct="0"/>
            <a:r>
              <a:rPr lang="zh-CN" altLang="en-US" sz="2000" b="1">
                <a:solidFill>
                  <a:srgbClr val="000000"/>
                </a:solidFill>
                <a:latin typeface="Arial" charset="0"/>
              </a:rPr>
              <a:t>实时音频</a:t>
            </a:r>
            <a:r>
              <a:rPr lang="en-US" altLang="zh-CN" sz="2000" b="1">
                <a:solidFill>
                  <a:srgbClr val="000000"/>
                </a:solidFill>
                <a:latin typeface="Arial" charset="0"/>
              </a:rPr>
              <a:t>/</a:t>
            </a:r>
            <a:r>
              <a:rPr lang="zh-CN" altLang="en-US" sz="2000" b="1">
                <a:solidFill>
                  <a:srgbClr val="000000"/>
                </a:solidFill>
                <a:latin typeface="Arial" charset="0"/>
              </a:rPr>
              <a:t>视频</a:t>
            </a:r>
          </a:p>
          <a:p>
            <a:pPr eaLnBrk="0" hangingPunct="0"/>
            <a:endParaRPr lang="zh-CN" altLang="en-US" sz="2000" b="1">
              <a:solidFill>
                <a:srgbClr val="000000"/>
              </a:solidFill>
              <a:latin typeface="Arial" charset="0"/>
            </a:endParaRPr>
          </a:p>
          <a:p>
            <a:pPr eaLnBrk="0" hangingPunct="0"/>
            <a:r>
              <a:rPr lang="zh-CN" altLang="en-US" sz="2000" b="1">
                <a:solidFill>
                  <a:srgbClr val="000000"/>
                </a:solidFill>
                <a:latin typeface="Arial" charset="0"/>
              </a:rPr>
              <a:t>存储</a:t>
            </a:r>
            <a:r>
              <a:rPr lang="zh-CN" altLang="en-US" sz="2000" b="1">
                <a:solidFill>
                  <a:srgbClr val="000000"/>
                </a:solidFill>
                <a:latin typeface="Times New Roman" pitchFamily="18" charset="0"/>
              </a:rPr>
              <a:t>音频</a:t>
            </a:r>
            <a:r>
              <a:rPr lang="en-US" altLang="zh-CN" sz="2000" b="1">
                <a:solidFill>
                  <a:srgbClr val="000000"/>
                </a:solidFill>
                <a:latin typeface="Times New Roman" pitchFamily="18" charset="0"/>
              </a:rPr>
              <a:t>/</a:t>
            </a:r>
            <a:r>
              <a:rPr lang="zh-CN" altLang="en-US" sz="2000" b="1">
                <a:solidFill>
                  <a:srgbClr val="000000"/>
                </a:solidFill>
                <a:latin typeface="Times New Roman" pitchFamily="18" charset="0"/>
              </a:rPr>
              <a:t>视频</a:t>
            </a:r>
            <a:endParaRPr lang="zh-CN" altLang="en-US" sz="2000" b="1">
              <a:solidFill>
                <a:srgbClr val="000000"/>
              </a:solidFill>
              <a:latin typeface="Arial" charset="0"/>
            </a:endParaRPr>
          </a:p>
          <a:p>
            <a:pPr eaLnBrk="0" hangingPunct="0"/>
            <a:r>
              <a:rPr lang="zh-CN" altLang="en-US" sz="2000" b="1">
                <a:solidFill>
                  <a:srgbClr val="000000"/>
                </a:solidFill>
                <a:latin typeface="Times New Roman" pitchFamily="18" charset="0"/>
              </a:rPr>
              <a:t>交互式游戏</a:t>
            </a:r>
            <a:endParaRPr lang="zh-CN" altLang="en-US" sz="2000" b="1">
              <a:solidFill>
                <a:srgbClr val="000000"/>
              </a:solidFill>
              <a:latin typeface="Arial" charset="0"/>
            </a:endParaRPr>
          </a:p>
          <a:p>
            <a:pPr eaLnBrk="0" hangingPunct="0"/>
            <a:r>
              <a:rPr lang="zh-CN" altLang="en-US" sz="2000" b="1">
                <a:solidFill>
                  <a:srgbClr val="000000"/>
                </a:solidFill>
                <a:latin typeface="Arial" charset="0"/>
              </a:rPr>
              <a:t>金融应用</a:t>
            </a:r>
          </a:p>
        </p:txBody>
      </p:sp>
      <p:sp>
        <p:nvSpPr>
          <p:cNvPr id="31748" name="Text Box 4"/>
          <p:cNvSpPr txBox="1">
            <a:spLocks noChangeArrowheads="1"/>
          </p:cNvSpPr>
          <p:nvPr/>
        </p:nvSpPr>
        <p:spPr bwMode="auto">
          <a:xfrm>
            <a:off x="2949575" y="2506663"/>
            <a:ext cx="1403350" cy="3200400"/>
          </a:xfrm>
          <a:prstGeom prst="rect">
            <a:avLst/>
          </a:prstGeom>
          <a:noFill/>
          <a:ln w="9525">
            <a:noFill/>
            <a:miter lim="800000"/>
            <a:headEnd/>
            <a:tailEnd/>
          </a:ln>
        </p:spPr>
        <p:txBody>
          <a:bodyPr wrap="none">
            <a:spAutoFit/>
          </a:bodyPr>
          <a:lstStyle/>
          <a:p>
            <a:pPr eaLnBrk="0" hangingPunct="0"/>
            <a:r>
              <a:rPr lang="zh-CN" altLang="en-US" b="1">
                <a:solidFill>
                  <a:srgbClr val="FF0000"/>
                </a:solidFill>
                <a:latin typeface="Times New Roman" pitchFamily="18" charset="0"/>
              </a:rPr>
              <a:t>数据丢失</a:t>
            </a:r>
            <a:endParaRPr lang="zh-CN" altLang="en-US" sz="2000" b="1">
              <a:solidFill>
                <a:srgbClr val="000000"/>
              </a:solidFill>
              <a:latin typeface="Arial" charset="0"/>
            </a:endParaRPr>
          </a:p>
          <a:p>
            <a:pPr eaLnBrk="0" hangingPunct="0"/>
            <a:endParaRPr lang="zh-CN" altLang="en-US" sz="2000" b="1">
              <a:solidFill>
                <a:srgbClr val="000000"/>
              </a:solidFill>
              <a:latin typeface="Arial" charset="0"/>
            </a:endParaRPr>
          </a:p>
          <a:p>
            <a:pPr eaLnBrk="0" hangingPunct="0"/>
            <a:r>
              <a:rPr lang="zh-CN" altLang="en-US" sz="2000" b="1">
                <a:solidFill>
                  <a:srgbClr val="000000"/>
                </a:solidFill>
                <a:latin typeface="Arial" charset="0"/>
              </a:rPr>
              <a:t>不丢失</a:t>
            </a:r>
          </a:p>
          <a:p>
            <a:pPr eaLnBrk="0" hangingPunct="0"/>
            <a:r>
              <a:rPr lang="zh-CN" altLang="en-US" sz="2000" b="1">
                <a:solidFill>
                  <a:srgbClr val="000000"/>
                </a:solidFill>
                <a:latin typeface="Times New Roman" pitchFamily="18" charset="0"/>
              </a:rPr>
              <a:t>不丢失</a:t>
            </a:r>
          </a:p>
          <a:p>
            <a:pPr eaLnBrk="0" hangingPunct="0"/>
            <a:r>
              <a:rPr lang="zh-CN" altLang="en-US" sz="2000" b="1">
                <a:solidFill>
                  <a:srgbClr val="000000"/>
                </a:solidFill>
                <a:latin typeface="Times New Roman" pitchFamily="18" charset="0"/>
              </a:rPr>
              <a:t>不丢失</a:t>
            </a:r>
            <a:endParaRPr lang="zh-CN" altLang="en-US" sz="2000" b="1">
              <a:solidFill>
                <a:srgbClr val="000000"/>
              </a:solidFill>
              <a:latin typeface="Arial" charset="0"/>
            </a:endParaRPr>
          </a:p>
          <a:p>
            <a:pPr eaLnBrk="0" hangingPunct="0"/>
            <a:r>
              <a:rPr lang="zh-CN" altLang="en-US" sz="2000" b="1">
                <a:solidFill>
                  <a:srgbClr val="000000"/>
                </a:solidFill>
                <a:latin typeface="Arial" charset="0"/>
              </a:rPr>
              <a:t>允许丢失</a:t>
            </a:r>
          </a:p>
          <a:p>
            <a:pPr eaLnBrk="0" hangingPunct="0"/>
            <a:r>
              <a:rPr lang="zh-CN" altLang="en-US" sz="2000" b="1">
                <a:solidFill>
                  <a:srgbClr val="000000"/>
                </a:solidFill>
                <a:latin typeface="Times New Roman" pitchFamily="18" charset="0"/>
              </a:rPr>
              <a:t>允许丢失</a:t>
            </a:r>
            <a:endParaRPr lang="zh-CN" altLang="en-US" sz="2000" b="1">
              <a:solidFill>
                <a:srgbClr val="000000"/>
              </a:solidFill>
              <a:latin typeface="Arial" charset="0"/>
            </a:endParaRPr>
          </a:p>
          <a:p>
            <a:pPr eaLnBrk="0" hangingPunct="0"/>
            <a:r>
              <a:rPr lang="zh-CN" altLang="en-US" sz="2000" b="1">
                <a:solidFill>
                  <a:srgbClr val="000000"/>
                </a:solidFill>
                <a:latin typeface="Times New Roman" pitchFamily="18" charset="0"/>
              </a:rPr>
              <a:t>允许丢失</a:t>
            </a:r>
            <a:endParaRPr lang="zh-CN" altLang="en-US" sz="2000" b="1">
              <a:solidFill>
                <a:srgbClr val="000000"/>
              </a:solidFill>
              <a:latin typeface="Arial" charset="0"/>
            </a:endParaRPr>
          </a:p>
          <a:p>
            <a:pPr eaLnBrk="0" hangingPunct="0"/>
            <a:r>
              <a:rPr lang="zh-CN" altLang="en-US" sz="2000" b="1">
                <a:solidFill>
                  <a:srgbClr val="000000"/>
                </a:solidFill>
                <a:latin typeface="Times New Roman" pitchFamily="18" charset="0"/>
              </a:rPr>
              <a:t>允许丢失</a:t>
            </a:r>
            <a:endParaRPr lang="zh-CN" altLang="en-US" sz="2000" b="1">
              <a:solidFill>
                <a:srgbClr val="000000"/>
              </a:solidFill>
              <a:latin typeface="Arial" charset="0"/>
            </a:endParaRPr>
          </a:p>
          <a:p>
            <a:pPr eaLnBrk="0" hangingPunct="0"/>
            <a:r>
              <a:rPr lang="zh-CN" altLang="en-US" sz="2000" b="1">
                <a:solidFill>
                  <a:srgbClr val="000000"/>
                </a:solidFill>
                <a:latin typeface="Times New Roman" pitchFamily="18" charset="0"/>
              </a:rPr>
              <a:t>不丢失</a:t>
            </a:r>
          </a:p>
        </p:txBody>
      </p:sp>
      <p:sp>
        <p:nvSpPr>
          <p:cNvPr id="31749" name="Text Box 5"/>
          <p:cNvSpPr txBox="1">
            <a:spLocks noChangeArrowheads="1"/>
          </p:cNvSpPr>
          <p:nvPr/>
        </p:nvSpPr>
        <p:spPr bwMode="auto">
          <a:xfrm>
            <a:off x="4673600" y="2501900"/>
            <a:ext cx="2062163" cy="3200400"/>
          </a:xfrm>
          <a:prstGeom prst="rect">
            <a:avLst/>
          </a:prstGeom>
          <a:noFill/>
          <a:ln w="9525">
            <a:noFill/>
            <a:miter lim="800000"/>
            <a:headEnd/>
            <a:tailEnd/>
          </a:ln>
        </p:spPr>
        <p:txBody>
          <a:bodyPr>
            <a:spAutoFit/>
          </a:bodyPr>
          <a:lstStyle/>
          <a:p>
            <a:pPr eaLnBrk="0" hangingPunct="0"/>
            <a:r>
              <a:rPr lang="zh-CN" altLang="en-US" b="1">
                <a:solidFill>
                  <a:srgbClr val="FF0000"/>
                </a:solidFill>
                <a:latin typeface="Times New Roman" pitchFamily="18" charset="0"/>
              </a:rPr>
              <a:t>带宽</a:t>
            </a:r>
            <a:endParaRPr lang="zh-CN" altLang="en-US" sz="2000" b="1">
              <a:solidFill>
                <a:srgbClr val="000000"/>
              </a:solidFill>
              <a:latin typeface="Arial" charset="0"/>
            </a:endParaRPr>
          </a:p>
          <a:p>
            <a:pPr eaLnBrk="0" hangingPunct="0"/>
            <a:endParaRPr lang="zh-CN" altLang="en-US" sz="2000" b="1">
              <a:solidFill>
                <a:srgbClr val="000000"/>
              </a:solidFill>
              <a:latin typeface="Arial" charset="0"/>
            </a:endParaRPr>
          </a:p>
          <a:p>
            <a:pPr eaLnBrk="0" hangingPunct="0"/>
            <a:r>
              <a:rPr lang="zh-CN" altLang="en-US" sz="2000" b="1">
                <a:solidFill>
                  <a:srgbClr val="000000"/>
                </a:solidFill>
                <a:latin typeface="Arial" charset="0"/>
              </a:rPr>
              <a:t>弹性</a:t>
            </a:r>
          </a:p>
          <a:p>
            <a:pPr eaLnBrk="0" hangingPunct="0"/>
            <a:r>
              <a:rPr lang="zh-CN" altLang="en-US" sz="2000" b="1">
                <a:solidFill>
                  <a:srgbClr val="000000"/>
                </a:solidFill>
                <a:latin typeface="Times New Roman" pitchFamily="18" charset="0"/>
              </a:rPr>
              <a:t>弹性</a:t>
            </a:r>
            <a:endParaRPr lang="zh-CN" altLang="en-US" sz="2000" b="1">
              <a:solidFill>
                <a:srgbClr val="000000"/>
              </a:solidFill>
              <a:latin typeface="Arial" charset="0"/>
            </a:endParaRPr>
          </a:p>
          <a:p>
            <a:pPr eaLnBrk="0" hangingPunct="0"/>
            <a:r>
              <a:rPr lang="zh-CN" altLang="en-US" sz="2000" b="1">
                <a:solidFill>
                  <a:srgbClr val="000000"/>
                </a:solidFill>
                <a:latin typeface="Times New Roman" pitchFamily="18" charset="0"/>
              </a:rPr>
              <a:t>弹性</a:t>
            </a:r>
            <a:endParaRPr lang="zh-CN" altLang="en-US" sz="2000" b="1">
              <a:solidFill>
                <a:srgbClr val="000000"/>
              </a:solidFill>
              <a:latin typeface="Arial" charset="0"/>
            </a:endParaRPr>
          </a:p>
          <a:p>
            <a:pPr eaLnBrk="0" hangingPunct="0"/>
            <a:r>
              <a:rPr lang="zh-CN" altLang="en-US" sz="2000" b="1">
                <a:solidFill>
                  <a:srgbClr val="000000"/>
                </a:solidFill>
                <a:latin typeface="Times New Roman" pitchFamily="18" charset="0"/>
              </a:rPr>
              <a:t>音频</a:t>
            </a:r>
            <a:r>
              <a:rPr lang="en-US" altLang="zh-CN" sz="2000" b="1">
                <a:solidFill>
                  <a:srgbClr val="000000"/>
                </a:solidFill>
                <a:latin typeface="Arial" charset="0"/>
              </a:rPr>
              <a:t>: 5Kb-1Mb</a:t>
            </a:r>
          </a:p>
          <a:p>
            <a:pPr eaLnBrk="0" hangingPunct="0"/>
            <a:r>
              <a:rPr lang="zh-CN" altLang="en-US" sz="2000" b="1">
                <a:solidFill>
                  <a:srgbClr val="000000"/>
                </a:solidFill>
                <a:latin typeface="Times New Roman" pitchFamily="18" charset="0"/>
              </a:rPr>
              <a:t>视频</a:t>
            </a:r>
            <a:r>
              <a:rPr lang="en-US" altLang="zh-CN" sz="2000" b="1">
                <a:solidFill>
                  <a:srgbClr val="000000"/>
                </a:solidFill>
                <a:latin typeface="Arial" charset="0"/>
              </a:rPr>
              <a:t>:10Kb-5Mb</a:t>
            </a:r>
          </a:p>
          <a:p>
            <a:pPr eaLnBrk="0" hangingPunct="0"/>
            <a:r>
              <a:rPr lang="zh-CN" altLang="en-US" sz="2000" b="1">
                <a:solidFill>
                  <a:srgbClr val="000000"/>
                </a:solidFill>
                <a:latin typeface="Arial" charset="0"/>
              </a:rPr>
              <a:t>同上 </a:t>
            </a:r>
          </a:p>
          <a:p>
            <a:pPr eaLnBrk="0" hangingPunct="0"/>
            <a:r>
              <a:rPr lang="zh-CN" altLang="en-US" sz="2000" b="1">
                <a:solidFill>
                  <a:srgbClr val="000000"/>
                </a:solidFill>
                <a:latin typeface="Arial" charset="0"/>
              </a:rPr>
              <a:t>几 </a:t>
            </a:r>
            <a:r>
              <a:rPr lang="en-US" altLang="zh-CN" sz="2000" b="1">
                <a:solidFill>
                  <a:srgbClr val="000000"/>
                </a:solidFill>
                <a:latin typeface="Arial" charset="0"/>
              </a:rPr>
              <a:t>Kb/s </a:t>
            </a:r>
            <a:r>
              <a:rPr lang="zh-CN" altLang="en-US" sz="2000" b="1">
                <a:solidFill>
                  <a:srgbClr val="000000"/>
                </a:solidFill>
                <a:latin typeface="Arial" charset="0"/>
              </a:rPr>
              <a:t>以上</a:t>
            </a:r>
          </a:p>
          <a:p>
            <a:pPr eaLnBrk="0" hangingPunct="0"/>
            <a:r>
              <a:rPr lang="zh-CN" altLang="en-US" sz="2000" b="1">
                <a:solidFill>
                  <a:srgbClr val="000000"/>
                </a:solidFill>
                <a:latin typeface="Times New Roman" pitchFamily="18" charset="0"/>
              </a:rPr>
              <a:t>弹性</a:t>
            </a:r>
          </a:p>
        </p:txBody>
      </p:sp>
      <p:sp>
        <p:nvSpPr>
          <p:cNvPr id="31750" name="Text Box 6"/>
          <p:cNvSpPr txBox="1">
            <a:spLocks noChangeArrowheads="1"/>
          </p:cNvSpPr>
          <p:nvPr/>
        </p:nvSpPr>
        <p:spPr bwMode="auto">
          <a:xfrm>
            <a:off x="6589713" y="2492375"/>
            <a:ext cx="2062162" cy="3200400"/>
          </a:xfrm>
          <a:prstGeom prst="rect">
            <a:avLst/>
          </a:prstGeom>
          <a:noFill/>
          <a:ln w="9525">
            <a:noFill/>
            <a:miter lim="800000"/>
            <a:headEnd/>
            <a:tailEnd/>
          </a:ln>
        </p:spPr>
        <p:txBody>
          <a:bodyPr>
            <a:spAutoFit/>
          </a:bodyPr>
          <a:lstStyle/>
          <a:p>
            <a:pPr eaLnBrk="0" hangingPunct="0"/>
            <a:r>
              <a:rPr lang="zh-CN" altLang="en-US" b="1">
                <a:solidFill>
                  <a:srgbClr val="FF0000"/>
                </a:solidFill>
                <a:latin typeface="Times New Roman" pitchFamily="18" charset="0"/>
              </a:rPr>
              <a:t>实时性</a:t>
            </a:r>
            <a:endParaRPr lang="zh-CN" altLang="en-US" sz="2000" b="1">
              <a:solidFill>
                <a:srgbClr val="000000"/>
              </a:solidFill>
              <a:latin typeface="Arial" charset="0"/>
            </a:endParaRPr>
          </a:p>
          <a:p>
            <a:pPr eaLnBrk="0" hangingPunct="0"/>
            <a:endParaRPr lang="zh-CN" altLang="en-US" sz="2000" b="1">
              <a:solidFill>
                <a:srgbClr val="000000"/>
              </a:solidFill>
              <a:latin typeface="Arial" charset="0"/>
            </a:endParaRPr>
          </a:p>
          <a:p>
            <a:pPr eaLnBrk="0" hangingPunct="0"/>
            <a:r>
              <a:rPr lang="zh-CN" altLang="en-US" sz="2000" b="1">
                <a:solidFill>
                  <a:srgbClr val="000000"/>
                </a:solidFill>
                <a:latin typeface="Arial" charset="0"/>
              </a:rPr>
              <a:t>无</a:t>
            </a:r>
          </a:p>
          <a:p>
            <a:pPr eaLnBrk="0" hangingPunct="0"/>
            <a:r>
              <a:rPr lang="zh-CN" altLang="en-US" sz="2000" b="1">
                <a:solidFill>
                  <a:srgbClr val="000000"/>
                </a:solidFill>
                <a:latin typeface="Arial" charset="0"/>
              </a:rPr>
              <a:t>无</a:t>
            </a:r>
          </a:p>
          <a:p>
            <a:pPr eaLnBrk="0" hangingPunct="0"/>
            <a:r>
              <a:rPr lang="zh-CN" altLang="en-US" sz="2000" b="1">
                <a:solidFill>
                  <a:srgbClr val="000000"/>
                </a:solidFill>
                <a:latin typeface="Arial" charset="0"/>
              </a:rPr>
              <a:t>无</a:t>
            </a:r>
          </a:p>
          <a:p>
            <a:pPr eaLnBrk="0" hangingPunct="0"/>
            <a:r>
              <a:rPr lang="en-US" altLang="zh-CN" sz="2000" b="1">
                <a:solidFill>
                  <a:srgbClr val="000000"/>
                </a:solidFill>
                <a:latin typeface="Arial" charset="0"/>
              </a:rPr>
              <a:t>100’s msec</a:t>
            </a:r>
          </a:p>
          <a:p>
            <a:pPr eaLnBrk="0" hangingPunct="0"/>
            <a:endParaRPr lang="en-US" altLang="zh-CN" sz="2000" b="1">
              <a:solidFill>
                <a:srgbClr val="000000"/>
              </a:solidFill>
              <a:latin typeface="Arial" charset="0"/>
            </a:endParaRPr>
          </a:p>
          <a:p>
            <a:pPr eaLnBrk="0" hangingPunct="0"/>
            <a:r>
              <a:rPr lang="en-US" altLang="zh-CN" sz="2000" b="1">
                <a:solidFill>
                  <a:srgbClr val="000000"/>
                </a:solidFill>
                <a:latin typeface="Arial" charset="0"/>
              </a:rPr>
              <a:t>few secs</a:t>
            </a:r>
          </a:p>
          <a:p>
            <a:pPr eaLnBrk="0" hangingPunct="0"/>
            <a:r>
              <a:rPr lang="en-US" altLang="zh-CN" sz="2000" b="1">
                <a:solidFill>
                  <a:srgbClr val="000000"/>
                </a:solidFill>
                <a:latin typeface="Arial" charset="0"/>
              </a:rPr>
              <a:t>100’s msec</a:t>
            </a:r>
          </a:p>
          <a:p>
            <a:pPr eaLnBrk="0" hangingPunct="0"/>
            <a:r>
              <a:rPr lang="en-US" altLang="zh-CN" sz="2000" b="1">
                <a:solidFill>
                  <a:srgbClr val="000000"/>
                </a:solidFill>
                <a:latin typeface="Arial" charset="0"/>
              </a:rPr>
              <a:t>yes and no</a:t>
            </a:r>
          </a:p>
        </p:txBody>
      </p:sp>
      <p:sp>
        <p:nvSpPr>
          <p:cNvPr id="31751" name="Line 7"/>
          <p:cNvSpPr>
            <a:spLocks noChangeShapeType="1"/>
          </p:cNvSpPr>
          <p:nvPr/>
        </p:nvSpPr>
        <p:spPr bwMode="auto">
          <a:xfrm flipV="1">
            <a:off x="895350" y="2943225"/>
            <a:ext cx="7562850" cy="9525"/>
          </a:xfrm>
          <a:prstGeom prst="line">
            <a:avLst/>
          </a:prstGeom>
          <a:noFill/>
          <a:ln w="28575">
            <a:solidFill>
              <a:srgbClr val="3333CC"/>
            </a:solidFill>
            <a:round/>
            <a:headEnd/>
            <a:tailEnd/>
          </a:ln>
        </p:spPr>
        <p:txBody>
          <a:bodyPr wrap="none" anchor="ctr"/>
          <a:lstStyle/>
          <a:p>
            <a:endParaRPr lang="zh-CN" altLang="en-US"/>
          </a:p>
        </p:txBody>
      </p:sp>
      <p:sp>
        <p:nvSpPr>
          <p:cNvPr id="31752" name="Line 8"/>
          <p:cNvSpPr>
            <a:spLocks noChangeShapeType="1"/>
          </p:cNvSpPr>
          <p:nvPr/>
        </p:nvSpPr>
        <p:spPr bwMode="auto">
          <a:xfrm flipV="1">
            <a:off x="847725" y="3543300"/>
            <a:ext cx="7629525" cy="0"/>
          </a:xfrm>
          <a:prstGeom prst="line">
            <a:avLst/>
          </a:prstGeom>
          <a:noFill/>
          <a:ln w="12700">
            <a:solidFill>
              <a:srgbClr val="000000"/>
            </a:solidFill>
            <a:round/>
            <a:headEnd/>
            <a:tailEnd/>
          </a:ln>
        </p:spPr>
        <p:txBody>
          <a:bodyPr wrap="none" anchor="ctr"/>
          <a:lstStyle/>
          <a:p>
            <a:endParaRPr lang="zh-CN" altLang="en-US"/>
          </a:p>
        </p:txBody>
      </p:sp>
      <p:sp>
        <p:nvSpPr>
          <p:cNvPr id="31753" name="Line 9"/>
          <p:cNvSpPr>
            <a:spLocks noChangeShapeType="1"/>
          </p:cNvSpPr>
          <p:nvPr/>
        </p:nvSpPr>
        <p:spPr bwMode="auto">
          <a:xfrm flipV="1">
            <a:off x="857250" y="3838575"/>
            <a:ext cx="7629525" cy="0"/>
          </a:xfrm>
          <a:prstGeom prst="line">
            <a:avLst/>
          </a:prstGeom>
          <a:noFill/>
          <a:ln w="12700">
            <a:solidFill>
              <a:srgbClr val="000000"/>
            </a:solidFill>
            <a:round/>
            <a:headEnd/>
            <a:tailEnd/>
          </a:ln>
        </p:spPr>
        <p:txBody>
          <a:bodyPr wrap="none" anchor="ctr"/>
          <a:lstStyle/>
          <a:p>
            <a:endParaRPr lang="zh-CN" altLang="en-US"/>
          </a:p>
        </p:txBody>
      </p:sp>
      <p:sp>
        <p:nvSpPr>
          <p:cNvPr id="31754" name="Line 10"/>
          <p:cNvSpPr>
            <a:spLocks noChangeShapeType="1"/>
          </p:cNvSpPr>
          <p:nvPr/>
        </p:nvSpPr>
        <p:spPr bwMode="auto">
          <a:xfrm flipV="1">
            <a:off x="866775" y="4133850"/>
            <a:ext cx="7629525" cy="0"/>
          </a:xfrm>
          <a:prstGeom prst="line">
            <a:avLst/>
          </a:prstGeom>
          <a:noFill/>
          <a:ln w="12700">
            <a:solidFill>
              <a:srgbClr val="000000"/>
            </a:solidFill>
            <a:round/>
            <a:headEnd/>
            <a:tailEnd/>
          </a:ln>
        </p:spPr>
        <p:txBody>
          <a:bodyPr wrap="none" anchor="ctr"/>
          <a:lstStyle/>
          <a:p>
            <a:endParaRPr lang="zh-CN" altLang="en-US"/>
          </a:p>
        </p:txBody>
      </p:sp>
      <p:sp>
        <p:nvSpPr>
          <p:cNvPr id="31755" name="Line 11"/>
          <p:cNvSpPr>
            <a:spLocks noChangeShapeType="1"/>
          </p:cNvSpPr>
          <p:nvPr/>
        </p:nvSpPr>
        <p:spPr bwMode="auto">
          <a:xfrm flipV="1">
            <a:off x="885825" y="4743450"/>
            <a:ext cx="7629525" cy="0"/>
          </a:xfrm>
          <a:prstGeom prst="line">
            <a:avLst/>
          </a:prstGeom>
          <a:noFill/>
          <a:ln w="12700">
            <a:solidFill>
              <a:srgbClr val="000000"/>
            </a:solidFill>
            <a:round/>
            <a:headEnd/>
            <a:tailEnd/>
          </a:ln>
        </p:spPr>
        <p:txBody>
          <a:bodyPr wrap="none" anchor="ctr"/>
          <a:lstStyle/>
          <a:p>
            <a:endParaRPr lang="zh-CN" altLang="en-US"/>
          </a:p>
        </p:txBody>
      </p:sp>
      <p:sp>
        <p:nvSpPr>
          <p:cNvPr id="31756" name="Line 12"/>
          <p:cNvSpPr>
            <a:spLocks noChangeShapeType="1"/>
          </p:cNvSpPr>
          <p:nvPr/>
        </p:nvSpPr>
        <p:spPr bwMode="auto">
          <a:xfrm flipV="1">
            <a:off x="838200" y="5057775"/>
            <a:ext cx="7629525" cy="0"/>
          </a:xfrm>
          <a:prstGeom prst="line">
            <a:avLst/>
          </a:prstGeom>
          <a:noFill/>
          <a:ln w="12700">
            <a:solidFill>
              <a:srgbClr val="000000"/>
            </a:solidFill>
            <a:round/>
            <a:headEnd/>
            <a:tailEnd/>
          </a:ln>
        </p:spPr>
        <p:txBody>
          <a:bodyPr wrap="none" anchor="ctr"/>
          <a:lstStyle/>
          <a:p>
            <a:endParaRPr lang="zh-CN" altLang="en-US"/>
          </a:p>
        </p:txBody>
      </p:sp>
      <p:sp>
        <p:nvSpPr>
          <p:cNvPr id="31757" name="Line 13"/>
          <p:cNvSpPr>
            <a:spLocks noChangeShapeType="1"/>
          </p:cNvSpPr>
          <p:nvPr/>
        </p:nvSpPr>
        <p:spPr bwMode="auto">
          <a:xfrm flipV="1">
            <a:off x="838200" y="5381625"/>
            <a:ext cx="7629525" cy="0"/>
          </a:xfrm>
          <a:prstGeom prst="line">
            <a:avLst/>
          </a:prstGeom>
          <a:noFill/>
          <a:ln w="12700">
            <a:solidFill>
              <a:srgbClr val="000000"/>
            </a:solidFill>
            <a:round/>
            <a:headEnd/>
            <a:tailEnd/>
          </a:ln>
        </p:spPr>
        <p:txBody>
          <a:bodyPr wrap="none" anchor="ctr"/>
          <a:lstStyle/>
          <a:p>
            <a:endParaRPr lang="zh-CN" altLang="en-US"/>
          </a:p>
        </p:txBody>
      </p:sp>
      <p:sp>
        <p:nvSpPr>
          <p:cNvPr id="31758" name="Line 14"/>
          <p:cNvSpPr>
            <a:spLocks noChangeShapeType="1"/>
          </p:cNvSpPr>
          <p:nvPr/>
        </p:nvSpPr>
        <p:spPr bwMode="auto">
          <a:xfrm flipV="1">
            <a:off x="800100" y="5715000"/>
            <a:ext cx="7629525" cy="0"/>
          </a:xfrm>
          <a:prstGeom prst="line">
            <a:avLst/>
          </a:prstGeom>
          <a:noFill/>
          <a:ln w="12700">
            <a:solidFill>
              <a:srgbClr val="000000"/>
            </a:solidFill>
            <a:round/>
            <a:headEnd/>
            <a:tailEnd/>
          </a:ln>
        </p:spPr>
        <p:txBody>
          <a:bodyPr wrap="none" anchor="ctr"/>
          <a:lstStyle/>
          <a:p>
            <a:endParaRPr lang="zh-CN" altLang="en-US"/>
          </a:p>
        </p:txBody>
      </p:sp>
      <p:sp>
        <p:nvSpPr>
          <p:cNvPr id="16" name="灯片编号占位符 15"/>
          <p:cNvSpPr>
            <a:spLocks noGrp="1"/>
          </p:cNvSpPr>
          <p:nvPr>
            <p:ph type="sldNum" sz="quarter" idx="12"/>
          </p:nvPr>
        </p:nvSpPr>
        <p:spPr/>
        <p:txBody>
          <a:bodyPr/>
          <a:lstStyle/>
          <a:p>
            <a:pPr>
              <a:defRPr/>
            </a:pPr>
            <a:fld id="{C7BB7BB3-FE8B-4503-A8FD-0371EDC5D4C6}" type="slidenum">
              <a:rPr lang="en-US" altLang="zh-CN" smtClean="0"/>
              <a:pPr>
                <a:defRPr/>
              </a:pPr>
              <a:t>19</a:t>
            </a:fld>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2"/>
          <p:cNvSpPr>
            <a:spLocks noGrp="1" noChangeArrowheads="1"/>
          </p:cNvSpPr>
          <p:nvPr>
            <p:ph type="title"/>
          </p:nvPr>
        </p:nvSpPr>
        <p:spPr/>
        <p:txBody>
          <a:bodyPr/>
          <a:lstStyle/>
          <a:p>
            <a:pPr eaLnBrk="1" hangingPunct="1"/>
            <a:r>
              <a:rPr lang="zh-CN" altLang="en-US" sz="4000" dirty="0"/>
              <a:t>应用层通信</a:t>
            </a:r>
            <a:endParaRPr lang="en-US" altLang="zh-CN" sz="4000" dirty="0"/>
          </a:p>
        </p:txBody>
      </p:sp>
      <p:sp>
        <p:nvSpPr>
          <p:cNvPr id="1042" name="Text Box 5"/>
          <p:cNvSpPr txBox="1">
            <a:spLocks noChangeArrowheads="1"/>
          </p:cNvSpPr>
          <p:nvPr/>
        </p:nvSpPr>
        <p:spPr bwMode="auto">
          <a:xfrm>
            <a:off x="327025" y="2438400"/>
            <a:ext cx="1676400" cy="579438"/>
          </a:xfrm>
          <a:prstGeom prst="rect">
            <a:avLst/>
          </a:prstGeom>
          <a:solidFill>
            <a:schemeClr val="accent1"/>
          </a:solidFill>
          <a:ln w="9525">
            <a:noFill/>
            <a:miter lim="800000"/>
            <a:headEnd/>
            <a:tailEnd/>
          </a:ln>
        </p:spPr>
        <p:txBody>
          <a:bodyPr>
            <a:spAutoFit/>
          </a:bodyPr>
          <a:lstStyle/>
          <a:p>
            <a:pPr algn="ctr">
              <a:spcBef>
                <a:spcPct val="50000"/>
              </a:spcBef>
            </a:pPr>
            <a:r>
              <a:rPr lang="zh-CN" altLang="en-US" sz="3200"/>
              <a:t>客户</a:t>
            </a:r>
          </a:p>
        </p:txBody>
      </p:sp>
      <p:sp>
        <p:nvSpPr>
          <p:cNvPr id="1043" name="Text Box 7"/>
          <p:cNvSpPr txBox="1">
            <a:spLocks noChangeArrowheads="1"/>
          </p:cNvSpPr>
          <p:nvPr/>
        </p:nvSpPr>
        <p:spPr bwMode="auto">
          <a:xfrm>
            <a:off x="3527425" y="2438400"/>
            <a:ext cx="1600200" cy="579438"/>
          </a:xfrm>
          <a:prstGeom prst="rect">
            <a:avLst/>
          </a:prstGeom>
          <a:solidFill>
            <a:schemeClr val="accent2"/>
          </a:solidFill>
          <a:ln w="9525">
            <a:noFill/>
            <a:miter lim="800000"/>
            <a:headEnd/>
            <a:tailEnd/>
          </a:ln>
        </p:spPr>
        <p:txBody>
          <a:bodyPr>
            <a:spAutoFit/>
          </a:bodyPr>
          <a:lstStyle/>
          <a:p>
            <a:pPr algn="ctr">
              <a:spcBef>
                <a:spcPct val="20000"/>
              </a:spcBef>
              <a:buClr>
                <a:schemeClr val="folHlink"/>
              </a:buClr>
              <a:buSzPct val="60000"/>
              <a:buFont typeface="Wingdings" pitchFamily="2" charset="2"/>
              <a:buNone/>
            </a:pPr>
            <a:r>
              <a:rPr lang="zh-CN" altLang="en-US" sz="3200"/>
              <a:t>服务器</a:t>
            </a:r>
            <a:endParaRPr lang="zh-CN" altLang="en-US" sz="1800"/>
          </a:p>
        </p:txBody>
      </p:sp>
      <p:sp>
        <p:nvSpPr>
          <p:cNvPr id="1044" name="AutoShape 9"/>
          <p:cNvSpPr>
            <a:spLocks noChangeArrowheads="1"/>
          </p:cNvSpPr>
          <p:nvPr/>
        </p:nvSpPr>
        <p:spPr bwMode="auto">
          <a:xfrm>
            <a:off x="2079625" y="2590800"/>
            <a:ext cx="1371600" cy="228600"/>
          </a:xfrm>
          <a:prstGeom prst="leftRightArrow">
            <a:avLst>
              <a:gd name="adj1" fmla="val 50000"/>
              <a:gd name="adj2" fmla="val 120000"/>
            </a:avLst>
          </a:prstGeom>
          <a:solidFill>
            <a:schemeClr val="accent1"/>
          </a:solidFill>
          <a:ln w="9525">
            <a:solidFill>
              <a:schemeClr val="tx1"/>
            </a:solidFill>
            <a:miter lim="800000"/>
            <a:headEnd/>
            <a:tailEnd/>
          </a:ln>
        </p:spPr>
        <p:txBody>
          <a:bodyPr wrap="none" anchor="ctr"/>
          <a:lstStyle/>
          <a:p>
            <a:endParaRPr lang="zh-CN" altLang="en-US"/>
          </a:p>
        </p:txBody>
      </p:sp>
      <p:sp>
        <p:nvSpPr>
          <p:cNvPr id="1045" name="Line 10"/>
          <p:cNvSpPr>
            <a:spLocks noChangeShapeType="1"/>
          </p:cNvSpPr>
          <p:nvPr/>
        </p:nvSpPr>
        <p:spPr bwMode="auto">
          <a:xfrm>
            <a:off x="2155825" y="2514600"/>
            <a:ext cx="1143000" cy="0"/>
          </a:xfrm>
          <a:prstGeom prst="line">
            <a:avLst/>
          </a:prstGeom>
          <a:noFill/>
          <a:ln w="9525">
            <a:solidFill>
              <a:schemeClr val="tx1"/>
            </a:solidFill>
            <a:round/>
            <a:headEnd/>
            <a:tailEnd type="triangle" w="med" len="med"/>
          </a:ln>
        </p:spPr>
        <p:txBody>
          <a:bodyPr/>
          <a:lstStyle/>
          <a:p>
            <a:endParaRPr lang="zh-CN" altLang="en-US"/>
          </a:p>
        </p:txBody>
      </p:sp>
      <p:sp>
        <p:nvSpPr>
          <p:cNvPr id="1046" name="Line 11"/>
          <p:cNvSpPr>
            <a:spLocks noChangeShapeType="1"/>
          </p:cNvSpPr>
          <p:nvPr/>
        </p:nvSpPr>
        <p:spPr bwMode="auto">
          <a:xfrm flipH="1">
            <a:off x="2155825" y="2971800"/>
            <a:ext cx="1219200" cy="0"/>
          </a:xfrm>
          <a:prstGeom prst="line">
            <a:avLst/>
          </a:prstGeom>
          <a:noFill/>
          <a:ln w="9525">
            <a:solidFill>
              <a:schemeClr val="tx1"/>
            </a:solidFill>
            <a:round/>
            <a:headEnd/>
            <a:tailEnd type="triangle" w="med" len="med"/>
          </a:ln>
        </p:spPr>
        <p:txBody>
          <a:bodyPr/>
          <a:lstStyle/>
          <a:p>
            <a:endParaRPr lang="zh-CN" altLang="en-US"/>
          </a:p>
        </p:txBody>
      </p:sp>
      <p:sp>
        <p:nvSpPr>
          <p:cNvPr id="1047" name="Text Box 12"/>
          <p:cNvSpPr txBox="1">
            <a:spLocks noChangeArrowheads="1"/>
          </p:cNvSpPr>
          <p:nvPr/>
        </p:nvSpPr>
        <p:spPr bwMode="auto">
          <a:xfrm>
            <a:off x="2124075" y="2060575"/>
            <a:ext cx="1219200" cy="366713"/>
          </a:xfrm>
          <a:prstGeom prst="rect">
            <a:avLst/>
          </a:prstGeom>
          <a:noFill/>
          <a:ln w="9525">
            <a:noFill/>
            <a:miter lim="800000"/>
            <a:headEnd/>
            <a:tailEnd/>
          </a:ln>
        </p:spPr>
        <p:txBody>
          <a:bodyPr>
            <a:spAutoFit/>
          </a:bodyPr>
          <a:lstStyle/>
          <a:p>
            <a:pPr>
              <a:spcBef>
                <a:spcPct val="50000"/>
              </a:spcBef>
            </a:pPr>
            <a:r>
              <a:rPr lang="zh-CN" altLang="en-US" sz="1800"/>
              <a:t>请求命令</a:t>
            </a:r>
          </a:p>
        </p:txBody>
      </p:sp>
      <p:sp>
        <p:nvSpPr>
          <p:cNvPr id="1048" name="Text Box 13"/>
          <p:cNvSpPr txBox="1">
            <a:spLocks noChangeArrowheads="1"/>
          </p:cNvSpPr>
          <p:nvPr/>
        </p:nvSpPr>
        <p:spPr bwMode="auto">
          <a:xfrm>
            <a:off x="2079625" y="3048000"/>
            <a:ext cx="1295400" cy="366713"/>
          </a:xfrm>
          <a:prstGeom prst="rect">
            <a:avLst/>
          </a:prstGeom>
          <a:noFill/>
          <a:ln w="9525">
            <a:noFill/>
            <a:miter lim="800000"/>
            <a:headEnd/>
            <a:tailEnd/>
          </a:ln>
        </p:spPr>
        <p:txBody>
          <a:bodyPr>
            <a:spAutoFit/>
          </a:bodyPr>
          <a:lstStyle/>
          <a:p>
            <a:pPr>
              <a:spcBef>
                <a:spcPct val="50000"/>
              </a:spcBef>
            </a:pPr>
            <a:r>
              <a:rPr lang="zh-CN" altLang="en-US" sz="1800"/>
              <a:t>服务结果</a:t>
            </a:r>
          </a:p>
        </p:txBody>
      </p:sp>
      <p:sp>
        <p:nvSpPr>
          <p:cNvPr id="1049" name="Text Box 14"/>
          <p:cNvSpPr txBox="1">
            <a:spLocks noChangeArrowheads="1"/>
          </p:cNvSpPr>
          <p:nvPr/>
        </p:nvSpPr>
        <p:spPr bwMode="auto">
          <a:xfrm>
            <a:off x="3603625" y="5562600"/>
            <a:ext cx="1752600" cy="376238"/>
          </a:xfrm>
          <a:prstGeom prst="rect">
            <a:avLst/>
          </a:prstGeom>
          <a:solidFill>
            <a:schemeClr val="accent2"/>
          </a:solidFill>
          <a:ln w="9525">
            <a:solidFill>
              <a:schemeClr val="tx1"/>
            </a:solidFill>
            <a:miter lim="800000"/>
            <a:headEnd/>
            <a:tailEnd/>
          </a:ln>
        </p:spPr>
        <p:txBody>
          <a:bodyPr>
            <a:spAutoFit/>
          </a:bodyPr>
          <a:lstStyle/>
          <a:p>
            <a:pPr algn="ctr">
              <a:spcBef>
                <a:spcPct val="50000"/>
              </a:spcBef>
            </a:pPr>
            <a:r>
              <a:rPr lang="zh-CN" altLang="en-US" sz="1800"/>
              <a:t>网络接口</a:t>
            </a:r>
          </a:p>
        </p:txBody>
      </p:sp>
      <p:sp>
        <p:nvSpPr>
          <p:cNvPr id="1050" name="Text Box 15"/>
          <p:cNvSpPr txBox="1">
            <a:spLocks noChangeArrowheads="1"/>
          </p:cNvSpPr>
          <p:nvPr/>
        </p:nvSpPr>
        <p:spPr bwMode="auto">
          <a:xfrm>
            <a:off x="3603625" y="4800600"/>
            <a:ext cx="1752600" cy="788988"/>
          </a:xfrm>
          <a:prstGeom prst="rect">
            <a:avLst/>
          </a:prstGeom>
          <a:solidFill>
            <a:schemeClr val="accent2"/>
          </a:solidFill>
          <a:ln w="9525">
            <a:solidFill>
              <a:schemeClr val="tx1"/>
            </a:solidFill>
            <a:miter lim="800000"/>
            <a:headEnd/>
            <a:tailEnd/>
          </a:ln>
        </p:spPr>
        <p:txBody>
          <a:bodyPr>
            <a:spAutoFit/>
          </a:bodyPr>
          <a:lstStyle/>
          <a:p>
            <a:pPr algn="ctr">
              <a:spcBef>
                <a:spcPct val="50000"/>
              </a:spcBef>
            </a:pPr>
            <a:r>
              <a:rPr lang="zh-CN" altLang="en-US" sz="1800"/>
              <a:t>操作系统</a:t>
            </a:r>
          </a:p>
          <a:p>
            <a:pPr algn="ctr">
              <a:spcBef>
                <a:spcPct val="50000"/>
              </a:spcBef>
            </a:pPr>
            <a:r>
              <a:rPr lang="zh-CN" altLang="en-US" sz="1800"/>
              <a:t>（</a:t>
            </a:r>
            <a:r>
              <a:rPr lang="en-US" altLang="zh-CN" sz="1800"/>
              <a:t>TCP/IP</a:t>
            </a:r>
            <a:r>
              <a:rPr lang="zh-CN" altLang="en-US" sz="1800"/>
              <a:t>）</a:t>
            </a:r>
          </a:p>
        </p:txBody>
      </p:sp>
      <p:sp>
        <p:nvSpPr>
          <p:cNvPr id="1051" name="Text Box 17"/>
          <p:cNvSpPr txBox="1">
            <a:spLocks noChangeArrowheads="1"/>
          </p:cNvSpPr>
          <p:nvPr/>
        </p:nvSpPr>
        <p:spPr bwMode="auto">
          <a:xfrm>
            <a:off x="3603625" y="4419600"/>
            <a:ext cx="1752600" cy="376238"/>
          </a:xfrm>
          <a:prstGeom prst="rect">
            <a:avLst/>
          </a:prstGeom>
          <a:solidFill>
            <a:schemeClr val="accent2"/>
          </a:solidFill>
          <a:ln w="9525">
            <a:solidFill>
              <a:schemeClr val="tx1"/>
            </a:solidFill>
            <a:miter lim="800000"/>
            <a:headEnd/>
            <a:tailEnd/>
          </a:ln>
        </p:spPr>
        <p:txBody>
          <a:bodyPr>
            <a:spAutoFit/>
          </a:bodyPr>
          <a:lstStyle/>
          <a:p>
            <a:pPr algn="ctr">
              <a:spcBef>
                <a:spcPct val="50000"/>
              </a:spcBef>
            </a:pPr>
            <a:r>
              <a:rPr lang="zh-CN" altLang="en-US" sz="1800"/>
              <a:t>服务应用核心</a:t>
            </a:r>
          </a:p>
        </p:txBody>
      </p:sp>
      <p:sp>
        <p:nvSpPr>
          <p:cNvPr id="1052" name="Text Box 18"/>
          <p:cNvSpPr txBox="1">
            <a:spLocks noChangeArrowheads="1"/>
          </p:cNvSpPr>
          <p:nvPr/>
        </p:nvSpPr>
        <p:spPr bwMode="auto">
          <a:xfrm>
            <a:off x="3603625" y="4038600"/>
            <a:ext cx="1752600" cy="376238"/>
          </a:xfrm>
          <a:prstGeom prst="rect">
            <a:avLst/>
          </a:prstGeom>
          <a:solidFill>
            <a:schemeClr val="accent2"/>
          </a:solidFill>
          <a:ln w="9525">
            <a:solidFill>
              <a:schemeClr val="tx1"/>
            </a:solidFill>
            <a:miter lim="800000"/>
            <a:headEnd/>
            <a:tailEnd/>
          </a:ln>
        </p:spPr>
        <p:txBody>
          <a:bodyPr>
            <a:spAutoFit/>
          </a:bodyPr>
          <a:lstStyle/>
          <a:p>
            <a:pPr algn="ctr">
              <a:spcBef>
                <a:spcPct val="50000"/>
              </a:spcBef>
            </a:pPr>
            <a:r>
              <a:rPr lang="zh-CN" altLang="en-US" sz="1800"/>
              <a:t>服务驱动</a:t>
            </a:r>
          </a:p>
        </p:txBody>
      </p:sp>
      <p:sp>
        <p:nvSpPr>
          <p:cNvPr id="1053" name="Text Box 19"/>
          <p:cNvSpPr txBox="1">
            <a:spLocks noChangeArrowheads="1"/>
          </p:cNvSpPr>
          <p:nvPr/>
        </p:nvSpPr>
        <p:spPr bwMode="auto">
          <a:xfrm>
            <a:off x="250825" y="5562600"/>
            <a:ext cx="1752600" cy="376238"/>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zh-CN" altLang="en-US" sz="1800"/>
              <a:t>网络接口</a:t>
            </a:r>
          </a:p>
        </p:txBody>
      </p:sp>
      <p:sp>
        <p:nvSpPr>
          <p:cNvPr id="1054" name="Text Box 20"/>
          <p:cNvSpPr txBox="1">
            <a:spLocks noChangeArrowheads="1"/>
          </p:cNvSpPr>
          <p:nvPr/>
        </p:nvSpPr>
        <p:spPr bwMode="auto">
          <a:xfrm>
            <a:off x="250825" y="4800600"/>
            <a:ext cx="1752600" cy="788988"/>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zh-CN" altLang="en-US" sz="1800"/>
              <a:t>操作系统</a:t>
            </a:r>
          </a:p>
          <a:p>
            <a:pPr algn="ctr">
              <a:spcBef>
                <a:spcPct val="50000"/>
              </a:spcBef>
            </a:pPr>
            <a:r>
              <a:rPr lang="zh-CN" altLang="en-US" sz="1800"/>
              <a:t>（</a:t>
            </a:r>
            <a:r>
              <a:rPr lang="en-US" altLang="zh-CN" sz="1800"/>
              <a:t>TCP/IP</a:t>
            </a:r>
            <a:r>
              <a:rPr lang="zh-CN" altLang="en-US" sz="1800"/>
              <a:t>）</a:t>
            </a:r>
          </a:p>
        </p:txBody>
      </p:sp>
      <p:sp>
        <p:nvSpPr>
          <p:cNvPr id="1055" name="Text Box 21"/>
          <p:cNvSpPr txBox="1">
            <a:spLocks noChangeArrowheads="1"/>
          </p:cNvSpPr>
          <p:nvPr/>
        </p:nvSpPr>
        <p:spPr bwMode="auto">
          <a:xfrm>
            <a:off x="250825" y="4419600"/>
            <a:ext cx="1752600" cy="376238"/>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zh-CN" altLang="en-US" sz="1800"/>
              <a:t>客户应用</a:t>
            </a:r>
          </a:p>
        </p:txBody>
      </p:sp>
      <p:sp>
        <p:nvSpPr>
          <p:cNvPr id="1056" name="Text Box 22"/>
          <p:cNvSpPr txBox="1">
            <a:spLocks noChangeArrowheads="1"/>
          </p:cNvSpPr>
          <p:nvPr/>
        </p:nvSpPr>
        <p:spPr bwMode="auto">
          <a:xfrm>
            <a:off x="250825" y="4038600"/>
            <a:ext cx="1752600" cy="376238"/>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zh-CN" altLang="en-US" sz="1800"/>
              <a:t>用户界面</a:t>
            </a:r>
          </a:p>
        </p:txBody>
      </p:sp>
      <p:sp>
        <p:nvSpPr>
          <p:cNvPr id="1057" name="Line 23"/>
          <p:cNvSpPr>
            <a:spLocks noChangeShapeType="1"/>
          </p:cNvSpPr>
          <p:nvPr/>
        </p:nvSpPr>
        <p:spPr bwMode="auto">
          <a:xfrm>
            <a:off x="1089025" y="5943600"/>
            <a:ext cx="0" cy="228600"/>
          </a:xfrm>
          <a:prstGeom prst="line">
            <a:avLst/>
          </a:prstGeom>
          <a:noFill/>
          <a:ln w="38100">
            <a:solidFill>
              <a:schemeClr val="tx1"/>
            </a:solidFill>
            <a:round/>
            <a:headEnd/>
            <a:tailEnd/>
          </a:ln>
        </p:spPr>
        <p:txBody>
          <a:bodyPr/>
          <a:lstStyle/>
          <a:p>
            <a:endParaRPr lang="zh-CN" altLang="en-US"/>
          </a:p>
        </p:txBody>
      </p:sp>
      <p:sp>
        <p:nvSpPr>
          <p:cNvPr id="1058" name="Line 24"/>
          <p:cNvSpPr>
            <a:spLocks noChangeShapeType="1"/>
          </p:cNvSpPr>
          <p:nvPr/>
        </p:nvSpPr>
        <p:spPr bwMode="auto">
          <a:xfrm>
            <a:off x="1089025" y="6172200"/>
            <a:ext cx="3352800" cy="0"/>
          </a:xfrm>
          <a:prstGeom prst="line">
            <a:avLst/>
          </a:prstGeom>
          <a:noFill/>
          <a:ln w="38100">
            <a:solidFill>
              <a:schemeClr val="tx1"/>
            </a:solidFill>
            <a:round/>
            <a:headEnd/>
            <a:tailEnd/>
          </a:ln>
        </p:spPr>
        <p:txBody>
          <a:bodyPr/>
          <a:lstStyle/>
          <a:p>
            <a:endParaRPr lang="zh-CN" altLang="en-US"/>
          </a:p>
        </p:txBody>
      </p:sp>
      <p:sp>
        <p:nvSpPr>
          <p:cNvPr id="1059" name="Line 25"/>
          <p:cNvSpPr>
            <a:spLocks noChangeShapeType="1"/>
          </p:cNvSpPr>
          <p:nvPr/>
        </p:nvSpPr>
        <p:spPr bwMode="auto">
          <a:xfrm flipV="1">
            <a:off x="4441825" y="5943600"/>
            <a:ext cx="0" cy="228600"/>
          </a:xfrm>
          <a:prstGeom prst="line">
            <a:avLst/>
          </a:prstGeom>
          <a:noFill/>
          <a:ln w="38100">
            <a:solidFill>
              <a:schemeClr val="tx1"/>
            </a:solidFill>
            <a:round/>
            <a:headEnd/>
            <a:tailEnd/>
          </a:ln>
        </p:spPr>
        <p:txBody>
          <a:bodyPr/>
          <a:lstStyle/>
          <a:p>
            <a:endParaRPr lang="zh-CN" altLang="en-US"/>
          </a:p>
        </p:txBody>
      </p:sp>
      <p:grpSp>
        <p:nvGrpSpPr>
          <p:cNvPr id="1060" name="Group 247"/>
          <p:cNvGrpSpPr>
            <a:grpSpLocks/>
          </p:cNvGrpSpPr>
          <p:nvPr/>
        </p:nvGrpSpPr>
        <p:grpSpPr bwMode="auto">
          <a:xfrm>
            <a:off x="5465763" y="2205038"/>
            <a:ext cx="3678237" cy="3670300"/>
            <a:chOff x="3092" y="1182"/>
            <a:chExt cx="2317" cy="2312"/>
          </a:xfrm>
        </p:grpSpPr>
        <p:sp>
          <p:nvSpPr>
            <p:cNvPr id="1088" name="Freeform 248"/>
            <p:cNvSpPr>
              <a:spLocks/>
            </p:cNvSpPr>
            <p:nvPr/>
          </p:nvSpPr>
          <p:spPr bwMode="auto">
            <a:xfrm>
              <a:off x="4276" y="1272"/>
              <a:ext cx="1133" cy="1055"/>
            </a:xfrm>
            <a:custGeom>
              <a:avLst/>
              <a:gdLst>
                <a:gd name="T0" fmla="*/ 141 w 1292"/>
                <a:gd name="T1" fmla="*/ 3 h 1255"/>
                <a:gd name="T2" fmla="*/ 21 w 1292"/>
                <a:gd name="T3" fmla="*/ 78 h 1255"/>
                <a:gd name="T4" fmla="*/ 17 w 1292"/>
                <a:gd name="T5" fmla="*/ 261 h 1255"/>
                <a:gd name="T6" fmla="*/ 31 w 1292"/>
                <a:gd name="T7" fmla="*/ 414 h 1255"/>
                <a:gd name="T8" fmla="*/ 146 w 1292"/>
                <a:gd name="T9" fmla="*/ 435 h 1255"/>
                <a:gd name="T10" fmla="*/ 382 w 1292"/>
                <a:gd name="T11" fmla="*/ 564 h 1255"/>
                <a:gd name="T12" fmla="*/ 589 w 1292"/>
                <a:gd name="T13" fmla="*/ 618 h 1255"/>
                <a:gd name="T14" fmla="*/ 709 w 1292"/>
                <a:gd name="T15" fmla="*/ 509 h 1255"/>
                <a:gd name="T16" fmla="*/ 752 w 1292"/>
                <a:gd name="T17" fmla="*/ 222 h 1255"/>
                <a:gd name="T18" fmla="*/ 713 w 1292"/>
                <a:gd name="T19" fmla="*/ 105 h 1255"/>
                <a:gd name="T20" fmla="*/ 443 w 1292"/>
                <a:gd name="T21" fmla="*/ 58 h 1255"/>
                <a:gd name="T22" fmla="*/ 141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zh-CN" altLang="en-US"/>
            </a:p>
          </p:txBody>
        </p:sp>
        <p:sp>
          <p:nvSpPr>
            <p:cNvPr id="1089" name="Freeform 249"/>
            <p:cNvSpPr>
              <a:spLocks/>
            </p:cNvSpPr>
            <p:nvPr/>
          </p:nvSpPr>
          <p:spPr bwMode="auto">
            <a:xfrm>
              <a:off x="3092" y="1182"/>
              <a:ext cx="1176" cy="1001"/>
            </a:xfrm>
            <a:custGeom>
              <a:avLst/>
              <a:gdLst>
                <a:gd name="T0" fmla="*/ 326 w 1340"/>
                <a:gd name="T1" fmla="*/ 20 h 1191"/>
                <a:gd name="T2" fmla="*/ 48 w 1340"/>
                <a:gd name="T3" fmla="*/ 29 h 1191"/>
                <a:gd name="T4" fmla="*/ 34 w 1340"/>
                <a:gd name="T5" fmla="*/ 201 h 1191"/>
                <a:gd name="T6" fmla="*/ 17 w 1340"/>
                <a:gd name="T7" fmla="*/ 359 h 1191"/>
                <a:gd name="T8" fmla="*/ 66 w 1340"/>
                <a:gd name="T9" fmla="*/ 434 h 1191"/>
                <a:gd name="T10" fmla="*/ 319 w 1340"/>
                <a:gd name="T11" fmla="*/ 437 h 1191"/>
                <a:gd name="T12" fmla="*/ 380 w 1340"/>
                <a:gd name="T13" fmla="*/ 563 h 1191"/>
                <a:gd name="T14" fmla="*/ 732 w 1340"/>
                <a:gd name="T15" fmla="*/ 548 h 1191"/>
                <a:gd name="T16" fmla="*/ 757 w 1340"/>
                <a:gd name="T17" fmla="*/ 285 h 1191"/>
                <a:gd name="T18" fmla="*/ 714 w 1340"/>
                <a:gd name="T19" fmla="*/ 171 h 1191"/>
                <a:gd name="T20" fmla="*/ 450 w 1340"/>
                <a:gd name="T21" fmla="*/ 144 h 1191"/>
                <a:gd name="T22" fmla="*/ 326 w 1340"/>
                <a:gd name="T23" fmla="*/ 20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CCFFFF"/>
            </a:solidFill>
            <a:ln w="9525">
              <a:noFill/>
              <a:round/>
              <a:headEnd/>
              <a:tailEnd/>
            </a:ln>
          </p:spPr>
          <p:txBody>
            <a:bodyPr wrap="none" anchor="ctr"/>
            <a:lstStyle/>
            <a:p>
              <a:endParaRPr lang="zh-CN" altLang="en-US"/>
            </a:p>
          </p:txBody>
        </p:sp>
        <p:sp>
          <p:nvSpPr>
            <p:cNvPr id="1090" name="Freeform 250"/>
            <p:cNvSpPr>
              <a:spLocks/>
            </p:cNvSpPr>
            <p:nvPr/>
          </p:nvSpPr>
          <p:spPr bwMode="auto">
            <a:xfrm>
              <a:off x="3324" y="2096"/>
              <a:ext cx="1874" cy="1398"/>
            </a:xfrm>
            <a:custGeom>
              <a:avLst/>
              <a:gdLst>
                <a:gd name="T0" fmla="*/ 16 w 2135"/>
                <a:gd name="T1" fmla="*/ 326 h 1662"/>
                <a:gd name="T2" fmla="*/ 62 w 2135"/>
                <a:gd name="T3" fmla="*/ 38 h 1662"/>
                <a:gd name="T4" fmla="*/ 390 w 2135"/>
                <a:gd name="T5" fmla="*/ 98 h 1662"/>
                <a:gd name="T6" fmla="*/ 717 w 2135"/>
                <a:gd name="T7" fmla="*/ 50 h 1662"/>
                <a:gd name="T8" fmla="*/ 1188 w 2135"/>
                <a:gd name="T9" fmla="*/ 204 h 1662"/>
                <a:gd name="T10" fmla="*/ 1195 w 2135"/>
                <a:gd name="T11" fmla="*/ 572 h 1662"/>
                <a:gd name="T12" fmla="*/ 938 w 2135"/>
                <a:gd name="T13" fmla="*/ 801 h 1662"/>
                <a:gd name="T14" fmla="*/ 483 w 2135"/>
                <a:gd name="T15" fmla="*/ 759 h 1662"/>
                <a:gd name="T16" fmla="*/ 298 w 2135"/>
                <a:gd name="T17" fmla="*/ 635 h 1662"/>
                <a:gd name="T18" fmla="*/ 109 w 2135"/>
                <a:gd name="T19" fmla="*/ 534 h 1662"/>
                <a:gd name="T20" fmla="*/ 16 w 2135"/>
                <a:gd name="T21" fmla="*/ 32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zh-CN" altLang="en-US"/>
            </a:p>
          </p:txBody>
        </p:sp>
        <p:grpSp>
          <p:nvGrpSpPr>
            <p:cNvPr id="1091" name="Group 251"/>
            <p:cNvGrpSpPr>
              <a:grpSpLocks/>
            </p:cNvGrpSpPr>
            <p:nvPr/>
          </p:nvGrpSpPr>
          <p:grpSpPr bwMode="auto">
            <a:xfrm>
              <a:off x="3166" y="1267"/>
              <a:ext cx="462" cy="201"/>
              <a:chOff x="3552" y="246"/>
              <a:chExt cx="527" cy="248"/>
            </a:xfrm>
          </p:grpSpPr>
          <p:graphicFrame>
            <p:nvGraphicFramePr>
              <p:cNvPr id="1039" name="Object 252"/>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161" name="Clip" r:id="rId4" imgW="1305000" imgH="1085760" progId="">
                      <p:embed/>
                    </p:oleObj>
                  </mc:Choice>
                  <mc:Fallback>
                    <p:oleObj name="Clip" r:id="rId4" imgW="1305000" imgH="1085760" progId="">
                      <p:embed/>
                      <p:pic>
                        <p:nvPicPr>
                          <p:cNvPr id="0" name="Object 2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0" name="Object 253"/>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162" name="Clip" r:id="rId6" imgW="676440" imgH="485640" progId="">
                      <p:embed/>
                    </p:oleObj>
                  </mc:Choice>
                  <mc:Fallback>
                    <p:oleObj name="Clip" r:id="rId6" imgW="676440" imgH="485640" progId="">
                      <p:embed/>
                      <p:pic>
                        <p:nvPicPr>
                          <p:cNvPr id="0" name="Object 2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2" name="Line 254"/>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zh-CN" altLang="en-US"/>
              </a:p>
            </p:txBody>
          </p:sp>
        </p:grpSp>
        <p:grpSp>
          <p:nvGrpSpPr>
            <p:cNvPr id="1092" name="Group 255"/>
            <p:cNvGrpSpPr>
              <a:grpSpLocks/>
            </p:cNvGrpSpPr>
            <p:nvPr/>
          </p:nvGrpSpPr>
          <p:grpSpPr bwMode="auto">
            <a:xfrm>
              <a:off x="3166" y="1642"/>
              <a:ext cx="462" cy="201"/>
              <a:chOff x="3552" y="246"/>
              <a:chExt cx="527" cy="248"/>
            </a:xfrm>
          </p:grpSpPr>
          <p:graphicFrame>
            <p:nvGraphicFramePr>
              <p:cNvPr id="1037" name="Object 256"/>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1163" name="Clip" r:id="rId8" imgW="1305000" imgH="1085760" progId="">
                      <p:embed/>
                    </p:oleObj>
                  </mc:Choice>
                  <mc:Fallback>
                    <p:oleObj name="Clip" r:id="rId8" imgW="1305000" imgH="1085760" progId="">
                      <p:embed/>
                      <p:pic>
                        <p:nvPicPr>
                          <p:cNvPr id="0" name="Object 2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8" name="Object 257"/>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1164" name="Clip" r:id="rId9" imgW="676440" imgH="485640" progId="">
                      <p:embed/>
                    </p:oleObj>
                  </mc:Choice>
                  <mc:Fallback>
                    <p:oleObj name="Clip" r:id="rId9" imgW="676440" imgH="485640" progId="">
                      <p:embed/>
                      <p:pic>
                        <p:nvPicPr>
                          <p:cNvPr id="0" name="Object 2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1" name="Line 258"/>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zh-CN" altLang="en-US"/>
              </a:p>
            </p:txBody>
          </p:sp>
        </p:grpSp>
        <p:grpSp>
          <p:nvGrpSpPr>
            <p:cNvPr id="1093" name="Group 259"/>
            <p:cNvGrpSpPr>
              <a:grpSpLocks/>
            </p:cNvGrpSpPr>
            <p:nvPr/>
          </p:nvGrpSpPr>
          <p:grpSpPr bwMode="auto">
            <a:xfrm>
              <a:off x="3403" y="1508"/>
              <a:ext cx="44" cy="135"/>
              <a:chOff x="3842" y="406"/>
              <a:chExt cx="51" cy="167"/>
            </a:xfrm>
          </p:grpSpPr>
          <p:sp>
            <p:nvSpPr>
              <p:cNvPr id="1288" name="Oval 260"/>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zh-CN" altLang="en-US"/>
              </a:p>
            </p:txBody>
          </p:sp>
          <p:sp>
            <p:nvSpPr>
              <p:cNvPr id="1289" name="Oval 261"/>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zh-CN" altLang="en-US"/>
              </a:p>
            </p:txBody>
          </p:sp>
          <p:sp>
            <p:nvSpPr>
              <p:cNvPr id="1290" name="Oval 262"/>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zh-CN" altLang="en-US"/>
              </a:p>
            </p:txBody>
          </p:sp>
        </p:grpSp>
        <p:grpSp>
          <p:nvGrpSpPr>
            <p:cNvPr id="1094" name="Group 263"/>
            <p:cNvGrpSpPr>
              <a:grpSpLocks/>
            </p:cNvGrpSpPr>
            <p:nvPr/>
          </p:nvGrpSpPr>
          <p:grpSpPr bwMode="auto">
            <a:xfrm>
              <a:off x="3699" y="1825"/>
              <a:ext cx="132" cy="249"/>
              <a:chOff x="4180" y="783"/>
              <a:chExt cx="150" cy="307"/>
            </a:xfrm>
          </p:grpSpPr>
          <p:sp>
            <p:nvSpPr>
              <p:cNvPr id="1280" name="AutoShape 264"/>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1281" name="Rectangle 265"/>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1282" name="Rectangle 26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1283" name="AutoShape 26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1284" name="Line 268"/>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1285" name="Line 269"/>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1286" name="Rectangle 27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1287" name="Rectangle 271"/>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1095" name="Group 272"/>
            <p:cNvGrpSpPr>
              <a:grpSpLocks/>
            </p:cNvGrpSpPr>
            <p:nvPr/>
          </p:nvGrpSpPr>
          <p:grpSpPr bwMode="auto">
            <a:xfrm rot="-5400000">
              <a:off x="3896" y="1874"/>
              <a:ext cx="51" cy="147"/>
              <a:chOff x="3842" y="406"/>
              <a:chExt cx="51" cy="167"/>
            </a:xfrm>
          </p:grpSpPr>
          <p:sp>
            <p:nvSpPr>
              <p:cNvPr id="1277" name="Oval 273"/>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zh-CN" altLang="en-US"/>
              </a:p>
            </p:txBody>
          </p:sp>
          <p:sp>
            <p:nvSpPr>
              <p:cNvPr id="1278" name="Oval 274"/>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zh-CN" altLang="en-US"/>
              </a:p>
            </p:txBody>
          </p:sp>
          <p:sp>
            <p:nvSpPr>
              <p:cNvPr id="1279" name="Oval 275"/>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zh-CN" altLang="en-US"/>
              </a:p>
            </p:txBody>
          </p:sp>
        </p:grpSp>
        <p:sp>
          <p:nvSpPr>
            <p:cNvPr id="1096" name="Line 276"/>
            <p:cNvSpPr>
              <a:spLocks noChangeShapeType="1"/>
            </p:cNvSpPr>
            <p:nvPr/>
          </p:nvSpPr>
          <p:spPr bwMode="auto">
            <a:xfrm>
              <a:off x="3785" y="1767"/>
              <a:ext cx="312" cy="1"/>
            </a:xfrm>
            <a:prstGeom prst="line">
              <a:avLst/>
            </a:prstGeom>
            <a:noFill/>
            <a:ln w="12700">
              <a:solidFill>
                <a:schemeClr val="tx1"/>
              </a:solidFill>
              <a:round/>
              <a:headEnd/>
              <a:tailEnd/>
            </a:ln>
          </p:spPr>
          <p:txBody>
            <a:bodyPr wrap="none" anchor="ctr"/>
            <a:lstStyle/>
            <a:p>
              <a:endParaRPr lang="zh-CN" altLang="en-US"/>
            </a:p>
          </p:txBody>
        </p:sp>
        <p:sp>
          <p:nvSpPr>
            <p:cNvPr id="1097" name="Line 277"/>
            <p:cNvSpPr>
              <a:spLocks noChangeShapeType="1"/>
            </p:cNvSpPr>
            <p:nvPr/>
          </p:nvSpPr>
          <p:spPr bwMode="auto">
            <a:xfrm>
              <a:off x="3787" y="1765"/>
              <a:ext cx="1" cy="60"/>
            </a:xfrm>
            <a:prstGeom prst="line">
              <a:avLst/>
            </a:prstGeom>
            <a:noFill/>
            <a:ln w="12700">
              <a:solidFill>
                <a:schemeClr val="tx1"/>
              </a:solidFill>
              <a:round/>
              <a:headEnd/>
              <a:tailEnd/>
            </a:ln>
          </p:spPr>
          <p:txBody>
            <a:bodyPr wrap="none" anchor="ctr"/>
            <a:lstStyle/>
            <a:p>
              <a:endParaRPr lang="zh-CN" altLang="en-US"/>
            </a:p>
          </p:txBody>
        </p:sp>
        <p:sp>
          <p:nvSpPr>
            <p:cNvPr id="1098" name="Line 278"/>
            <p:cNvSpPr>
              <a:spLocks noChangeShapeType="1"/>
            </p:cNvSpPr>
            <p:nvPr/>
          </p:nvSpPr>
          <p:spPr bwMode="auto">
            <a:xfrm>
              <a:off x="4099" y="1764"/>
              <a:ext cx="1" cy="52"/>
            </a:xfrm>
            <a:prstGeom prst="line">
              <a:avLst/>
            </a:prstGeom>
            <a:noFill/>
            <a:ln w="12700">
              <a:solidFill>
                <a:schemeClr val="tx1"/>
              </a:solidFill>
              <a:round/>
              <a:headEnd/>
              <a:tailEnd/>
            </a:ln>
          </p:spPr>
          <p:txBody>
            <a:bodyPr wrap="none" anchor="ctr"/>
            <a:lstStyle/>
            <a:p>
              <a:endParaRPr lang="zh-CN" altLang="en-US"/>
            </a:p>
          </p:txBody>
        </p:sp>
        <p:sp>
          <p:nvSpPr>
            <p:cNvPr id="1099" name="Line 279"/>
            <p:cNvSpPr>
              <a:spLocks noChangeShapeType="1"/>
            </p:cNvSpPr>
            <p:nvPr/>
          </p:nvSpPr>
          <p:spPr bwMode="auto">
            <a:xfrm>
              <a:off x="3596" y="1427"/>
              <a:ext cx="182" cy="167"/>
            </a:xfrm>
            <a:prstGeom prst="line">
              <a:avLst/>
            </a:prstGeom>
            <a:noFill/>
            <a:ln w="12700">
              <a:solidFill>
                <a:schemeClr val="tx1"/>
              </a:solidFill>
              <a:round/>
              <a:headEnd/>
              <a:tailEnd/>
            </a:ln>
          </p:spPr>
          <p:txBody>
            <a:bodyPr wrap="none" anchor="ctr"/>
            <a:lstStyle/>
            <a:p>
              <a:endParaRPr lang="zh-CN" altLang="en-US"/>
            </a:p>
          </p:txBody>
        </p:sp>
        <p:sp>
          <p:nvSpPr>
            <p:cNvPr id="1100" name="Line 280"/>
            <p:cNvSpPr>
              <a:spLocks noChangeShapeType="1"/>
            </p:cNvSpPr>
            <p:nvPr/>
          </p:nvSpPr>
          <p:spPr bwMode="auto">
            <a:xfrm flipV="1">
              <a:off x="3604" y="1607"/>
              <a:ext cx="174" cy="208"/>
            </a:xfrm>
            <a:prstGeom prst="line">
              <a:avLst/>
            </a:prstGeom>
            <a:noFill/>
            <a:ln w="12700">
              <a:solidFill>
                <a:schemeClr val="tx1"/>
              </a:solidFill>
              <a:round/>
              <a:headEnd/>
              <a:tailEnd/>
            </a:ln>
          </p:spPr>
          <p:txBody>
            <a:bodyPr wrap="none" anchor="ctr"/>
            <a:lstStyle/>
            <a:p>
              <a:endParaRPr lang="zh-CN" altLang="en-US"/>
            </a:p>
          </p:txBody>
        </p:sp>
        <p:sp>
          <p:nvSpPr>
            <p:cNvPr id="1101" name="Line 281"/>
            <p:cNvSpPr>
              <a:spLocks noChangeShapeType="1"/>
            </p:cNvSpPr>
            <p:nvPr/>
          </p:nvSpPr>
          <p:spPr bwMode="auto">
            <a:xfrm flipV="1">
              <a:off x="3936" y="1661"/>
              <a:ext cx="1" cy="103"/>
            </a:xfrm>
            <a:prstGeom prst="line">
              <a:avLst/>
            </a:prstGeom>
            <a:noFill/>
            <a:ln w="12700">
              <a:solidFill>
                <a:schemeClr val="tx1"/>
              </a:solidFill>
              <a:round/>
              <a:headEnd/>
              <a:tailEnd/>
            </a:ln>
          </p:spPr>
          <p:txBody>
            <a:bodyPr wrap="none" anchor="ctr"/>
            <a:lstStyle/>
            <a:p>
              <a:endParaRPr lang="zh-CN" altLang="en-US"/>
            </a:p>
          </p:txBody>
        </p:sp>
        <p:grpSp>
          <p:nvGrpSpPr>
            <p:cNvPr id="1102" name="Group 282"/>
            <p:cNvGrpSpPr>
              <a:grpSpLocks/>
            </p:cNvGrpSpPr>
            <p:nvPr/>
          </p:nvGrpSpPr>
          <p:grpSpPr bwMode="auto">
            <a:xfrm>
              <a:off x="4011" y="1811"/>
              <a:ext cx="132" cy="249"/>
              <a:chOff x="4180" y="783"/>
              <a:chExt cx="150" cy="307"/>
            </a:xfrm>
          </p:grpSpPr>
          <p:sp>
            <p:nvSpPr>
              <p:cNvPr id="1269" name="AutoShape 28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1270" name="Rectangle 28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1271" name="Rectangle 2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1272" name="AutoShape 2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1273" name="Line 28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1274" name="Line 28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1275" name="Rectangle 2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1276" name="Rectangle 29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1103" name="Group 291"/>
            <p:cNvGrpSpPr>
              <a:grpSpLocks/>
            </p:cNvGrpSpPr>
            <p:nvPr/>
          </p:nvGrpSpPr>
          <p:grpSpPr bwMode="auto">
            <a:xfrm>
              <a:off x="3408" y="2201"/>
              <a:ext cx="302" cy="583"/>
              <a:chOff x="3314" y="1248"/>
              <a:chExt cx="344" cy="694"/>
            </a:xfrm>
          </p:grpSpPr>
          <p:graphicFrame>
            <p:nvGraphicFramePr>
              <p:cNvPr id="1035" name="Object 292"/>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1165" name="Clip" r:id="rId10" imgW="1305000" imgH="1085760" progId="">
                      <p:embed/>
                    </p:oleObj>
                  </mc:Choice>
                  <mc:Fallback>
                    <p:oleObj name="Clip" r:id="rId10" imgW="1305000" imgH="1085760" progId="">
                      <p:embed/>
                      <p:pic>
                        <p:nvPicPr>
                          <p:cNvPr id="0" name="Object 2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2" name="Line 293"/>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zh-CN" altLang="en-US"/>
              </a:p>
            </p:txBody>
          </p:sp>
          <p:graphicFrame>
            <p:nvGraphicFramePr>
              <p:cNvPr id="1036" name="Object 294"/>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1166" name="Clip" r:id="rId11" imgW="1305000" imgH="1085760" progId="">
                      <p:embed/>
                    </p:oleObj>
                  </mc:Choice>
                  <mc:Fallback>
                    <p:oleObj name="Clip" r:id="rId11" imgW="1305000" imgH="1085760" progId="">
                      <p:embed/>
                      <p:pic>
                        <p:nvPicPr>
                          <p:cNvPr id="0" name="Object 2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3" name="Line 295"/>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zh-CN" altLang="en-US"/>
              </a:p>
            </p:txBody>
          </p:sp>
          <p:grpSp>
            <p:nvGrpSpPr>
              <p:cNvPr id="1264" name="Group 296"/>
              <p:cNvGrpSpPr>
                <a:grpSpLocks/>
              </p:cNvGrpSpPr>
              <p:nvPr/>
            </p:nvGrpSpPr>
            <p:grpSpPr bwMode="auto">
              <a:xfrm>
                <a:off x="3404" y="1504"/>
                <a:ext cx="51" cy="167"/>
                <a:chOff x="3842" y="406"/>
                <a:chExt cx="51" cy="167"/>
              </a:xfrm>
            </p:grpSpPr>
            <p:sp>
              <p:nvSpPr>
                <p:cNvPr id="1266" name="Oval 29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zh-CN" altLang="en-US"/>
                </a:p>
              </p:txBody>
            </p:sp>
            <p:sp>
              <p:nvSpPr>
                <p:cNvPr id="1267" name="Oval 29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zh-CN" altLang="en-US"/>
                </a:p>
              </p:txBody>
            </p:sp>
            <p:sp>
              <p:nvSpPr>
                <p:cNvPr id="1268" name="Oval 29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zh-CN" altLang="en-US"/>
                </a:p>
              </p:txBody>
            </p:sp>
          </p:grpSp>
          <p:sp>
            <p:nvSpPr>
              <p:cNvPr id="1265" name="Line 300"/>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zh-CN" altLang="en-US"/>
              </a:p>
            </p:txBody>
          </p:sp>
        </p:grpSp>
        <p:graphicFrame>
          <p:nvGraphicFramePr>
            <p:cNvPr id="1026" name="Object 301"/>
            <p:cNvGraphicFramePr>
              <a:graphicFrameLocks noChangeAspect="1"/>
            </p:cNvGraphicFramePr>
            <p:nvPr/>
          </p:nvGraphicFramePr>
          <p:xfrm>
            <a:off x="3955" y="2837"/>
            <a:ext cx="263" cy="209"/>
          </p:xfrm>
          <a:graphic>
            <a:graphicData uri="http://schemas.openxmlformats.org/presentationml/2006/ole">
              <mc:AlternateContent xmlns:mc="http://schemas.openxmlformats.org/markup-compatibility/2006">
                <mc:Choice xmlns:v="urn:schemas-microsoft-com:vml" Requires="v">
                  <p:oleObj spid="_x0000_s1167" name="Clip" r:id="rId12" imgW="1305000" imgH="1085760" progId="">
                    <p:embed/>
                  </p:oleObj>
                </mc:Choice>
                <mc:Fallback>
                  <p:oleObj name="Clip" r:id="rId12" imgW="1305000" imgH="1085760" progId="">
                    <p:embed/>
                    <p:pic>
                      <p:nvPicPr>
                        <p:cNvPr id="0" name="Object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 y="2837"/>
                          <a:ext cx="263"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02"/>
            <p:cNvGraphicFramePr>
              <a:graphicFrameLocks noChangeAspect="1"/>
            </p:cNvGraphicFramePr>
            <p:nvPr/>
          </p:nvGraphicFramePr>
          <p:xfrm>
            <a:off x="3568" y="2830"/>
            <a:ext cx="262" cy="208"/>
          </p:xfrm>
          <a:graphic>
            <a:graphicData uri="http://schemas.openxmlformats.org/presentationml/2006/ole">
              <mc:AlternateContent xmlns:mc="http://schemas.openxmlformats.org/markup-compatibility/2006">
                <mc:Choice xmlns:v="urn:schemas-microsoft-com:vml" Requires="v">
                  <p:oleObj spid="_x0000_s1168" name="Clip" r:id="rId13" imgW="1305000" imgH="1085760" progId="">
                    <p:embed/>
                  </p:oleObj>
                </mc:Choice>
                <mc:Fallback>
                  <p:oleObj name="Clip" r:id="rId13" imgW="1305000" imgH="1085760" progId="">
                    <p:embed/>
                    <p:pic>
                      <p:nvPicPr>
                        <p:cNvPr id="0" name="Object 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 y="2830"/>
                          <a:ext cx="262"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4" name="Oval 303"/>
            <p:cNvSpPr>
              <a:spLocks noChangeArrowheads="1"/>
            </p:cNvSpPr>
            <p:nvPr/>
          </p:nvSpPr>
          <p:spPr bwMode="auto">
            <a:xfrm rot="-5400000">
              <a:off x="3831" y="2895"/>
              <a:ext cx="40" cy="41"/>
            </a:xfrm>
            <a:prstGeom prst="ellipse">
              <a:avLst/>
            </a:prstGeom>
            <a:solidFill>
              <a:schemeClr val="accent2"/>
            </a:solidFill>
            <a:ln w="9525">
              <a:noFill/>
              <a:round/>
              <a:headEnd/>
              <a:tailEnd/>
            </a:ln>
          </p:spPr>
          <p:txBody>
            <a:bodyPr wrap="none" anchor="ctr"/>
            <a:lstStyle/>
            <a:p>
              <a:endParaRPr lang="zh-CN" altLang="en-US"/>
            </a:p>
          </p:txBody>
        </p:sp>
        <p:sp>
          <p:nvSpPr>
            <p:cNvPr id="1105" name="Oval 304"/>
            <p:cNvSpPr>
              <a:spLocks noChangeArrowheads="1"/>
            </p:cNvSpPr>
            <p:nvPr/>
          </p:nvSpPr>
          <p:spPr bwMode="auto">
            <a:xfrm rot="-5400000">
              <a:off x="3884" y="2894"/>
              <a:ext cx="40" cy="42"/>
            </a:xfrm>
            <a:prstGeom prst="ellipse">
              <a:avLst/>
            </a:prstGeom>
            <a:solidFill>
              <a:schemeClr val="accent2"/>
            </a:solidFill>
            <a:ln w="9525">
              <a:noFill/>
              <a:round/>
              <a:headEnd/>
              <a:tailEnd/>
            </a:ln>
          </p:spPr>
          <p:txBody>
            <a:bodyPr wrap="none" anchor="ctr"/>
            <a:lstStyle/>
            <a:p>
              <a:endParaRPr lang="zh-CN" altLang="en-US"/>
            </a:p>
          </p:txBody>
        </p:sp>
        <p:sp>
          <p:nvSpPr>
            <p:cNvPr id="1106" name="Oval 305"/>
            <p:cNvSpPr>
              <a:spLocks noChangeArrowheads="1"/>
            </p:cNvSpPr>
            <p:nvPr/>
          </p:nvSpPr>
          <p:spPr bwMode="auto">
            <a:xfrm rot="-5400000">
              <a:off x="3933" y="2897"/>
              <a:ext cx="39" cy="41"/>
            </a:xfrm>
            <a:prstGeom prst="ellipse">
              <a:avLst/>
            </a:prstGeom>
            <a:solidFill>
              <a:schemeClr val="accent2"/>
            </a:solidFill>
            <a:ln w="9525">
              <a:noFill/>
              <a:round/>
              <a:headEnd/>
              <a:tailEnd/>
            </a:ln>
          </p:spPr>
          <p:txBody>
            <a:bodyPr wrap="none" anchor="ctr"/>
            <a:lstStyle/>
            <a:p>
              <a:endParaRPr lang="zh-CN" altLang="en-US"/>
            </a:p>
          </p:txBody>
        </p:sp>
        <p:sp>
          <p:nvSpPr>
            <p:cNvPr id="1107" name="Line 306"/>
            <p:cNvSpPr>
              <a:spLocks noChangeShapeType="1"/>
            </p:cNvSpPr>
            <p:nvPr/>
          </p:nvSpPr>
          <p:spPr bwMode="auto">
            <a:xfrm rot="-5400000">
              <a:off x="4097" y="2821"/>
              <a:ext cx="38" cy="1"/>
            </a:xfrm>
            <a:prstGeom prst="line">
              <a:avLst/>
            </a:prstGeom>
            <a:noFill/>
            <a:ln w="19050">
              <a:solidFill>
                <a:schemeClr val="tx1"/>
              </a:solidFill>
              <a:round/>
              <a:headEnd/>
              <a:tailEnd/>
            </a:ln>
          </p:spPr>
          <p:txBody>
            <a:bodyPr wrap="none" anchor="ctr"/>
            <a:lstStyle/>
            <a:p>
              <a:endParaRPr lang="zh-CN" altLang="en-US"/>
            </a:p>
          </p:txBody>
        </p:sp>
        <p:sp>
          <p:nvSpPr>
            <p:cNvPr id="1108" name="Line 307"/>
            <p:cNvSpPr>
              <a:spLocks noChangeShapeType="1"/>
            </p:cNvSpPr>
            <p:nvPr/>
          </p:nvSpPr>
          <p:spPr bwMode="auto">
            <a:xfrm rot="5400000" flipH="1">
              <a:off x="3702" y="2816"/>
              <a:ext cx="40" cy="0"/>
            </a:xfrm>
            <a:prstGeom prst="line">
              <a:avLst/>
            </a:prstGeom>
            <a:noFill/>
            <a:ln w="19050">
              <a:solidFill>
                <a:schemeClr val="tx1"/>
              </a:solidFill>
              <a:round/>
              <a:headEnd/>
              <a:tailEnd/>
            </a:ln>
          </p:spPr>
          <p:txBody>
            <a:bodyPr wrap="none" anchor="ctr"/>
            <a:lstStyle/>
            <a:p>
              <a:endParaRPr lang="zh-CN" altLang="en-US"/>
            </a:p>
          </p:txBody>
        </p:sp>
        <p:sp>
          <p:nvSpPr>
            <p:cNvPr id="1109" name="Line 308"/>
            <p:cNvSpPr>
              <a:spLocks noChangeShapeType="1"/>
            </p:cNvSpPr>
            <p:nvPr/>
          </p:nvSpPr>
          <p:spPr bwMode="auto">
            <a:xfrm rot="16200000" flipV="1">
              <a:off x="3921" y="2602"/>
              <a:ext cx="0" cy="395"/>
            </a:xfrm>
            <a:prstGeom prst="line">
              <a:avLst/>
            </a:prstGeom>
            <a:noFill/>
            <a:ln w="12700">
              <a:solidFill>
                <a:schemeClr val="tx1"/>
              </a:solidFill>
              <a:round/>
              <a:headEnd/>
              <a:tailEnd/>
            </a:ln>
          </p:spPr>
          <p:txBody>
            <a:bodyPr wrap="none" anchor="ctr"/>
            <a:lstStyle/>
            <a:p>
              <a:endParaRPr lang="zh-CN" altLang="en-US"/>
            </a:p>
          </p:txBody>
        </p:sp>
        <p:sp>
          <p:nvSpPr>
            <p:cNvPr id="1110" name="Line 309"/>
            <p:cNvSpPr>
              <a:spLocks noChangeShapeType="1"/>
            </p:cNvSpPr>
            <p:nvPr/>
          </p:nvSpPr>
          <p:spPr bwMode="auto">
            <a:xfrm flipV="1">
              <a:off x="3710" y="2564"/>
              <a:ext cx="59" cy="2"/>
            </a:xfrm>
            <a:prstGeom prst="line">
              <a:avLst/>
            </a:prstGeom>
            <a:noFill/>
            <a:ln w="12700">
              <a:solidFill>
                <a:schemeClr val="tx1"/>
              </a:solidFill>
              <a:round/>
              <a:headEnd/>
              <a:tailEnd/>
            </a:ln>
          </p:spPr>
          <p:txBody>
            <a:bodyPr wrap="none" anchor="ctr"/>
            <a:lstStyle/>
            <a:p>
              <a:endParaRPr lang="zh-CN" altLang="en-US"/>
            </a:p>
          </p:txBody>
        </p:sp>
        <p:sp>
          <p:nvSpPr>
            <p:cNvPr id="1111" name="Line 310"/>
            <p:cNvSpPr>
              <a:spLocks noChangeShapeType="1"/>
            </p:cNvSpPr>
            <p:nvPr/>
          </p:nvSpPr>
          <p:spPr bwMode="auto">
            <a:xfrm>
              <a:off x="4089" y="2593"/>
              <a:ext cx="191" cy="243"/>
            </a:xfrm>
            <a:prstGeom prst="line">
              <a:avLst/>
            </a:prstGeom>
            <a:noFill/>
            <a:ln w="12700">
              <a:solidFill>
                <a:schemeClr val="tx1"/>
              </a:solidFill>
              <a:round/>
              <a:headEnd/>
              <a:tailEnd/>
            </a:ln>
          </p:spPr>
          <p:txBody>
            <a:bodyPr wrap="none" anchor="ctr"/>
            <a:lstStyle/>
            <a:p>
              <a:endParaRPr lang="zh-CN" altLang="en-US"/>
            </a:p>
          </p:txBody>
        </p:sp>
        <p:sp>
          <p:nvSpPr>
            <p:cNvPr id="1112" name="Line 311"/>
            <p:cNvSpPr>
              <a:spLocks noChangeShapeType="1"/>
            </p:cNvSpPr>
            <p:nvPr/>
          </p:nvSpPr>
          <p:spPr bwMode="auto">
            <a:xfrm flipH="1">
              <a:off x="4590" y="2591"/>
              <a:ext cx="176" cy="247"/>
            </a:xfrm>
            <a:prstGeom prst="line">
              <a:avLst/>
            </a:prstGeom>
            <a:noFill/>
            <a:ln w="12700">
              <a:solidFill>
                <a:schemeClr val="tx1"/>
              </a:solidFill>
              <a:round/>
              <a:headEnd/>
              <a:tailEnd/>
            </a:ln>
          </p:spPr>
          <p:txBody>
            <a:bodyPr wrap="none" anchor="ctr"/>
            <a:lstStyle/>
            <a:p>
              <a:endParaRPr lang="zh-CN" altLang="en-US"/>
            </a:p>
          </p:txBody>
        </p:sp>
        <p:graphicFrame>
          <p:nvGraphicFramePr>
            <p:cNvPr id="1028" name="Object 312"/>
            <p:cNvGraphicFramePr>
              <a:graphicFrameLocks noChangeAspect="1"/>
            </p:cNvGraphicFramePr>
            <p:nvPr/>
          </p:nvGraphicFramePr>
          <p:xfrm>
            <a:off x="4702" y="2309"/>
            <a:ext cx="128" cy="152"/>
          </p:xfrm>
          <a:graphic>
            <a:graphicData uri="http://schemas.openxmlformats.org/presentationml/2006/ole">
              <mc:AlternateContent xmlns:mc="http://schemas.openxmlformats.org/markup-compatibility/2006">
                <mc:Choice xmlns:v="urn:schemas-microsoft-com:vml" Requires="v">
                  <p:oleObj spid="_x0000_s1169" name="Clip" r:id="rId14" imgW="981000" imgH="1209600" progId="">
                    <p:embed/>
                  </p:oleObj>
                </mc:Choice>
                <mc:Fallback>
                  <p:oleObj name="Clip" r:id="rId14" imgW="981000" imgH="1209600" progId="">
                    <p:embed/>
                    <p:pic>
                      <p:nvPicPr>
                        <p:cNvPr id="0" name="Object 3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02" y="2309"/>
                          <a:ext cx="128" cy="1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313"/>
            <p:cNvGraphicFramePr>
              <a:graphicFrameLocks noChangeAspect="1"/>
            </p:cNvGraphicFramePr>
            <p:nvPr/>
          </p:nvGraphicFramePr>
          <p:xfrm>
            <a:off x="3860" y="2360"/>
            <a:ext cx="128" cy="151"/>
          </p:xfrm>
          <a:graphic>
            <a:graphicData uri="http://schemas.openxmlformats.org/presentationml/2006/ole">
              <mc:AlternateContent xmlns:mc="http://schemas.openxmlformats.org/markup-compatibility/2006">
                <mc:Choice xmlns:v="urn:schemas-microsoft-com:vml" Requires="v">
                  <p:oleObj spid="_x0000_s1170" name="Clip" r:id="rId16" imgW="981000" imgH="1209600" progId="">
                    <p:embed/>
                  </p:oleObj>
                </mc:Choice>
                <mc:Fallback>
                  <p:oleObj name="Clip" r:id="rId16" imgW="981000" imgH="1209600" progId="">
                    <p:embed/>
                    <p:pic>
                      <p:nvPicPr>
                        <p:cNvPr id="0" name="Object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0" y="2360"/>
                          <a:ext cx="128" cy="1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3" name="Freeform 314"/>
            <p:cNvSpPr>
              <a:spLocks/>
            </p:cNvSpPr>
            <p:nvPr/>
          </p:nvSpPr>
          <p:spPr bwMode="auto">
            <a:xfrm>
              <a:off x="3911" y="2218"/>
              <a:ext cx="853" cy="192"/>
            </a:xfrm>
            <a:custGeom>
              <a:avLst/>
              <a:gdLst>
                <a:gd name="T0" fmla="*/ 0 w 972"/>
                <a:gd name="T1" fmla="*/ 115 h 228"/>
                <a:gd name="T2" fmla="*/ 256 w 972"/>
                <a:gd name="T3" fmla="*/ 5 h 228"/>
                <a:gd name="T4" fmla="*/ 577 w 972"/>
                <a:gd name="T5" fmla="*/ 86 h 228"/>
                <a:gd name="T6" fmla="*/ 0 60000 65536"/>
                <a:gd name="T7" fmla="*/ 0 60000 65536"/>
                <a:gd name="T8" fmla="*/ 0 60000 65536"/>
                <a:gd name="T9" fmla="*/ 0 w 972"/>
                <a:gd name="T10" fmla="*/ 0 h 228"/>
                <a:gd name="T11" fmla="*/ 972 w 972"/>
                <a:gd name="T12" fmla="*/ 228 h 228"/>
              </a:gdLst>
              <a:ahLst/>
              <a:cxnLst>
                <a:cxn ang="T6">
                  <a:pos x="T0" y="T1"/>
                </a:cxn>
                <a:cxn ang="T7">
                  <a:pos x="T2" y="T3"/>
                </a:cxn>
                <a:cxn ang="T8">
                  <a:pos x="T4" y="T5"/>
                </a:cxn>
              </a:cxnLst>
              <a:rect l="T9" t="T10" r="T11" b="T12"/>
              <a:pathLst>
                <a:path w="972" h="228">
                  <a:moveTo>
                    <a:pt x="0" y="228"/>
                  </a:moveTo>
                  <a:cubicBezTo>
                    <a:pt x="135" y="123"/>
                    <a:pt x="270" y="18"/>
                    <a:pt x="432" y="9"/>
                  </a:cubicBezTo>
                  <a:cubicBezTo>
                    <a:pt x="594" y="0"/>
                    <a:pt x="783" y="85"/>
                    <a:pt x="972" y="171"/>
                  </a:cubicBezTo>
                </a:path>
              </a:pathLst>
            </a:custGeom>
            <a:noFill/>
            <a:ln w="19050">
              <a:solidFill>
                <a:schemeClr val="tx1"/>
              </a:solidFill>
              <a:prstDash val="dash"/>
              <a:round/>
              <a:headEnd/>
              <a:tailEnd/>
            </a:ln>
          </p:spPr>
          <p:txBody>
            <a:bodyPr wrap="none" anchor="ctr"/>
            <a:lstStyle/>
            <a:p>
              <a:endParaRPr lang="zh-CN" altLang="en-US"/>
            </a:p>
          </p:txBody>
        </p:sp>
        <p:grpSp>
          <p:nvGrpSpPr>
            <p:cNvPr id="1114" name="Group 315"/>
            <p:cNvGrpSpPr>
              <a:grpSpLocks/>
            </p:cNvGrpSpPr>
            <p:nvPr/>
          </p:nvGrpSpPr>
          <p:grpSpPr bwMode="auto">
            <a:xfrm>
              <a:off x="4079" y="3114"/>
              <a:ext cx="256" cy="269"/>
              <a:chOff x="2870" y="1518"/>
              <a:chExt cx="292" cy="320"/>
            </a:xfrm>
          </p:grpSpPr>
          <p:graphicFrame>
            <p:nvGraphicFramePr>
              <p:cNvPr id="1033" name="Object 3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171" name="Clip" r:id="rId17" imgW="819000" imgH="847800" progId="">
                      <p:embed/>
                    </p:oleObj>
                  </mc:Choice>
                  <mc:Fallback>
                    <p:oleObj name="Clip" r:id="rId17" imgW="819000" imgH="847800" progId="">
                      <p:embed/>
                      <p:pic>
                        <p:nvPicPr>
                          <p:cNvPr id="0" name="Object 3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3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172" name="Clip" r:id="rId19" imgW="1266840" imgH="1200240" progId="">
                      <p:embed/>
                    </p:oleObj>
                  </mc:Choice>
                  <mc:Fallback>
                    <p:oleObj name="Clip" r:id="rId19" imgW="1266840" imgH="1200240" progId="">
                      <p:embed/>
                      <p:pic>
                        <p:nvPicPr>
                          <p:cNvPr id="0" name="Object 3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15" name="Group 318"/>
            <p:cNvGrpSpPr>
              <a:grpSpLocks/>
            </p:cNvGrpSpPr>
            <p:nvPr/>
          </p:nvGrpSpPr>
          <p:grpSpPr bwMode="auto">
            <a:xfrm>
              <a:off x="4569" y="3134"/>
              <a:ext cx="256" cy="269"/>
              <a:chOff x="2870" y="1518"/>
              <a:chExt cx="292" cy="320"/>
            </a:xfrm>
          </p:grpSpPr>
          <p:graphicFrame>
            <p:nvGraphicFramePr>
              <p:cNvPr id="1031" name="Object 31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1173" name="Clip" r:id="rId21" imgW="819000" imgH="847800" progId="">
                      <p:embed/>
                    </p:oleObj>
                  </mc:Choice>
                  <mc:Fallback>
                    <p:oleObj name="Clip" r:id="rId21" imgW="819000" imgH="847800" progId="">
                      <p:embed/>
                      <p:pic>
                        <p:nvPicPr>
                          <p:cNvPr id="0" name="Object 3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2" name="Object 32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1174" name="Clip" r:id="rId22" imgW="1266840" imgH="1200240" progId="">
                      <p:embed/>
                    </p:oleObj>
                  </mc:Choice>
                  <mc:Fallback>
                    <p:oleObj name="Clip" r:id="rId22" imgW="1266840" imgH="1200240" progId="">
                      <p:embed/>
                      <p:pic>
                        <p:nvPicPr>
                          <p:cNvPr id="0" name="Object 3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16" name="Group 321"/>
            <p:cNvGrpSpPr>
              <a:grpSpLocks/>
            </p:cNvGrpSpPr>
            <p:nvPr/>
          </p:nvGrpSpPr>
          <p:grpSpPr bwMode="auto">
            <a:xfrm>
              <a:off x="4308" y="2955"/>
              <a:ext cx="239" cy="237"/>
              <a:chOff x="4733" y="2082"/>
              <a:chExt cx="272" cy="282"/>
            </a:xfrm>
          </p:grpSpPr>
          <p:graphicFrame>
            <p:nvGraphicFramePr>
              <p:cNvPr id="1030" name="Object 322"/>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1175" name="Clip" r:id="rId23" imgW="819000" imgH="847800" progId="">
                      <p:embed/>
                    </p:oleObj>
                  </mc:Choice>
                  <mc:Fallback>
                    <p:oleObj name="Clip" r:id="rId23" imgW="819000" imgH="847800" progId="">
                      <p:embed/>
                      <p:pic>
                        <p:nvPicPr>
                          <p:cNvPr id="0" name="Object 3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1" name="Rectangle 323"/>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zh-CN" altLang="en-US"/>
              </a:p>
            </p:txBody>
          </p:sp>
        </p:grpSp>
        <p:sp>
          <p:nvSpPr>
            <p:cNvPr id="1117" name="Line 324"/>
            <p:cNvSpPr>
              <a:spLocks noChangeShapeType="1"/>
            </p:cNvSpPr>
            <p:nvPr/>
          </p:nvSpPr>
          <p:spPr bwMode="auto">
            <a:xfrm>
              <a:off x="4501" y="2894"/>
              <a:ext cx="0" cy="144"/>
            </a:xfrm>
            <a:prstGeom prst="line">
              <a:avLst/>
            </a:prstGeom>
            <a:noFill/>
            <a:ln w="12700">
              <a:solidFill>
                <a:schemeClr val="tx1"/>
              </a:solidFill>
              <a:round/>
              <a:headEnd/>
              <a:tailEnd/>
            </a:ln>
          </p:spPr>
          <p:txBody>
            <a:bodyPr wrap="none" anchor="ctr"/>
            <a:lstStyle/>
            <a:p>
              <a:endParaRPr lang="zh-CN" altLang="en-US"/>
            </a:p>
          </p:txBody>
        </p:sp>
        <p:grpSp>
          <p:nvGrpSpPr>
            <p:cNvPr id="1118" name="Group 325"/>
            <p:cNvGrpSpPr>
              <a:grpSpLocks/>
            </p:cNvGrpSpPr>
            <p:nvPr/>
          </p:nvGrpSpPr>
          <p:grpSpPr bwMode="auto">
            <a:xfrm>
              <a:off x="4955" y="2531"/>
              <a:ext cx="131" cy="258"/>
              <a:chOff x="4180" y="783"/>
              <a:chExt cx="150" cy="307"/>
            </a:xfrm>
          </p:grpSpPr>
          <p:sp>
            <p:nvSpPr>
              <p:cNvPr id="1253" name="AutoShape 326"/>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1254" name="Rectangle 327"/>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1255" name="Rectangle 328"/>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1256" name="AutoShape 329"/>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1257" name="Line 330"/>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1258" name="Line 331"/>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1259" name="Rectangle 332"/>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1260" name="Rectangle 333"/>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1119" name="Group 334"/>
            <p:cNvGrpSpPr>
              <a:grpSpLocks/>
            </p:cNvGrpSpPr>
            <p:nvPr/>
          </p:nvGrpSpPr>
          <p:grpSpPr bwMode="auto">
            <a:xfrm>
              <a:off x="4947" y="2811"/>
              <a:ext cx="131" cy="258"/>
              <a:chOff x="4180" y="783"/>
              <a:chExt cx="150" cy="307"/>
            </a:xfrm>
          </p:grpSpPr>
          <p:sp>
            <p:nvSpPr>
              <p:cNvPr id="1245" name="AutoShape 335"/>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1246" name="Rectangle 336"/>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1247" name="Rectangle 33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1248" name="AutoShape 33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1249" name="Line 339"/>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1250" name="Line 340"/>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1251" name="Rectangle 34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1252" name="Rectangle 342"/>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sp>
          <p:nvSpPr>
            <p:cNvPr id="1120" name="Line 343"/>
            <p:cNvSpPr>
              <a:spLocks noChangeShapeType="1"/>
            </p:cNvSpPr>
            <p:nvPr/>
          </p:nvSpPr>
          <p:spPr bwMode="auto">
            <a:xfrm rot="5400000" flipH="1">
              <a:off x="4711" y="2767"/>
              <a:ext cx="385" cy="0"/>
            </a:xfrm>
            <a:prstGeom prst="line">
              <a:avLst/>
            </a:prstGeom>
            <a:noFill/>
            <a:ln w="12700">
              <a:solidFill>
                <a:schemeClr val="tx1"/>
              </a:solidFill>
              <a:round/>
              <a:headEnd/>
              <a:tailEnd/>
            </a:ln>
          </p:spPr>
          <p:txBody>
            <a:bodyPr wrap="none" anchor="ctr"/>
            <a:lstStyle/>
            <a:p>
              <a:endParaRPr lang="zh-CN" altLang="en-US"/>
            </a:p>
          </p:txBody>
        </p:sp>
        <p:sp>
          <p:nvSpPr>
            <p:cNvPr id="1121" name="Line 344"/>
            <p:cNvSpPr>
              <a:spLocks noChangeShapeType="1"/>
            </p:cNvSpPr>
            <p:nvPr/>
          </p:nvSpPr>
          <p:spPr bwMode="auto">
            <a:xfrm rot="-5400000">
              <a:off x="4935" y="2925"/>
              <a:ext cx="0" cy="65"/>
            </a:xfrm>
            <a:prstGeom prst="line">
              <a:avLst/>
            </a:prstGeom>
            <a:noFill/>
            <a:ln w="12700">
              <a:solidFill>
                <a:schemeClr val="tx1"/>
              </a:solidFill>
              <a:round/>
              <a:headEnd/>
              <a:tailEnd/>
            </a:ln>
          </p:spPr>
          <p:txBody>
            <a:bodyPr wrap="none" anchor="ctr"/>
            <a:lstStyle/>
            <a:p>
              <a:endParaRPr lang="zh-CN" altLang="en-US"/>
            </a:p>
          </p:txBody>
        </p:sp>
        <p:sp>
          <p:nvSpPr>
            <p:cNvPr id="1122" name="Line 345"/>
            <p:cNvSpPr>
              <a:spLocks noChangeShapeType="1"/>
            </p:cNvSpPr>
            <p:nvPr/>
          </p:nvSpPr>
          <p:spPr bwMode="auto">
            <a:xfrm rot="-5400000">
              <a:off x="4928" y="2630"/>
              <a:ext cx="0" cy="56"/>
            </a:xfrm>
            <a:prstGeom prst="line">
              <a:avLst/>
            </a:prstGeom>
            <a:noFill/>
            <a:ln w="12700">
              <a:solidFill>
                <a:schemeClr val="tx1"/>
              </a:solidFill>
              <a:round/>
              <a:headEnd/>
              <a:tailEnd/>
            </a:ln>
          </p:spPr>
          <p:txBody>
            <a:bodyPr wrap="none" anchor="ctr"/>
            <a:lstStyle/>
            <a:p>
              <a:endParaRPr lang="zh-CN" altLang="en-US"/>
            </a:p>
          </p:txBody>
        </p:sp>
        <p:sp>
          <p:nvSpPr>
            <p:cNvPr id="1123" name="Line 346"/>
            <p:cNvSpPr>
              <a:spLocks noChangeShapeType="1"/>
            </p:cNvSpPr>
            <p:nvPr/>
          </p:nvSpPr>
          <p:spPr bwMode="auto">
            <a:xfrm flipV="1">
              <a:off x="4096" y="1459"/>
              <a:ext cx="289" cy="131"/>
            </a:xfrm>
            <a:prstGeom prst="line">
              <a:avLst/>
            </a:prstGeom>
            <a:noFill/>
            <a:ln w="12700">
              <a:solidFill>
                <a:schemeClr val="tx1"/>
              </a:solidFill>
              <a:round/>
              <a:headEnd/>
              <a:tailEnd/>
            </a:ln>
          </p:spPr>
          <p:txBody>
            <a:bodyPr wrap="none" anchor="ctr"/>
            <a:lstStyle/>
            <a:p>
              <a:endParaRPr lang="zh-CN" altLang="en-US"/>
            </a:p>
          </p:txBody>
        </p:sp>
        <p:sp>
          <p:nvSpPr>
            <p:cNvPr id="1124" name="Line 347"/>
            <p:cNvSpPr>
              <a:spLocks noChangeShapeType="1"/>
            </p:cNvSpPr>
            <p:nvPr/>
          </p:nvSpPr>
          <p:spPr bwMode="auto">
            <a:xfrm>
              <a:off x="4685" y="1449"/>
              <a:ext cx="306" cy="131"/>
            </a:xfrm>
            <a:prstGeom prst="line">
              <a:avLst/>
            </a:prstGeom>
            <a:noFill/>
            <a:ln w="12700">
              <a:solidFill>
                <a:schemeClr val="tx1"/>
              </a:solidFill>
              <a:round/>
              <a:headEnd/>
              <a:tailEnd/>
            </a:ln>
          </p:spPr>
          <p:txBody>
            <a:bodyPr wrap="none" anchor="ctr"/>
            <a:lstStyle/>
            <a:p>
              <a:endParaRPr lang="zh-CN" altLang="en-US"/>
            </a:p>
          </p:txBody>
        </p:sp>
        <p:sp>
          <p:nvSpPr>
            <p:cNvPr id="1125" name="Line 348"/>
            <p:cNvSpPr>
              <a:spLocks noChangeShapeType="1"/>
            </p:cNvSpPr>
            <p:nvPr/>
          </p:nvSpPr>
          <p:spPr bwMode="auto">
            <a:xfrm flipH="1">
              <a:off x="5012" y="1661"/>
              <a:ext cx="152" cy="429"/>
            </a:xfrm>
            <a:prstGeom prst="line">
              <a:avLst/>
            </a:prstGeom>
            <a:noFill/>
            <a:ln w="12700">
              <a:solidFill>
                <a:schemeClr val="tx1"/>
              </a:solidFill>
              <a:round/>
              <a:headEnd/>
              <a:tailEnd/>
            </a:ln>
          </p:spPr>
          <p:txBody>
            <a:bodyPr wrap="none" anchor="ctr"/>
            <a:lstStyle/>
            <a:p>
              <a:endParaRPr lang="zh-CN" altLang="en-US"/>
            </a:p>
          </p:txBody>
        </p:sp>
        <p:sp>
          <p:nvSpPr>
            <p:cNvPr id="1126" name="Line 349"/>
            <p:cNvSpPr>
              <a:spLocks noChangeShapeType="1"/>
            </p:cNvSpPr>
            <p:nvPr/>
          </p:nvSpPr>
          <p:spPr bwMode="auto">
            <a:xfrm>
              <a:off x="4527" y="1520"/>
              <a:ext cx="0" cy="272"/>
            </a:xfrm>
            <a:prstGeom prst="line">
              <a:avLst/>
            </a:prstGeom>
            <a:noFill/>
            <a:ln w="12700">
              <a:solidFill>
                <a:schemeClr val="tx1"/>
              </a:solidFill>
              <a:round/>
              <a:headEnd/>
              <a:tailEnd/>
            </a:ln>
          </p:spPr>
          <p:txBody>
            <a:bodyPr wrap="none" anchor="ctr"/>
            <a:lstStyle/>
            <a:p>
              <a:endParaRPr lang="zh-CN" altLang="en-US"/>
            </a:p>
          </p:txBody>
        </p:sp>
        <p:sp>
          <p:nvSpPr>
            <p:cNvPr id="1127" name="Line 350"/>
            <p:cNvSpPr>
              <a:spLocks noChangeShapeType="1"/>
            </p:cNvSpPr>
            <p:nvPr/>
          </p:nvSpPr>
          <p:spPr bwMode="auto">
            <a:xfrm>
              <a:off x="4543" y="1928"/>
              <a:ext cx="337" cy="232"/>
            </a:xfrm>
            <a:prstGeom prst="line">
              <a:avLst/>
            </a:prstGeom>
            <a:noFill/>
            <a:ln w="12700">
              <a:solidFill>
                <a:schemeClr val="tx1"/>
              </a:solidFill>
              <a:round/>
              <a:headEnd/>
              <a:tailEnd/>
            </a:ln>
          </p:spPr>
          <p:txBody>
            <a:bodyPr wrap="none" anchor="ctr"/>
            <a:lstStyle/>
            <a:p>
              <a:endParaRPr lang="zh-CN" altLang="en-US"/>
            </a:p>
          </p:txBody>
        </p:sp>
        <p:sp>
          <p:nvSpPr>
            <p:cNvPr id="1128" name="Line 351"/>
            <p:cNvSpPr>
              <a:spLocks noChangeShapeType="1"/>
            </p:cNvSpPr>
            <p:nvPr/>
          </p:nvSpPr>
          <p:spPr bwMode="auto">
            <a:xfrm flipH="1">
              <a:off x="4833" y="2221"/>
              <a:ext cx="168" cy="227"/>
            </a:xfrm>
            <a:prstGeom prst="line">
              <a:avLst/>
            </a:prstGeom>
            <a:noFill/>
            <a:ln w="12700">
              <a:solidFill>
                <a:schemeClr val="tx1"/>
              </a:solidFill>
              <a:round/>
              <a:headEnd/>
              <a:tailEnd/>
            </a:ln>
          </p:spPr>
          <p:txBody>
            <a:bodyPr wrap="none" anchor="ctr"/>
            <a:lstStyle/>
            <a:p>
              <a:endParaRPr lang="zh-CN" altLang="en-US"/>
            </a:p>
          </p:txBody>
        </p:sp>
        <p:sp>
          <p:nvSpPr>
            <p:cNvPr id="1129" name="Line 352"/>
            <p:cNvSpPr>
              <a:spLocks noChangeShapeType="1"/>
            </p:cNvSpPr>
            <p:nvPr/>
          </p:nvSpPr>
          <p:spPr bwMode="auto">
            <a:xfrm flipH="1">
              <a:off x="4690" y="1641"/>
              <a:ext cx="353" cy="242"/>
            </a:xfrm>
            <a:prstGeom prst="line">
              <a:avLst/>
            </a:prstGeom>
            <a:noFill/>
            <a:ln w="12700">
              <a:solidFill>
                <a:schemeClr val="tx1"/>
              </a:solidFill>
              <a:round/>
              <a:headEnd/>
              <a:tailEnd/>
            </a:ln>
          </p:spPr>
          <p:txBody>
            <a:bodyPr wrap="none" anchor="ctr"/>
            <a:lstStyle/>
            <a:p>
              <a:endParaRPr lang="zh-CN" altLang="en-US"/>
            </a:p>
          </p:txBody>
        </p:sp>
        <p:sp>
          <p:nvSpPr>
            <p:cNvPr id="1130" name="Line 353"/>
            <p:cNvSpPr>
              <a:spLocks noChangeShapeType="1"/>
            </p:cNvSpPr>
            <p:nvPr/>
          </p:nvSpPr>
          <p:spPr bwMode="auto">
            <a:xfrm flipH="1">
              <a:off x="4696" y="1288"/>
              <a:ext cx="221" cy="161"/>
            </a:xfrm>
            <a:prstGeom prst="line">
              <a:avLst/>
            </a:prstGeom>
            <a:noFill/>
            <a:ln w="12700">
              <a:solidFill>
                <a:schemeClr val="tx1"/>
              </a:solidFill>
              <a:round/>
              <a:headEnd/>
              <a:tailEnd/>
            </a:ln>
          </p:spPr>
          <p:txBody>
            <a:bodyPr wrap="none" anchor="ctr"/>
            <a:lstStyle/>
            <a:p>
              <a:endParaRPr lang="zh-CN" altLang="en-US"/>
            </a:p>
          </p:txBody>
        </p:sp>
        <p:sp>
          <p:nvSpPr>
            <p:cNvPr id="1131" name="Line 354"/>
            <p:cNvSpPr>
              <a:spLocks noChangeShapeType="1"/>
            </p:cNvSpPr>
            <p:nvPr/>
          </p:nvSpPr>
          <p:spPr bwMode="auto">
            <a:xfrm flipH="1">
              <a:off x="5148" y="1399"/>
              <a:ext cx="127" cy="111"/>
            </a:xfrm>
            <a:prstGeom prst="line">
              <a:avLst/>
            </a:prstGeom>
            <a:noFill/>
            <a:ln w="12700">
              <a:solidFill>
                <a:schemeClr val="tx1"/>
              </a:solidFill>
              <a:round/>
              <a:headEnd/>
              <a:tailEnd/>
            </a:ln>
          </p:spPr>
          <p:txBody>
            <a:bodyPr wrap="none" anchor="ctr"/>
            <a:lstStyle/>
            <a:p>
              <a:endParaRPr lang="zh-CN" altLang="en-US"/>
            </a:p>
          </p:txBody>
        </p:sp>
        <p:grpSp>
          <p:nvGrpSpPr>
            <p:cNvPr id="1132" name="Group 355"/>
            <p:cNvGrpSpPr>
              <a:grpSpLocks/>
            </p:cNvGrpSpPr>
            <p:nvPr/>
          </p:nvGrpSpPr>
          <p:grpSpPr bwMode="auto">
            <a:xfrm>
              <a:off x="3769" y="1520"/>
              <a:ext cx="316" cy="147"/>
              <a:chOff x="3600" y="219"/>
              <a:chExt cx="360" cy="175"/>
            </a:xfrm>
          </p:grpSpPr>
          <p:sp>
            <p:nvSpPr>
              <p:cNvPr id="1232" name="Oval 35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233" name="Line 35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234" name="Line 35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235" name="Rectangle 35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1236" name="Oval 36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237" name="Group 361"/>
              <p:cNvGrpSpPr>
                <a:grpSpLocks/>
              </p:cNvGrpSpPr>
              <p:nvPr/>
            </p:nvGrpSpPr>
            <p:grpSpPr bwMode="auto">
              <a:xfrm>
                <a:off x="3686" y="244"/>
                <a:ext cx="177" cy="66"/>
                <a:chOff x="2848" y="848"/>
                <a:chExt cx="140" cy="98"/>
              </a:xfrm>
            </p:grpSpPr>
            <p:sp>
              <p:nvSpPr>
                <p:cNvPr id="1242" name="Line 36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43" name="Line 36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44" name="Line 36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238" name="Group 365"/>
              <p:cNvGrpSpPr>
                <a:grpSpLocks/>
              </p:cNvGrpSpPr>
              <p:nvPr/>
            </p:nvGrpSpPr>
            <p:grpSpPr bwMode="auto">
              <a:xfrm flipV="1">
                <a:off x="3686" y="243"/>
                <a:ext cx="177" cy="66"/>
                <a:chOff x="2848" y="848"/>
                <a:chExt cx="140" cy="98"/>
              </a:xfrm>
            </p:grpSpPr>
            <p:sp>
              <p:nvSpPr>
                <p:cNvPr id="1239" name="Line 36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40" name="Line 36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41" name="Line 36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133" name="Group 369"/>
            <p:cNvGrpSpPr>
              <a:grpSpLocks/>
            </p:cNvGrpSpPr>
            <p:nvPr/>
          </p:nvGrpSpPr>
          <p:grpSpPr bwMode="auto">
            <a:xfrm>
              <a:off x="4369" y="1376"/>
              <a:ext cx="316" cy="147"/>
              <a:chOff x="3600" y="219"/>
              <a:chExt cx="360" cy="175"/>
            </a:xfrm>
          </p:grpSpPr>
          <p:sp>
            <p:nvSpPr>
              <p:cNvPr id="1219" name="Oval 37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220" name="Line 37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221" name="Line 37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222" name="Rectangle 37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1223" name="Oval 37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224" name="Group 375"/>
              <p:cNvGrpSpPr>
                <a:grpSpLocks/>
              </p:cNvGrpSpPr>
              <p:nvPr/>
            </p:nvGrpSpPr>
            <p:grpSpPr bwMode="auto">
              <a:xfrm>
                <a:off x="3686" y="244"/>
                <a:ext cx="177" cy="66"/>
                <a:chOff x="2848" y="848"/>
                <a:chExt cx="140" cy="98"/>
              </a:xfrm>
            </p:grpSpPr>
            <p:sp>
              <p:nvSpPr>
                <p:cNvPr id="1229" name="Line 37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30" name="Line 37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31" name="Line 37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225" name="Group 379"/>
              <p:cNvGrpSpPr>
                <a:grpSpLocks/>
              </p:cNvGrpSpPr>
              <p:nvPr/>
            </p:nvGrpSpPr>
            <p:grpSpPr bwMode="auto">
              <a:xfrm flipV="1">
                <a:off x="3686" y="243"/>
                <a:ext cx="177" cy="66"/>
                <a:chOff x="2848" y="848"/>
                <a:chExt cx="140" cy="98"/>
              </a:xfrm>
            </p:grpSpPr>
            <p:sp>
              <p:nvSpPr>
                <p:cNvPr id="1226" name="Line 38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27" name="Line 38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28" name="Line 38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134" name="Group 383"/>
            <p:cNvGrpSpPr>
              <a:grpSpLocks/>
            </p:cNvGrpSpPr>
            <p:nvPr/>
          </p:nvGrpSpPr>
          <p:grpSpPr bwMode="auto">
            <a:xfrm>
              <a:off x="4380" y="1790"/>
              <a:ext cx="316" cy="147"/>
              <a:chOff x="3600" y="219"/>
              <a:chExt cx="360" cy="175"/>
            </a:xfrm>
          </p:grpSpPr>
          <p:sp>
            <p:nvSpPr>
              <p:cNvPr id="1206" name="Oval 38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207" name="Line 38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208" name="Line 38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209" name="Rectangle 38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1210" name="Oval 38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211" name="Group 389"/>
              <p:cNvGrpSpPr>
                <a:grpSpLocks/>
              </p:cNvGrpSpPr>
              <p:nvPr/>
            </p:nvGrpSpPr>
            <p:grpSpPr bwMode="auto">
              <a:xfrm>
                <a:off x="3686" y="244"/>
                <a:ext cx="177" cy="66"/>
                <a:chOff x="2848" y="848"/>
                <a:chExt cx="140" cy="98"/>
              </a:xfrm>
            </p:grpSpPr>
            <p:sp>
              <p:nvSpPr>
                <p:cNvPr id="1216" name="Line 39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17" name="Line 39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18" name="Line 39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212" name="Group 393"/>
              <p:cNvGrpSpPr>
                <a:grpSpLocks/>
              </p:cNvGrpSpPr>
              <p:nvPr/>
            </p:nvGrpSpPr>
            <p:grpSpPr bwMode="auto">
              <a:xfrm flipV="1">
                <a:off x="3686" y="243"/>
                <a:ext cx="177" cy="66"/>
                <a:chOff x="2848" y="848"/>
                <a:chExt cx="140" cy="98"/>
              </a:xfrm>
            </p:grpSpPr>
            <p:sp>
              <p:nvSpPr>
                <p:cNvPr id="1213" name="Line 39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14" name="Line 39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15" name="Line 39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135" name="Group 397"/>
            <p:cNvGrpSpPr>
              <a:grpSpLocks/>
            </p:cNvGrpSpPr>
            <p:nvPr/>
          </p:nvGrpSpPr>
          <p:grpSpPr bwMode="auto">
            <a:xfrm>
              <a:off x="4991" y="1507"/>
              <a:ext cx="315" cy="147"/>
              <a:chOff x="3600" y="219"/>
              <a:chExt cx="360" cy="175"/>
            </a:xfrm>
          </p:grpSpPr>
          <p:sp>
            <p:nvSpPr>
              <p:cNvPr id="1193" name="Oval 39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94" name="Line 39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95" name="Line 40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96" name="Rectangle 40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1197" name="Oval 40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98" name="Group 403"/>
              <p:cNvGrpSpPr>
                <a:grpSpLocks/>
              </p:cNvGrpSpPr>
              <p:nvPr/>
            </p:nvGrpSpPr>
            <p:grpSpPr bwMode="auto">
              <a:xfrm>
                <a:off x="3686" y="244"/>
                <a:ext cx="177" cy="66"/>
                <a:chOff x="2848" y="848"/>
                <a:chExt cx="140" cy="98"/>
              </a:xfrm>
            </p:grpSpPr>
            <p:sp>
              <p:nvSpPr>
                <p:cNvPr id="1203" name="Line 40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04" name="Line 40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05" name="Line 40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99" name="Group 407"/>
              <p:cNvGrpSpPr>
                <a:grpSpLocks/>
              </p:cNvGrpSpPr>
              <p:nvPr/>
            </p:nvGrpSpPr>
            <p:grpSpPr bwMode="auto">
              <a:xfrm flipV="1">
                <a:off x="3686" y="243"/>
                <a:ext cx="177" cy="66"/>
                <a:chOff x="2848" y="848"/>
                <a:chExt cx="140" cy="98"/>
              </a:xfrm>
            </p:grpSpPr>
            <p:sp>
              <p:nvSpPr>
                <p:cNvPr id="1200" name="Line 40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01" name="Line 40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02" name="Line 41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136" name="Group 411"/>
            <p:cNvGrpSpPr>
              <a:grpSpLocks/>
            </p:cNvGrpSpPr>
            <p:nvPr/>
          </p:nvGrpSpPr>
          <p:grpSpPr bwMode="auto">
            <a:xfrm>
              <a:off x="4869" y="2072"/>
              <a:ext cx="316" cy="147"/>
              <a:chOff x="3600" y="219"/>
              <a:chExt cx="360" cy="175"/>
            </a:xfrm>
          </p:grpSpPr>
          <p:sp>
            <p:nvSpPr>
              <p:cNvPr id="1180" name="Oval 41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81" name="Line 41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82" name="Line 41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83" name="Rectangle 41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1184" name="Oval 41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85" name="Group 417"/>
              <p:cNvGrpSpPr>
                <a:grpSpLocks/>
              </p:cNvGrpSpPr>
              <p:nvPr/>
            </p:nvGrpSpPr>
            <p:grpSpPr bwMode="auto">
              <a:xfrm>
                <a:off x="3686" y="244"/>
                <a:ext cx="177" cy="66"/>
                <a:chOff x="2848" y="848"/>
                <a:chExt cx="140" cy="98"/>
              </a:xfrm>
            </p:grpSpPr>
            <p:sp>
              <p:nvSpPr>
                <p:cNvPr id="1190" name="Line 4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91" name="Line 4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92" name="Line 4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86" name="Group 421"/>
              <p:cNvGrpSpPr>
                <a:grpSpLocks/>
              </p:cNvGrpSpPr>
              <p:nvPr/>
            </p:nvGrpSpPr>
            <p:grpSpPr bwMode="auto">
              <a:xfrm flipV="1">
                <a:off x="3686" y="243"/>
                <a:ext cx="177" cy="66"/>
                <a:chOff x="2848" y="848"/>
                <a:chExt cx="140" cy="98"/>
              </a:xfrm>
            </p:grpSpPr>
            <p:sp>
              <p:nvSpPr>
                <p:cNvPr id="1187" name="Line 42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88" name="Line 42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89" name="Line 42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137" name="Group 425"/>
            <p:cNvGrpSpPr>
              <a:grpSpLocks/>
            </p:cNvGrpSpPr>
            <p:nvPr/>
          </p:nvGrpSpPr>
          <p:grpSpPr bwMode="auto">
            <a:xfrm>
              <a:off x="4659" y="2440"/>
              <a:ext cx="316" cy="148"/>
              <a:chOff x="3600" y="219"/>
              <a:chExt cx="360" cy="175"/>
            </a:xfrm>
          </p:grpSpPr>
          <p:sp>
            <p:nvSpPr>
              <p:cNvPr id="1167" name="Oval 42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68" name="Line 42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69" name="Line 42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70" name="Rectangle 42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1171" name="Oval 43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72" name="Group 431"/>
              <p:cNvGrpSpPr>
                <a:grpSpLocks/>
              </p:cNvGrpSpPr>
              <p:nvPr/>
            </p:nvGrpSpPr>
            <p:grpSpPr bwMode="auto">
              <a:xfrm>
                <a:off x="3686" y="244"/>
                <a:ext cx="177" cy="66"/>
                <a:chOff x="2848" y="848"/>
                <a:chExt cx="140" cy="98"/>
              </a:xfrm>
            </p:grpSpPr>
            <p:sp>
              <p:nvSpPr>
                <p:cNvPr id="1177" name="Line 4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78" name="Line 4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79" name="Line 4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 name="Group 435"/>
              <p:cNvGrpSpPr>
                <a:grpSpLocks/>
              </p:cNvGrpSpPr>
              <p:nvPr/>
            </p:nvGrpSpPr>
            <p:grpSpPr bwMode="auto">
              <a:xfrm flipV="1">
                <a:off x="3686" y="243"/>
                <a:ext cx="177" cy="66"/>
                <a:chOff x="2848" y="848"/>
                <a:chExt cx="140" cy="98"/>
              </a:xfrm>
            </p:grpSpPr>
            <p:sp>
              <p:nvSpPr>
                <p:cNvPr id="1174" name="Line 43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75" name="Line 43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76" name="Line 43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138" name="Group 439"/>
            <p:cNvGrpSpPr>
              <a:grpSpLocks/>
            </p:cNvGrpSpPr>
            <p:nvPr/>
          </p:nvGrpSpPr>
          <p:grpSpPr bwMode="auto">
            <a:xfrm>
              <a:off x="4275" y="2748"/>
              <a:ext cx="315" cy="147"/>
              <a:chOff x="3600" y="219"/>
              <a:chExt cx="360" cy="175"/>
            </a:xfrm>
          </p:grpSpPr>
          <p:sp>
            <p:nvSpPr>
              <p:cNvPr id="1154" name="Oval 44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55" name="Line 44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56" name="Line 44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57" name="Rectangle 44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1158" name="Oval 44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59" name="Group 445"/>
              <p:cNvGrpSpPr>
                <a:grpSpLocks/>
              </p:cNvGrpSpPr>
              <p:nvPr/>
            </p:nvGrpSpPr>
            <p:grpSpPr bwMode="auto">
              <a:xfrm>
                <a:off x="3686" y="244"/>
                <a:ext cx="177" cy="66"/>
                <a:chOff x="2848" y="848"/>
                <a:chExt cx="140" cy="98"/>
              </a:xfrm>
            </p:grpSpPr>
            <p:sp>
              <p:nvSpPr>
                <p:cNvPr id="1164" name="Line 4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65" name="Line 4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66" name="Line 4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3" name="Group 449"/>
              <p:cNvGrpSpPr>
                <a:grpSpLocks/>
              </p:cNvGrpSpPr>
              <p:nvPr/>
            </p:nvGrpSpPr>
            <p:grpSpPr bwMode="auto">
              <a:xfrm flipV="1">
                <a:off x="3686" y="243"/>
                <a:ext cx="177" cy="66"/>
                <a:chOff x="2848" y="848"/>
                <a:chExt cx="140" cy="98"/>
              </a:xfrm>
            </p:grpSpPr>
            <p:sp>
              <p:nvSpPr>
                <p:cNvPr id="1161" name="Line 45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62" name="Line 45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63" name="Line 45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139" name="Group 453"/>
            <p:cNvGrpSpPr>
              <a:grpSpLocks/>
            </p:cNvGrpSpPr>
            <p:nvPr/>
          </p:nvGrpSpPr>
          <p:grpSpPr bwMode="auto">
            <a:xfrm>
              <a:off x="3769" y="2511"/>
              <a:ext cx="316" cy="147"/>
              <a:chOff x="3600" y="219"/>
              <a:chExt cx="360" cy="175"/>
            </a:xfrm>
          </p:grpSpPr>
          <p:sp>
            <p:nvSpPr>
              <p:cNvPr id="1141" name="Oval 45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42" name="Line 45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43" name="Line 45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44" name="Rectangle 45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1145" name="Oval 45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4" name="Group 459"/>
              <p:cNvGrpSpPr>
                <a:grpSpLocks/>
              </p:cNvGrpSpPr>
              <p:nvPr/>
            </p:nvGrpSpPr>
            <p:grpSpPr bwMode="auto">
              <a:xfrm>
                <a:off x="3686" y="244"/>
                <a:ext cx="177" cy="66"/>
                <a:chOff x="2848" y="848"/>
                <a:chExt cx="140" cy="98"/>
              </a:xfrm>
            </p:grpSpPr>
            <p:sp>
              <p:nvSpPr>
                <p:cNvPr id="1151" name="Line 4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52" name="Line 4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53" name="Line 4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47" name="Group 463"/>
              <p:cNvGrpSpPr>
                <a:grpSpLocks/>
              </p:cNvGrpSpPr>
              <p:nvPr/>
            </p:nvGrpSpPr>
            <p:grpSpPr bwMode="auto">
              <a:xfrm flipV="1">
                <a:off x="3686" y="243"/>
                <a:ext cx="177" cy="66"/>
                <a:chOff x="2848" y="848"/>
                <a:chExt cx="140" cy="98"/>
              </a:xfrm>
            </p:grpSpPr>
            <p:sp>
              <p:nvSpPr>
                <p:cNvPr id="1148" name="Line 46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49" name="Line 46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50" name="Line 46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sp>
          <p:nvSpPr>
            <p:cNvPr id="1140" name="Line 467"/>
            <p:cNvSpPr>
              <a:spLocks noChangeShapeType="1"/>
            </p:cNvSpPr>
            <p:nvPr/>
          </p:nvSpPr>
          <p:spPr bwMode="auto">
            <a:xfrm flipV="1">
              <a:off x="3930" y="2645"/>
              <a:ext cx="1" cy="157"/>
            </a:xfrm>
            <a:prstGeom prst="line">
              <a:avLst/>
            </a:prstGeom>
            <a:noFill/>
            <a:ln w="12700">
              <a:solidFill>
                <a:schemeClr val="tx1"/>
              </a:solidFill>
              <a:round/>
              <a:headEnd/>
              <a:tailEnd/>
            </a:ln>
          </p:spPr>
          <p:txBody>
            <a:bodyPr wrap="none" anchor="ctr"/>
            <a:lstStyle/>
            <a:p>
              <a:endParaRPr lang="zh-CN" altLang="en-US"/>
            </a:p>
          </p:txBody>
        </p:sp>
      </p:grpSp>
      <p:grpSp>
        <p:nvGrpSpPr>
          <p:cNvPr id="1146" name="Group 468"/>
          <p:cNvGrpSpPr>
            <a:grpSpLocks/>
          </p:cNvGrpSpPr>
          <p:nvPr/>
        </p:nvGrpSpPr>
        <p:grpSpPr bwMode="auto">
          <a:xfrm>
            <a:off x="5148263" y="2276475"/>
            <a:ext cx="3738562" cy="3725863"/>
            <a:chOff x="2986" y="945"/>
            <a:chExt cx="2355" cy="2347"/>
          </a:xfrm>
        </p:grpSpPr>
        <p:grpSp>
          <p:nvGrpSpPr>
            <p:cNvPr id="1072" name="Group 469"/>
            <p:cNvGrpSpPr>
              <a:grpSpLocks/>
            </p:cNvGrpSpPr>
            <p:nvPr/>
          </p:nvGrpSpPr>
          <p:grpSpPr bwMode="auto">
            <a:xfrm>
              <a:off x="2986" y="945"/>
              <a:ext cx="513" cy="541"/>
              <a:chOff x="2938" y="2925"/>
              <a:chExt cx="513" cy="541"/>
            </a:xfrm>
          </p:grpSpPr>
          <p:sp>
            <p:nvSpPr>
              <p:cNvPr id="1081" name="Rectangle 470"/>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1082" name="Rectangle 471"/>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1083" name="Rectangle 472"/>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zh-CN" altLang="en-US"/>
              </a:p>
            </p:txBody>
          </p:sp>
          <p:sp>
            <p:nvSpPr>
              <p:cNvPr id="1084" name="Text Box 473"/>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eaLnBrk="0" hangingPunct="0"/>
                <a:r>
                  <a:rPr lang="en-US" altLang="zh-CN" sz="1000">
                    <a:solidFill>
                      <a:schemeClr val="bg1"/>
                    </a:solidFill>
                    <a:latin typeface="Comic Sans MS" pitchFamily="66" charset="0"/>
                  </a:rPr>
                  <a:t>application</a:t>
                </a:r>
                <a:endParaRPr lang="en-US" altLang="zh-CN" sz="1000">
                  <a:latin typeface="Comic Sans MS" pitchFamily="66" charset="0"/>
                </a:endParaRPr>
              </a:p>
              <a:p>
                <a:pPr algn="ctr" eaLnBrk="0" hangingPunct="0"/>
                <a:r>
                  <a:rPr lang="en-US" altLang="zh-CN" sz="1000">
                    <a:latin typeface="Comic Sans MS" pitchFamily="66" charset="0"/>
                  </a:rPr>
                  <a:t>transport</a:t>
                </a:r>
              </a:p>
              <a:p>
                <a:pPr algn="ctr" eaLnBrk="0" hangingPunct="0"/>
                <a:r>
                  <a:rPr lang="en-US" altLang="zh-CN" sz="1000">
                    <a:latin typeface="Comic Sans MS" pitchFamily="66" charset="0"/>
                  </a:rPr>
                  <a:t>network</a:t>
                </a:r>
              </a:p>
              <a:p>
                <a:pPr algn="ctr" eaLnBrk="0" hangingPunct="0"/>
                <a:r>
                  <a:rPr lang="en-US" altLang="zh-CN" sz="1000">
                    <a:latin typeface="Comic Sans MS" pitchFamily="66" charset="0"/>
                  </a:rPr>
                  <a:t>data link</a:t>
                </a:r>
              </a:p>
              <a:p>
                <a:pPr algn="ctr" eaLnBrk="0" hangingPunct="0"/>
                <a:r>
                  <a:rPr lang="en-US" altLang="zh-CN" sz="1000">
                    <a:latin typeface="Comic Sans MS" pitchFamily="66" charset="0"/>
                  </a:rPr>
                  <a:t>physical</a:t>
                </a:r>
                <a:endParaRPr lang="en-US" altLang="zh-CN">
                  <a:latin typeface="Times New Roman" pitchFamily="18" charset="0"/>
                </a:endParaRPr>
              </a:p>
            </p:txBody>
          </p:sp>
          <p:sp>
            <p:nvSpPr>
              <p:cNvPr id="1085" name="Line 474"/>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zh-CN" altLang="en-US"/>
              </a:p>
            </p:txBody>
          </p:sp>
          <p:sp>
            <p:nvSpPr>
              <p:cNvPr id="1086" name="Line 475"/>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zh-CN" altLang="en-US"/>
              </a:p>
            </p:txBody>
          </p:sp>
          <p:sp>
            <p:nvSpPr>
              <p:cNvPr id="1087" name="Line 476"/>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zh-CN" altLang="en-US"/>
              </a:p>
            </p:txBody>
          </p:sp>
        </p:grpSp>
        <p:grpSp>
          <p:nvGrpSpPr>
            <p:cNvPr id="1073" name="Group 477"/>
            <p:cNvGrpSpPr>
              <a:grpSpLocks/>
            </p:cNvGrpSpPr>
            <p:nvPr/>
          </p:nvGrpSpPr>
          <p:grpSpPr bwMode="auto">
            <a:xfrm>
              <a:off x="4828" y="2751"/>
              <a:ext cx="513" cy="541"/>
              <a:chOff x="2938" y="2925"/>
              <a:chExt cx="513" cy="541"/>
            </a:xfrm>
          </p:grpSpPr>
          <p:sp>
            <p:nvSpPr>
              <p:cNvPr id="1074" name="Rectangle 478"/>
              <p:cNvSpPr>
                <a:spLocks noChangeArrowheads="1"/>
              </p:cNvSpPr>
              <p:nvPr/>
            </p:nvSpPr>
            <p:spPr bwMode="auto">
              <a:xfrm>
                <a:off x="3000" y="2925"/>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1075" name="Rectangle 479"/>
              <p:cNvSpPr>
                <a:spLocks noChangeArrowheads="1"/>
              </p:cNvSpPr>
              <p:nvPr/>
            </p:nvSpPr>
            <p:spPr bwMode="auto">
              <a:xfrm>
                <a:off x="2979" y="2940"/>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1076" name="Rectangle 480"/>
              <p:cNvSpPr>
                <a:spLocks noChangeArrowheads="1"/>
              </p:cNvSpPr>
              <p:nvPr/>
            </p:nvSpPr>
            <p:spPr bwMode="auto">
              <a:xfrm>
                <a:off x="2982" y="2943"/>
                <a:ext cx="426" cy="126"/>
              </a:xfrm>
              <a:prstGeom prst="rect">
                <a:avLst/>
              </a:prstGeom>
              <a:solidFill>
                <a:srgbClr val="FF0000"/>
              </a:solidFill>
              <a:ln w="9525">
                <a:noFill/>
                <a:miter lim="800000"/>
                <a:headEnd/>
                <a:tailEnd/>
              </a:ln>
            </p:spPr>
            <p:txBody>
              <a:bodyPr wrap="none" anchor="ctr"/>
              <a:lstStyle/>
              <a:p>
                <a:endParaRPr lang="zh-CN" altLang="en-US"/>
              </a:p>
            </p:txBody>
          </p:sp>
          <p:sp>
            <p:nvSpPr>
              <p:cNvPr id="1077" name="Text Box 481"/>
              <p:cNvSpPr txBox="1">
                <a:spLocks noChangeArrowheads="1"/>
              </p:cNvSpPr>
              <p:nvPr/>
            </p:nvSpPr>
            <p:spPr bwMode="auto">
              <a:xfrm>
                <a:off x="2938" y="2928"/>
                <a:ext cx="513" cy="538"/>
              </a:xfrm>
              <a:prstGeom prst="rect">
                <a:avLst/>
              </a:prstGeom>
              <a:noFill/>
              <a:ln w="9525">
                <a:noFill/>
                <a:miter lim="800000"/>
                <a:headEnd/>
                <a:tailEnd/>
              </a:ln>
            </p:spPr>
            <p:txBody>
              <a:bodyPr>
                <a:spAutoFit/>
              </a:bodyPr>
              <a:lstStyle/>
              <a:p>
                <a:pPr algn="ctr" eaLnBrk="0" hangingPunct="0"/>
                <a:r>
                  <a:rPr lang="en-US" altLang="zh-CN" sz="1000">
                    <a:solidFill>
                      <a:schemeClr val="bg1"/>
                    </a:solidFill>
                    <a:latin typeface="Comic Sans MS" pitchFamily="66" charset="0"/>
                  </a:rPr>
                  <a:t>application</a:t>
                </a:r>
                <a:endParaRPr lang="en-US" altLang="zh-CN" sz="1000">
                  <a:latin typeface="Comic Sans MS" pitchFamily="66" charset="0"/>
                </a:endParaRPr>
              </a:p>
              <a:p>
                <a:pPr algn="ctr" eaLnBrk="0" hangingPunct="0"/>
                <a:r>
                  <a:rPr lang="en-US" altLang="zh-CN" sz="1000">
                    <a:latin typeface="Comic Sans MS" pitchFamily="66" charset="0"/>
                  </a:rPr>
                  <a:t>transport</a:t>
                </a:r>
              </a:p>
              <a:p>
                <a:pPr algn="ctr" eaLnBrk="0" hangingPunct="0"/>
                <a:r>
                  <a:rPr lang="en-US" altLang="zh-CN" sz="1000">
                    <a:latin typeface="Comic Sans MS" pitchFamily="66" charset="0"/>
                  </a:rPr>
                  <a:t>network</a:t>
                </a:r>
              </a:p>
              <a:p>
                <a:pPr algn="ctr" eaLnBrk="0" hangingPunct="0"/>
                <a:r>
                  <a:rPr lang="en-US" altLang="zh-CN" sz="1000">
                    <a:latin typeface="Comic Sans MS" pitchFamily="66" charset="0"/>
                  </a:rPr>
                  <a:t>data link</a:t>
                </a:r>
              </a:p>
              <a:p>
                <a:pPr algn="ctr" eaLnBrk="0" hangingPunct="0"/>
                <a:r>
                  <a:rPr lang="en-US" altLang="zh-CN" sz="1000">
                    <a:latin typeface="Comic Sans MS" pitchFamily="66" charset="0"/>
                  </a:rPr>
                  <a:t>physical</a:t>
                </a:r>
                <a:endParaRPr lang="en-US" altLang="zh-CN">
                  <a:latin typeface="Times New Roman" pitchFamily="18" charset="0"/>
                </a:endParaRPr>
              </a:p>
            </p:txBody>
          </p:sp>
          <p:sp>
            <p:nvSpPr>
              <p:cNvPr id="1078" name="Line 482"/>
              <p:cNvSpPr>
                <a:spLocks noChangeShapeType="1"/>
              </p:cNvSpPr>
              <p:nvPr/>
            </p:nvSpPr>
            <p:spPr bwMode="auto">
              <a:xfrm>
                <a:off x="2979" y="3156"/>
                <a:ext cx="435" cy="3"/>
              </a:xfrm>
              <a:prstGeom prst="line">
                <a:avLst/>
              </a:prstGeom>
              <a:noFill/>
              <a:ln w="12700">
                <a:solidFill>
                  <a:schemeClr val="tx1"/>
                </a:solidFill>
                <a:round/>
                <a:headEnd/>
                <a:tailEnd/>
              </a:ln>
            </p:spPr>
            <p:txBody>
              <a:bodyPr wrap="none" anchor="ctr"/>
              <a:lstStyle/>
              <a:p>
                <a:endParaRPr lang="zh-CN" altLang="en-US"/>
              </a:p>
            </p:txBody>
          </p:sp>
          <p:sp>
            <p:nvSpPr>
              <p:cNvPr id="1079" name="Line 483"/>
              <p:cNvSpPr>
                <a:spLocks noChangeShapeType="1"/>
              </p:cNvSpPr>
              <p:nvPr/>
            </p:nvSpPr>
            <p:spPr bwMode="auto">
              <a:xfrm>
                <a:off x="2985" y="3243"/>
                <a:ext cx="435" cy="3"/>
              </a:xfrm>
              <a:prstGeom prst="line">
                <a:avLst/>
              </a:prstGeom>
              <a:noFill/>
              <a:ln w="12700">
                <a:solidFill>
                  <a:schemeClr val="tx1"/>
                </a:solidFill>
                <a:round/>
                <a:headEnd/>
                <a:tailEnd/>
              </a:ln>
            </p:spPr>
            <p:txBody>
              <a:bodyPr wrap="none" anchor="ctr"/>
              <a:lstStyle/>
              <a:p>
                <a:endParaRPr lang="zh-CN" altLang="en-US"/>
              </a:p>
            </p:txBody>
          </p:sp>
          <p:sp>
            <p:nvSpPr>
              <p:cNvPr id="1080" name="Line 484"/>
              <p:cNvSpPr>
                <a:spLocks noChangeShapeType="1"/>
              </p:cNvSpPr>
              <p:nvPr/>
            </p:nvSpPr>
            <p:spPr bwMode="auto">
              <a:xfrm>
                <a:off x="2985" y="3330"/>
                <a:ext cx="435" cy="3"/>
              </a:xfrm>
              <a:prstGeom prst="line">
                <a:avLst/>
              </a:prstGeom>
              <a:noFill/>
              <a:ln w="12700">
                <a:solidFill>
                  <a:schemeClr val="tx1"/>
                </a:solidFill>
                <a:round/>
                <a:headEnd/>
                <a:tailEnd/>
              </a:ln>
            </p:spPr>
            <p:txBody>
              <a:bodyPr wrap="none" anchor="ctr"/>
              <a:lstStyle/>
              <a:p>
                <a:endParaRPr lang="zh-CN" altLang="en-US"/>
              </a:p>
            </p:txBody>
          </p:sp>
        </p:grpSp>
      </p:grpSp>
      <p:grpSp>
        <p:nvGrpSpPr>
          <p:cNvPr id="1160" name="Group 485"/>
          <p:cNvGrpSpPr>
            <a:grpSpLocks/>
          </p:cNvGrpSpPr>
          <p:nvPr/>
        </p:nvGrpSpPr>
        <p:grpSpPr bwMode="auto">
          <a:xfrm>
            <a:off x="5867400" y="2492375"/>
            <a:ext cx="2238375" cy="2743200"/>
            <a:chOff x="3450" y="1086"/>
            <a:chExt cx="1410" cy="1728"/>
          </a:xfrm>
        </p:grpSpPr>
        <p:sp>
          <p:nvSpPr>
            <p:cNvPr id="1068" name="Line 486"/>
            <p:cNvSpPr>
              <a:spLocks noChangeShapeType="1"/>
            </p:cNvSpPr>
            <p:nvPr/>
          </p:nvSpPr>
          <p:spPr bwMode="auto">
            <a:xfrm>
              <a:off x="3462" y="1086"/>
              <a:ext cx="1398" cy="1728"/>
            </a:xfrm>
            <a:prstGeom prst="line">
              <a:avLst/>
            </a:prstGeom>
            <a:noFill/>
            <a:ln w="38100">
              <a:solidFill>
                <a:srgbClr val="FF0000"/>
              </a:solidFill>
              <a:round/>
              <a:headEnd/>
              <a:tailEnd type="triangle" w="med" len="med"/>
            </a:ln>
          </p:spPr>
          <p:txBody>
            <a:bodyPr wrap="none" anchor="ctr"/>
            <a:lstStyle/>
            <a:p>
              <a:endParaRPr lang="zh-CN" altLang="en-US"/>
            </a:p>
          </p:txBody>
        </p:sp>
        <p:grpSp>
          <p:nvGrpSpPr>
            <p:cNvPr id="1069" name="Group 487"/>
            <p:cNvGrpSpPr>
              <a:grpSpLocks/>
            </p:cNvGrpSpPr>
            <p:nvPr/>
          </p:nvGrpSpPr>
          <p:grpSpPr bwMode="auto">
            <a:xfrm>
              <a:off x="3450" y="1481"/>
              <a:ext cx="688" cy="250"/>
              <a:chOff x="4032" y="2303"/>
              <a:chExt cx="688" cy="250"/>
            </a:xfrm>
          </p:grpSpPr>
          <p:sp>
            <p:nvSpPr>
              <p:cNvPr id="1070" name="Rectangle 488"/>
              <p:cNvSpPr>
                <a:spLocks noChangeArrowheads="1"/>
              </p:cNvSpPr>
              <p:nvPr/>
            </p:nvSpPr>
            <p:spPr bwMode="auto">
              <a:xfrm>
                <a:off x="4086" y="2358"/>
                <a:ext cx="594" cy="168"/>
              </a:xfrm>
              <a:prstGeom prst="rect">
                <a:avLst/>
              </a:prstGeom>
              <a:solidFill>
                <a:schemeClr val="bg1"/>
              </a:solidFill>
              <a:ln w="9525">
                <a:noFill/>
                <a:miter lim="800000"/>
                <a:headEnd/>
                <a:tailEnd/>
              </a:ln>
            </p:spPr>
            <p:txBody>
              <a:bodyPr wrap="none" anchor="ctr"/>
              <a:lstStyle/>
              <a:p>
                <a:endParaRPr lang="zh-CN" altLang="en-US"/>
              </a:p>
            </p:txBody>
          </p:sp>
          <p:sp>
            <p:nvSpPr>
              <p:cNvPr id="1071" name="Text Box 489"/>
              <p:cNvSpPr txBox="1">
                <a:spLocks noChangeArrowheads="1"/>
              </p:cNvSpPr>
              <p:nvPr/>
            </p:nvSpPr>
            <p:spPr bwMode="auto">
              <a:xfrm>
                <a:off x="4032" y="2303"/>
                <a:ext cx="688" cy="250"/>
              </a:xfrm>
              <a:prstGeom prst="rect">
                <a:avLst/>
              </a:prstGeom>
              <a:noFill/>
              <a:ln w="9525">
                <a:noFill/>
                <a:miter lim="800000"/>
                <a:headEnd/>
                <a:tailEnd/>
              </a:ln>
            </p:spPr>
            <p:txBody>
              <a:bodyPr wrap="none">
                <a:spAutoFit/>
              </a:bodyPr>
              <a:lstStyle/>
              <a:p>
                <a:pPr algn="ctr" eaLnBrk="0" hangingPunct="0"/>
                <a:r>
                  <a:rPr lang="en-US" altLang="zh-CN" sz="2000">
                    <a:solidFill>
                      <a:srgbClr val="FF0000"/>
                    </a:solidFill>
                    <a:latin typeface="Comic Sans MS" pitchFamily="66" charset="0"/>
                  </a:rPr>
                  <a:t>request</a:t>
                </a:r>
                <a:endParaRPr lang="en-US" altLang="zh-CN">
                  <a:latin typeface="Times New Roman" pitchFamily="18" charset="0"/>
                </a:endParaRPr>
              </a:p>
            </p:txBody>
          </p:sp>
        </p:grpSp>
      </p:grpSp>
      <p:grpSp>
        <p:nvGrpSpPr>
          <p:cNvPr id="1173" name="Group 490"/>
          <p:cNvGrpSpPr>
            <a:grpSpLocks/>
          </p:cNvGrpSpPr>
          <p:nvPr/>
        </p:nvGrpSpPr>
        <p:grpSpPr bwMode="auto">
          <a:xfrm>
            <a:off x="5940425" y="2205038"/>
            <a:ext cx="2914650" cy="2743200"/>
            <a:chOff x="3510" y="1014"/>
            <a:chExt cx="1836" cy="1728"/>
          </a:xfrm>
        </p:grpSpPr>
        <p:sp>
          <p:nvSpPr>
            <p:cNvPr id="1064" name="Line 491"/>
            <p:cNvSpPr>
              <a:spLocks noChangeShapeType="1"/>
            </p:cNvSpPr>
            <p:nvPr/>
          </p:nvSpPr>
          <p:spPr bwMode="auto">
            <a:xfrm>
              <a:off x="3510" y="1014"/>
              <a:ext cx="1440" cy="1728"/>
            </a:xfrm>
            <a:prstGeom prst="line">
              <a:avLst/>
            </a:prstGeom>
            <a:noFill/>
            <a:ln w="38100">
              <a:solidFill>
                <a:srgbClr val="FF0000"/>
              </a:solidFill>
              <a:round/>
              <a:headEnd type="triangle" w="med" len="med"/>
              <a:tailEnd/>
            </a:ln>
          </p:spPr>
          <p:txBody>
            <a:bodyPr wrap="none" anchor="ctr"/>
            <a:lstStyle/>
            <a:p>
              <a:endParaRPr lang="zh-CN" altLang="en-US"/>
            </a:p>
          </p:txBody>
        </p:sp>
        <p:grpSp>
          <p:nvGrpSpPr>
            <p:cNvPr id="1065" name="Group 492"/>
            <p:cNvGrpSpPr>
              <a:grpSpLocks/>
            </p:cNvGrpSpPr>
            <p:nvPr/>
          </p:nvGrpSpPr>
          <p:grpSpPr bwMode="auto">
            <a:xfrm>
              <a:off x="4752" y="2387"/>
              <a:ext cx="594" cy="250"/>
              <a:chOff x="4086" y="2303"/>
              <a:chExt cx="594" cy="250"/>
            </a:xfrm>
          </p:grpSpPr>
          <p:sp>
            <p:nvSpPr>
              <p:cNvPr id="1066" name="Rectangle 493"/>
              <p:cNvSpPr>
                <a:spLocks noChangeArrowheads="1"/>
              </p:cNvSpPr>
              <p:nvPr/>
            </p:nvSpPr>
            <p:spPr bwMode="auto">
              <a:xfrm>
                <a:off x="4086" y="2358"/>
                <a:ext cx="594" cy="168"/>
              </a:xfrm>
              <a:prstGeom prst="rect">
                <a:avLst/>
              </a:prstGeom>
              <a:solidFill>
                <a:schemeClr val="bg1"/>
              </a:solidFill>
              <a:ln w="9525">
                <a:noFill/>
                <a:miter lim="800000"/>
                <a:headEnd/>
                <a:tailEnd/>
              </a:ln>
            </p:spPr>
            <p:txBody>
              <a:bodyPr wrap="none" anchor="ctr"/>
              <a:lstStyle/>
              <a:p>
                <a:endParaRPr lang="zh-CN" altLang="en-US"/>
              </a:p>
            </p:txBody>
          </p:sp>
          <p:sp>
            <p:nvSpPr>
              <p:cNvPr id="1067" name="Text Box 494"/>
              <p:cNvSpPr txBox="1">
                <a:spLocks noChangeArrowheads="1"/>
              </p:cNvSpPr>
              <p:nvPr/>
            </p:nvSpPr>
            <p:spPr bwMode="auto">
              <a:xfrm>
                <a:off x="4129" y="2303"/>
                <a:ext cx="494" cy="250"/>
              </a:xfrm>
              <a:prstGeom prst="rect">
                <a:avLst/>
              </a:prstGeom>
              <a:noFill/>
              <a:ln w="9525">
                <a:noFill/>
                <a:miter lim="800000"/>
                <a:headEnd/>
                <a:tailEnd/>
              </a:ln>
            </p:spPr>
            <p:txBody>
              <a:bodyPr wrap="none">
                <a:spAutoFit/>
              </a:bodyPr>
              <a:lstStyle/>
              <a:p>
                <a:pPr algn="ctr" eaLnBrk="0" hangingPunct="0"/>
                <a:r>
                  <a:rPr lang="en-US" altLang="zh-CN" sz="2000">
                    <a:solidFill>
                      <a:srgbClr val="FF0000"/>
                    </a:solidFill>
                    <a:latin typeface="Comic Sans MS" pitchFamily="66" charset="0"/>
                  </a:rPr>
                  <a:t>reply</a:t>
                </a:r>
                <a:endParaRPr lang="en-US" altLang="zh-CN">
                  <a:latin typeface="Times New Roman" pitchFamily="18" charset="0"/>
                </a:endParaRPr>
              </a:p>
            </p:txBody>
          </p:sp>
        </p:grpSp>
      </p:grpSp>
      <p:sp>
        <p:nvSpPr>
          <p:cNvPr id="270" name="灯片编号占位符 269"/>
          <p:cNvSpPr>
            <a:spLocks noGrp="1"/>
          </p:cNvSpPr>
          <p:nvPr>
            <p:ph type="sldNum" sz="quarter" idx="12"/>
          </p:nvPr>
        </p:nvSpPr>
        <p:spPr/>
        <p:txBody>
          <a:bodyPr/>
          <a:lstStyle/>
          <a:p>
            <a:pPr>
              <a:defRPr/>
            </a:pPr>
            <a:fld id="{C7BB7BB3-FE8B-4503-A8FD-0371EDC5D4C6}" type="slidenum">
              <a:rPr lang="en-US" altLang="zh-CN" smtClean="0"/>
              <a:pPr>
                <a:defRPr/>
              </a:pPr>
              <a:t>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46"/>
                                        </p:tgtEl>
                                        <p:attrNameLst>
                                          <p:attrName>style.visibility</p:attrName>
                                        </p:attrNameLst>
                                      </p:cBhvr>
                                      <p:to>
                                        <p:strVal val="visible"/>
                                      </p:to>
                                    </p:set>
                                    <p:animEffect transition="in" filter="dissolve">
                                      <p:cBhvr>
                                        <p:cTn id="7" dur="500"/>
                                        <p:tgtEl>
                                          <p:spTgt spid="11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160"/>
                                        </p:tgtEl>
                                        <p:attrNameLst>
                                          <p:attrName>style.visibility</p:attrName>
                                        </p:attrNameLst>
                                      </p:cBhvr>
                                      <p:to>
                                        <p:strVal val="visible"/>
                                      </p:to>
                                    </p:set>
                                    <p:animEffect transition="in" filter="strips(downLeft)">
                                      <p:cBhvr>
                                        <p:cTn id="12" dur="500"/>
                                        <p:tgtEl>
                                          <p:spTgt spid="116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173"/>
                                        </p:tgtEl>
                                        <p:attrNameLst>
                                          <p:attrName>style.visibility</p:attrName>
                                        </p:attrNameLst>
                                      </p:cBhvr>
                                      <p:to>
                                        <p:strVal val="visible"/>
                                      </p:to>
                                    </p:set>
                                    <p:animEffect transition="in" filter="strips(upRight)">
                                      <p:cBhvr>
                                        <p:cTn id="17" dur="500"/>
                                        <p:tgtEl>
                                          <p:spTgt spid="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a:t>Internet</a:t>
            </a:r>
            <a:r>
              <a:rPr lang="zh-CN" altLang="en-US"/>
              <a:t>应用对应的传输层协议</a:t>
            </a:r>
          </a:p>
        </p:txBody>
      </p:sp>
      <p:sp>
        <p:nvSpPr>
          <p:cNvPr id="33795" name="Text Box 3"/>
          <p:cNvSpPr txBox="1">
            <a:spLocks noChangeArrowheads="1"/>
          </p:cNvSpPr>
          <p:nvPr/>
        </p:nvSpPr>
        <p:spPr bwMode="auto">
          <a:xfrm>
            <a:off x="1160463" y="2455863"/>
            <a:ext cx="1962150" cy="3565525"/>
          </a:xfrm>
          <a:prstGeom prst="rect">
            <a:avLst/>
          </a:prstGeom>
          <a:noFill/>
          <a:ln w="9525">
            <a:noFill/>
            <a:miter lim="800000"/>
            <a:headEnd/>
            <a:tailEnd/>
          </a:ln>
        </p:spPr>
        <p:txBody>
          <a:bodyPr wrap="none">
            <a:spAutoFit/>
          </a:bodyPr>
          <a:lstStyle/>
          <a:p>
            <a:pPr algn="r" eaLnBrk="0" hangingPunct="0"/>
            <a:r>
              <a:rPr lang="zh-CN" altLang="en-US" b="1" u="sng" dirty="0">
                <a:latin typeface="Times New Roman" pitchFamily="18" charset="0"/>
              </a:rPr>
              <a:t>应用</a:t>
            </a:r>
            <a:endParaRPr lang="zh-CN" altLang="en-US" sz="2000" b="1" dirty="0">
              <a:latin typeface="Arial" charset="0"/>
            </a:endParaRPr>
          </a:p>
          <a:p>
            <a:pPr algn="r" eaLnBrk="0" hangingPunct="0"/>
            <a:endParaRPr lang="zh-CN" altLang="en-US" sz="2000" b="1" dirty="0">
              <a:latin typeface="Arial" charset="0"/>
            </a:endParaRPr>
          </a:p>
          <a:p>
            <a:pPr algn="r" eaLnBrk="0" hangingPunct="0"/>
            <a:r>
              <a:rPr lang="en-US" altLang="zh-CN" sz="2000" b="1" dirty="0">
                <a:latin typeface="Arial" charset="0"/>
              </a:rPr>
              <a:t>e-mail</a:t>
            </a:r>
          </a:p>
          <a:p>
            <a:pPr algn="r" eaLnBrk="0" hangingPunct="0"/>
            <a:r>
              <a:rPr lang="zh-CN" altLang="en-US" sz="2000" b="1" dirty="0">
                <a:latin typeface="Arial" charset="0"/>
              </a:rPr>
              <a:t>远程登陆</a:t>
            </a:r>
          </a:p>
          <a:p>
            <a:pPr algn="r" eaLnBrk="0" hangingPunct="0"/>
            <a:r>
              <a:rPr lang="zh-CN" altLang="en-US" sz="2000" b="1" dirty="0">
                <a:latin typeface="Arial" charset="0"/>
              </a:rPr>
              <a:t>万维网</a:t>
            </a:r>
            <a:r>
              <a:rPr lang="en-US" altLang="zh-CN" sz="2000" b="1" dirty="0">
                <a:latin typeface="Arial" charset="0"/>
              </a:rPr>
              <a:t>(Web) </a:t>
            </a:r>
          </a:p>
          <a:p>
            <a:pPr algn="r" eaLnBrk="0" hangingPunct="0"/>
            <a:r>
              <a:rPr lang="zh-CN" altLang="en-US" sz="2000" b="1" dirty="0">
                <a:latin typeface="Arial" charset="0"/>
              </a:rPr>
              <a:t>文件传输</a:t>
            </a:r>
          </a:p>
          <a:p>
            <a:pPr algn="r" eaLnBrk="0" hangingPunct="0"/>
            <a:r>
              <a:rPr lang="zh-CN" altLang="en-US" sz="2000" b="1" dirty="0">
                <a:latin typeface="Arial" charset="0"/>
              </a:rPr>
              <a:t>流媒体</a:t>
            </a:r>
          </a:p>
          <a:p>
            <a:pPr algn="r" eaLnBrk="0" hangingPunct="0"/>
            <a:endParaRPr lang="zh-CN" altLang="en-US" sz="2000" b="1" dirty="0">
              <a:latin typeface="Arial" charset="0"/>
            </a:endParaRPr>
          </a:p>
          <a:p>
            <a:pPr algn="r" eaLnBrk="0" hangingPunct="0"/>
            <a:r>
              <a:rPr lang="zh-CN" altLang="en-US" sz="2000" b="1" dirty="0">
                <a:latin typeface="Arial" charset="0"/>
              </a:rPr>
              <a:t>远程文件服务器</a:t>
            </a:r>
          </a:p>
          <a:p>
            <a:pPr algn="r" eaLnBrk="0" hangingPunct="0"/>
            <a:r>
              <a:rPr lang="en-US" altLang="zh-CN" sz="2000" b="1" dirty="0">
                <a:latin typeface="Arial" charset="0"/>
              </a:rPr>
              <a:t>IP</a:t>
            </a:r>
            <a:r>
              <a:rPr lang="zh-CN" altLang="en-US" sz="2000" b="1" dirty="0">
                <a:latin typeface="Arial" charset="0"/>
              </a:rPr>
              <a:t>电话</a:t>
            </a:r>
          </a:p>
          <a:p>
            <a:pPr algn="r" eaLnBrk="0" hangingPunct="0"/>
            <a:endParaRPr lang="en-US" altLang="zh-CN" b="1" dirty="0">
              <a:latin typeface="Times New Roman" pitchFamily="18" charset="0"/>
            </a:endParaRPr>
          </a:p>
        </p:txBody>
      </p:sp>
      <p:sp>
        <p:nvSpPr>
          <p:cNvPr id="33796" name="Text Box 4"/>
          <p:cNvSpPr txBox="1">
            <a:spLocks noChangeArrowheads="1"/>
          </p:cNvSpPr>
          <p:nvPr/>
        </p:nvSpPr>
        <p:spPr bwMode="auto">
          <a:xfrm>
            <a:off x="3302000" y="2087563"/>
            <a:ext cx="2538413" cy="3870325"/>
          </a:xfrm>
          <a:prstGeom prst="rect">
            <a:avLst/>
          </a:prstGeom>
          <a:noFill/>
          <a:ln w="9525">
            <a:noFill/>
            <a:miter lim="800000"/>
            <a:headEnd/>
            <a:tailEnd/>
          </a:ln>
        </p:spPr>
        <p:txBody>
          <a:bodyPr wrap="none">
            <a:spAutoFit/>
          </a:bodyPr>
          <a:lstStyle/>
          <a:p>
            <a:pPr eaLnBrk="0" hangingPunct="0"/>
            <a:endParaRPr lang="en-US" altLang="zh-CN" b="1" u="sng" dirty="0">
              <a:latin typeface="Times New Roman" pitchFamily="18" charset="0"/>
            </a:endParaRPr>
          </a:p>
          <a:p>
            <a:pPr eaLnBrk="0" hangingPunct="0"/>
            <a:r>
              <a:rPr lang="zh-CN" altLang="en-US" b="1" u="sng" dirty="0">
                <a:latin typeface="Times New Roman" pitchFamily="18" charset="0"/>
              </a:rPr>
              <a:t>应用层协议</a:t>
            </a:r>
            <a:endParaRPr lang="zh-CN" altLang="en-US" sz="2000" b="1" dirty="0">
              <a:latin typeface="Arial" charset="0"/>
            </a:endParaRPr>
          </a:p>
          <a:p>
            <a:pPr eaLnBrk="0" hangingPunct="0"/>
            <a:endParaRPr lang="zh-CN" altLang="en-US" sz="2000" b="1" dirty="0">
              <a:latin typeface="Arial" charset="0"/>
            </a:endParaRPr>
          </a:p>
          <a:p>
            <a:pPr eaLnBrk="0" hangingPunct="0"/>
            <a:r>
              <a:rPr lang="en-US" altLang="zh-CN" sz="2000" b="1" dirty="0" err="1">
                <a:latin typeface="Arial" charset="0"/>
              </a:rPr>
              <a:t>smtp</a:t>
            </a:r>
            <a:r>
              <a:rPr lang="en-US" altLang="zh-CN" sz="2000" b="1" dirty="0">
                <a:latin typeface="Arial" charset="0"/>
              </a:rPr>
              <a:t> [RFC 821]</a:t>
            </a:r>
          </a:p>
          <a:p>
            <a:pPr eaLnBrk="0" hangingPunct="0"/>
            <a:r>
              <a:rPr lang="en-US" altLang="zh-CN" sz="2000" b="1" dirty="0">
                <a:latin typeface="Arial" charset="0"/>
              </a:rPr>
              <a:t>telnet [RFC 854]</a:t>
            </a:r>
          </a:p>
          <a:p>
            <a:pPr eaLnBrk="0" hangingPunct="0"/>
            <a:r>
              <a:rPr lang="en-US" altLang="zh-CN" sz="2000" b="1" dirty="0">
                <a:latin typeface="Arial" charset="0"/>
              </a:rPr>
              <a:t>http [RFC 2068]</a:t>
            </a:r>
          </a:p>
          <a:p>
            <a:pPr eaLnBrk="0" hangingPunct="0"/>
            <a:r>
              <a:rPr lang="en-US" altLang="zh-CN" sz="2000" b="1" dirty="0">
                <a:latin typeface="Arial" charset="0"/>
              </a:rPr>
              <a:t>ftp [RFC 959]</a:t>
            </a:r>
          </a:p>
          <a:p>
            <a:pPr eaLnBrk="0" hangingPunct="0"/>
            <a:r>
              <a:rPr lang="zh-CN" altLang="en-US" sz="2000" b="1" dirty="0">
                <a:latin typeface="Arial" charset="0"/>
              </a:rPr>
              <a:t>专有协议</a:t>
            </a:r>
          </a:p>
          <a:p>
            <a:pPr eaLnBrk="0" hangingPunct="0"/>
            <a:r>
              <a:rPr lang="en-US" altLang="zh-CN" sz="2000" b="1" dirty="0">
                <a:latin typeface="Arial" charset="0"/>
              </a:rPr>
              <a:t>(e.g. </a:t>
            </a:r>
            <a:r>
              <a:rPr lang="en-US" altLang="zh-CN" sz="2000" b="1" dirty="0" err="1">
                <a:latin typeface="Arial" charset="0"/>
              </a:rPr>
              <a:t>RealNetworks</a:t>
            </a:r>
            <a:r>
              <a:rPr lang="en-US" altLang="zh-CN" sz="2000" b="1" dirty="0">
                <a:latin typeface="Arial" charset="0"/>
              </a:rPr>
              <a:t>)</a:t>
            </a:r>
          </a:p>
          <a:p>
            <a:pPr eaLnBrk="0" hangingPunct="0"/>
            <a:r>
              <a:rPr lang="en-US" altLang="zh-CN" sz="2000" b="1" dirty="0">
                <a:latin typeface="Arial" charset="0"/>
              </a:rPr>
              <a:t>NSF</a:t>
            </a:r>
          </a:p>
          <a:p>
            <a:pPr eaLnBrk="0" hangingPunct="0"/>
            <a:r>
              <a:rPr lang="zh-CN" altLang="en-US" sz="2000" b="1" dirty="0">
                <a:latin typeface="Arial" charset="0"/>
              </a:rPr>
              <a:t>专有协议</a:t>
            </a:r>
          </a:p>
          <a:p>
            <a:pPr eaLnBrk="0" hangingPunct="0"/>
            <a:r>
              <a:rPr lang="en-US" altLang="zh-CN" sz="2000" b="1" dirty="0">
                <a:latin typeface="Arial" charset="0"/>
              </a:rPr>
              <a:t>(e.g., </a:t>
            </a:r>
            <a:r>
              <a:rPr lang="en-US" altLang="zh-CN" sz="2000" b="1" dirty="0" err="1">
                <a:latin typeface="Arial" charset="0"/>
              </a:rPr>
              <a:t>Vocaltec</a:t>
            </a:r>
            <a:r>
              <a:rPr lang="en-US" altLang="zh-CN" sz="2000" b="1" dirty="0">
                <a:latin typeface="Arial" charset="0"/>
              </a:rPr>
              <a:t>)</a:t>
            </a:r>
          </a:p>
        </p:txBody>
      </p:sp>
      <p:sp>
        <p:nvSpPr>
          <p:cNvPr id="33797" name="Text Box 5"/>
          <p:cNvSpPr txBox="1">
            <a:spLocks noChangeArrowheads="1"/>
          </p:cNvSpPr>
          <p:nvPr/>
        </p:nvSpPr>
        <p:spPr bwMode="auto">
          <a:xfrm>
            <a:off x="5934075" y="2501900"/>
            <a:ext cx="2624138" cy="3140075"/>
          </a:xfrm>
          <a:prstGeom prst="rect">
            <a:avLst/>
          </a:prstGeom>
          <a:noFill/>
          <a:ln w="9525">
            <a:noFill/>
            <a:miter lim="800000"/>
            <a:headEnd/>
            <a:tailEnd/>
          </a:ln>
        </p:spPr>
        <p:txBody>
          <a:bodyPr>
            <a:spAutoFit/>
          </a:bodyPr>
          <a:lstStyle/>
          <a:p>
            <a:pPr eaLnBrk="0" hangingPunct="0"/>
            <a:r>
              <a:rPr lang="zh-CN" altLang="en-US" sz="2000" b="1" u="sng" dirty="0">
                <a:latin typeface="Times New Roman" pitchFamily="18" charset="0"/>
              </a:rPr>
              <a:t>所依赖的传输层协议</a:t>
            </a:r>
          </a:p>
          <a:p>
            <a:pPr eaLnBrk="0" hangingPunct="0"/>
            <a:endParaRPr lang="zh-CN" altLang="en-US" sz="2000" b="1" dirty="0">
              <a:latin typeface="Arial" charset="0"/>
            </a:endParaRPr>
          </a:p>
          <a:p>
            <a:pPr eaLnBrk="0" hangingPunct="0"/>
            <a:r>
              <a:rPr lang="en-US" altLang="zh-CN" sz="2000" b="1" dirty="0">
                <a:latin typeface="Arial" charset="0"/>
              </a:rPr>
              <a:t>TCP</a:t>
            </a:r>
          </a:p>
          <a:p>
            <a:pPr eaLnBrk="0" hangingPunct="0"/>
            <a:r>
              <a:rPr lang="en-US" altLang="zh-CN" sz="2000" b="1" dirty="0">
                <a:latin typeface="Arial" charset="0"/>
              </a:rPr>
              <a:t>TCP</a:t>
            </a:r>
          </a:p>
          <a:p>
            <a:pPr eaLnBrk="0" hangingPunct="0"/>
            <a:r>
              <a:rPr lang="en-US" altLang="zh-CN" sz="2000" b="1" dirty="0">
                <a:latin typeface="Arial" charset="0"/>
              </a:rPr>
              <a:t>TCP</a:t>
            </a:r>
          </a:p>
          <a:p>
            <a:pPr eaLnBrk="0" hangingPunct="0"/>
            <a:r>
              <a:rPr lang="en-US" altLang="zh-CN" sz="2000" b="1" dirty="0">
                <a:latin typeface="Arial" charset="0"/>
              </a:rPr>
              <a:t>TCP</a:t>
            </a:r>
          </a:p>
          <a:p>
            <a:pPr eaLnBrk="0" hangingPunct="0"/>
            <a:r>
              <a:rPr lang="en-US" altLang="zh-CN" sz="2000" b="1" dirty="0">
                <a:latin typeface="Arial" charset="0"/>
              </a:rPr>
              <a:t>TCP or UDP</a:t>
            </a:r>
          </a:p>
          <a:p>
            <a:pPr eaLnBrk="0" hangingPunct="0"/>
            <a:endParaRPr lang="en-US" altLang="zh-CN" sz="2000" b="1" dirty="0">
              <a:latin typeface="Arial" charset="0"/>
            </a:endParaRPr>
          </a:p>
          <a:p>
            <a:pPr eaLnBrk="0" hangingPunct="0"/>
            <a:r>
              <a:rPr lang="en-US" altLang="zh-CN" sz="2000" b="1" dirty="0">
                <a:latin typeface="Arial" charset="0"/>
              </a:rPr>
              <a:t>TCP or UDP</a:t>
            </a:r>
          </a:p>
          <a:p>
            <a:pPr eaLnBrk="0" hangingPunct="0"/>
            <a:r>
              <a:rPr lang="en-US" altLang="zh-CN" sz="2000" b="1" dirty="0">
                <a:latin typeface="Arial" charset="0"/>
              </a:rPr>
              <a:t>typically UDP</a:t>
            </a:r>
          </a:p>
        </p:txBody>
      </p:sp>
      <p:sp>
        <p:nvSpPr>
          <p:cNvPr id="33798" name="Line 6"/>
          <p:cNvSpPr>
            <a:spLocks noChangeShapeType="1"/>
          </p:cNvSpPr>
          <p:nvPr/>
        </p:nvSpPr>
        <p:spPr bwMode="auto">
          <a:xfrm>
            <a:off x="1171575" y="2901950"/>
            <a:ext cx="7334250" cy="9525"/>
          </a:xfrm>
          <a:prstGeom prst="line">
            <a:avLst/>
          </a:prstGeom>
          <a:noFill/>
          <a:ln w="28575">
            <a:solidFill>
              <a:schemeClr val="accent2"/>
            </a:solidFill>
            <a:round/>
            <a:headEnd/>
            <a:tailEnd/>
          </a:ln>
        </p:spPr>
        <p:txBody>
          <a:bodyPr wrap="none" anchor="ctr"/>
          <a:lstStyle/>
          <a:p>
            <a:endParaRPr lang="zh-CN" altLang="en-US"/>
          </a:p>
        </p:txBody>
      </p:sp>
      <p:sp>
        <p:nvSpPr>
          <p:cNvPr id="33799" name="Line 7"/>
          <p:cNvSpPr>
            <a:spLocks noChangeShapeType="1"/>
          </p:cNvSpPr>
          <p:nvPr/>
        </p:nvSpPr>
        <p:spPr bwMode="auto">
          <a:xfrm flipV="1">
            <a:off x="1123950" y="3492500"/>
            <a:ext cx="7324725" cy="0"/>
          </a:xfrm>
          <a:prstGeom prst="line">
            <a:avLst/>
          </a:prstGeom>
          <a:noFill/>
          <a:ln w="12700">
            <a:solidFill>
              <a:schemeClr val="tx1"/>
            </a:solidFill>
            <a:round/>
            <a:headEnd/>
            <a:tailEnd/>
          </a:ln>
        </p:spPr>
        <p:txBody>
          <a:bodyPr wrap="none" anchor="ctr"/>
          <a:lstStyle/>
          <a:p>
            <a:endParaRPr lang="zh-CN" altLang="en-US"/>
          </a:p>
        </p:txBody>
      </p:sp>
      <p:sp>
        <p:nvSpPr>
          <p:cNvPr id="33800" name="Line 8"/>
          <p:cNvSpPr>
            <a:spLocks noChangeShapeType="1"/>
          </p:cNvSpPr>
          <p:nvPr/>
        </p:nvSpPr>
        <p:spPr bwMode="auto">
          <a:xfrm flipV="1">
            <a:off x="1133475" y="3787775"/>
            <a:ext cx="7296150" cy="0"/>
          </a:xfrm>
          <a:prstGeom prst="line">
            <a:avLst/>
          </a:prstGeom>
          <a:noFill/>
          <a:ln w="12700">
            <a:solidFill>
              <a:schemeClr val="tx1"/>
            </a:solidFill>
            <a:round/>
            <a:headEnd/>
            <a:tailEnd/>
          </a:ln>
        </p:spPr>
        <p:txBody>
          <a:bodyPr wrap="none" anchor="ctr"/>
          <a:lstStyle/>
          <a:p>
            <a:endParaRPr lang="zh-CN" altLang="en-US"/>
          </a:p>
        </p:txBody>
      </p:sp>
      <p:sp>
        <p:nvSpPr>
          <p:cNvPr id="33801" name="Line 9"/>
          <p:cNvSpPr>
            <a:spLocks noChangeShapeType="1"/>
          </p:cNvSpPr>
          <p:nvPr/>
        </p:nvSpPr>
        <p:spPr bwMode="auto">
          <a:xfrm flipV="1">
            <a:off x="1143000" y="4083050"/>
            <a:ext cx="7277100" cy="0"/>
          </a:xfrm>
          <a:prstGeom prst="line">
            <a:avLst/>
          </a:prstGeom>
          <a:noFill/>
          <a:ln w="12700">
            <a:solidFill>
              <a:schemeClr val="tx1"/>
            </a:solidFill>
            <a:round/>
            <a:headEnd/>
            <a:tailEnd/>
          </a:ln>
        </p:spPr>
        <p:txBody>
          <a:bodyPr wrap="none" anchor="ctr"/>
          <a:lstStyle/>
          <a:p>
            <a:endParaRPr lang="zh-CN" altLang="en-US"/>
          </a:p>
        </p:txBody>
      </p:sp>
      <p:sp>
        <p:nvSpPr>
          <p:cNvPr id="33802" name="Line 10"/>
          <p:cNvSpPr>
            <a:spLocks noChangeShapeType="1"/>
          </p:cNvSpPr>
          <p:nvPr/>
        </p:nvSpPr>
        <p:spPr bwMode="auto">
          <a:xfrm flipV="1">
            <a:off x="1162050" y="4406900"/>
            <a:ext cx="7258050" cy="9525"/>
          </a:xfrm>
          <a:prstGeom prst="line">
            <a:avLst/>
          </a:prstGeom>
          <a:noFill/>
          <a:ln w="12700">
            <a:solidFill>
              <a:schemeClr val="tx1"/>
            </a:solidFill>
            <a:round/>
            <a:headEnd/>
            <a:tailEnd/>
          </a:ln>
        </p:spPr>
        <p:txBody>
          <a:bodyPr wrap="none" anchor="ctr"/>
          <a:lstStyle/>
          <a:p>
            <a:endParaRPr lang="zh-CN" altLang="en-US"/>
          </a:p>
        </p:txBody>
      </p:sp>
      <p:sp>
        <p:nvSpPr>
          <p:cNvPr id="33803" name="Line 11"/>
          <p:cNvSpPr>
            <a:spLocks noChangeShapeType="1"/>
          </p:cNvSpPr>
          <p:nvPr/>
        </p:nvSpPr>
        <p:spPr bwMode="auto">
          <a:xfrm flipV="1">
            <a:off x="1114425" y="5006975"/>
            <a:ext cx="7315200" cy="0"/>
          </a:xfrm>
          <a:prstGeom prst="line">
            <a:avLst/>
          </a:prstGeom>
          <a:noFill/>
          <a:ln w="12700">
            <a:solidFill>
              <a:schemeClr val="tx1"/>
            </a:solidFill>
            <a:round/>
            <a:headEnd/>
            <a:tailEnd/>
          </a:ln>
        </p:spPr>
        <p:txBody>
          <a:bodyPr wrap="none" anchor="ctr"/>
          <a:lstStyle/>
          <a:p>
            <a:endParaRPr lang="zh-CN" altLang="en-US"/>
          </a:p>
        </p:txBody>
      </p:sp>
      <p:sp>
        <p:nvSpPr>
          <p:cNvPr id="33804" name="Line 12"/>
          <p:cNvSpPr>
            <a:spLocks noChangeShapeType="1"/>
          </p:cNvSpPr>
          <p:nvPr/>
        </p:nvSpPr>
        <p:spPr bwMode="auto">
          <a:xfrm flipV="1">
            <a:off x="1114425" y="5330825"/>
            <a:ext cx="7315200" cy="0"/>
          </a:xfrm>
          <a:prstGeom prst="line">
            <a:avLst/>
          </a:prstGeom>
          <a:noFill/>
          <a:ln w="12700">
            <a:solidFill>
              <a:schemeClr val="tx1"/>
            </a:solidFill>
            <a:round/>
            <a:headEnd/>
            <a:tailEnd/>
          </a:ln>
        </p:spPr>
        <p:txBody>
          <a:bodyPr wrap="none" anchor="ctr"/>
          <a:lstStyle/>
          <a:p>
            <a:endParaRPr lang="zh-CN" altLang="en-US"/>
          </a:p>
        </p:txBody>
      </p:sp>
      <p:sp>
        <p:nvSpPr>
          <p:cNvPr id="33805" name="Line 13"/>
          <p:cNvSpPr>
            <a:spLocks noChangeShapeType="1"/>
          </p:cNvSpPr>
          <p:nvPr/>
        </p:nvSpPr>
        <p:spPr bwMode="auto">
          <a:xfrm flipV="1">
            <a:off x="962025" y="5930900"/>
            <a:ext cx="7343775" cy="0"/>
          </a:xfrm>
          <a:prstGeom prst="line">
            <a:avLst/>
          </a:prstGeom>
          <a:noFill/>
          <a:ln w="12700">
            <a:solidFill>
              <a:schemeClr val="tx1"/>
            </a:solidFill>
            <a:round/>
            <a:headEnd/>
            <a:tailEnd/>
          </a:ln>
        </p:spPr>
        <p:txBody>
          <a:bodyPr wrap="none" anchor="ctr"/>
          <a:lstStyle/>
          <a:p>
            <a:endParaRPr lang="zh-CN" altLang="en-US"/>
          </a:p>
        </p:txBody>
      </p:sp>
      <p:sp>
        <p:nvSpPr>
          <p:cNvPr id="15" name="灯片编号占位符 14"/>
          <p:cNvSpPr>
            <a:spLocks noGrp="1"/>
          </p:cNvSpPr>
          <p:nvPr>
            <p:ph type="sldNum" sz="quarter" idx="12"/>
          </p:nvPr>
        </p:nvSpPr>
        <p:spPr/>
        <p:txBody>
          <a:bodyPr/>
          <a:lstStyle/>
          <a:p>
            <a:pPr>
              <a:defRPr/>
            </a:pPr>
            <a:fld id="{C7BB7BB3-FE8B-4503-A8FD-0371EDC5D4C6}" type="slidenum">
              <a:rPr lang="en-US" altLang="zh-CN" smtClean="0"/>
              <a:pPr>
                <a:defRPr/>
              </a:pPr>
              <a:t>20</a:t>
            </a:fld>
            <a:endParaRPr lang="en-US" altLang="zh-C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a:t>Chapter 9 </a:t>
            </a:r>
            <a:r>
              <a:rPr lang="zh-CN" altLang="en-US"/>
              <a:t>应用层</a:t>
            </a:r>
          </a:p>
        </p:txBody>
      </p:sp>
      <p:sp>
        <p:nvSpPr>
          <p:cNvPr id="17411" name="Rectangle 5"/>
          <p:cNvSpPr>
            <a:spLocks noGrp="1" noChangeArrowheads="1"/>
          </p:cNvSpPr>
          <p:nvPr>
            <p:ph type="body" idx="1"/>
          </p:nvPr>
        </p:nvSpPr>
        <p:spPr/>
        <p:txBody>
          <a:bodyPr/>
          <a:lstStyle/>
          <a:p>
            <a:pPr eaLnBrk="1" hangingPunct="1"/>
            <a:r>
              <a:rPr lang="en-US" altLang="zh-CN" dirty="0"/>
              <a:t>9.1</a:t>
            </a:r>
            <a:r>
              <a:rPr lang="zh-CN" altLang="en-US" dirty="0"/>
              <a:t>网络应用层的计算和访问模式</a:t>
            </a:r>
          </a:p>
          <a:p>
            <a:pPr eaLnBrk="1" hangingPunct="1"/>
            <a:r>
              <a:rPr lang="en-US" altLang="zh-CN" dirty="0">
                <a:solidFill>
                  <a:srgbClr val="FF0000"/>
                </a:solidFill>
              </a:rPr>
              <a:t>9.2</a:t>
            </a:r>
            <a:r>
              <a:rPr lang="zh-CN" altLang="en-US" dirty="0">
                <a:solidFill>
                  <a:srgbClr val="FF0000"/>
                </a:solidFill>
              </a:rPr>
              <a:t>域名系统</a:t>
            </a:r>
            <a:r>
              <a:rPr lang="en-US" altLang="zh-CN" dirty="0">
                <a:solidFill>
                  <a:srgbClr val="FF0000"/>
                </a:solidFill>
              </a:rPr>
              <a:t>(DNS)</a:t>
            </a:r>
          </a:p>
          <a:p>
            <a:pPr eaLnBrk="1" hangingPunct="1"/>
            <a:r>
              <a:rPr lang="en-US" altLang="zh-CN" dirty="0"/>
              <a:t>9.3</a:t>
            </a:r>
            <a:r>
              <a:rPr lang="zh-CN" altLang="en-US" dirty="0"/>
              <a:t>文件服务</a:t>
            </a:r>
            <a:r>
              <a:rPr lang="en-US" altLang="zh-CN" dirty="0"/>
              <a:t>(FTP)</a:t>
            </a:r>
          </a:p>
          <a:p>
            <a:pPr eaLnBrk="1" hangingPunct="1"/>
            <a:r>
              <a:rPr lang="en-US" altLang="zh-CN" dirty="0"/>
              <a:t>9.4</a:t>
            </a:r>
            <a:r>
              <a:rPr lang="zh-CN" altLang="en-US" dirty="0"/>
              <a:t>电子邮件</a:t>
            </a:r>
            <a:r>
              <a:rPr lang="en-US" altLang="zh-CN" dirty="0"/>
              <a:t>(SMTP)</a:t>
            </a:r>
          </a:p>
          <a:p>
            <a:pPr eaLnBrk="1" hangingPunct="1"/>
            <a:r>
              <a:rPr lang="en-US" altLang="zh-CN" dirty="0"/>
              <a:t>9.5WWW(HTTP)</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21</a:t>
            </a:fld>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50938" y="214313"/>
            <a:ext cx="7793037" cy="1054447"/>
          </a:xfrm>
        </p:spPr>
        <p:txBody>
          <a:bodyPr/>
          <a:lstStyle/>
          <a:p>
            <a:pPr eaLnBrk="1" hangingPunct="1"/>
            <a:r>
              <a:rPr lang="en-US" altLang="zh-CN" dirty="0"/>
              <a:t>9.2</a:t>
            </a:r>
            <a:r>
              <a:rPr lang="zh-CN" altLang="en-US" dirty="0"/>
              <a:t>域名系统 </a:t>
            </a:r>
            <a:r>
              <a:rPr lang="en-US" altLang="zh-CN" dirty="0"/>
              <a:t>(DNS)</a:t>
            </a:r>
          </a:p>
        </p:txBody>
      </p:sp>
      <p:sp>
        <p:nvSpPr>
          <p:cNvPr id="34819" name="Rectangle 3"/>
          <p:cNvSpPr>
            <a:spLocks noGrp="1" noChangeArrowheads="1"/>
          </p:cNvSpPr>
          <p:nvPr>
            <p:ph type="body" idx="1"/>
          </p:nvPr>
        </p:nvSpPr>
        <p:spPr>
          <a:xfrm>
            <a:off x="323528" y="1340768"/>
            <a:ext cx="8631238" cy="5256584"/>
          </a:xfrm>
          <a:solidFill>
            <a:schemeClr val="bg1"/>
          </a:solidFill>
        </p:spPr>
        <p:txBody>
          <a:bodyPr/>
          <a:lstStyle/>
          <a:p>
            <a:pPr eaLnBrk="1" hangingPunct="1"/>
            <a:r>
              <a:rPr lang="zh-CN" altLang="en-US" sz="2000" b="1" dirty="0">
                <a:solidFill>
                  <a:srgbClr val="FF0000"/>
                </a:solidFill>
              </a:rPr>
              <a:t>域名</a:t>
            </a:r>
            <a:r>
              <a:rPr lang="zh-CN" altLang="en-US" sz="2000" dirty="0"/>
              <a:t>是用来标识网络上的主机，它与主机的</a:t>
            </a:r>
            <a:r>
              <a:rPr lang="en-US" altLang="zh-CN" sz="2000" b="1" dirty="0">
                <a:solidFill>
                  <a:srgbClr val="FF0000"/>
                </a:solidFill>
              </a:rPr>
              <a:t>IP</a:t>
            </a:r>
            <a:r>
              <a:rPr lang="zh-CN" altLang="en-US" sz="2000" b="1" dirty="0">
                <a:solidFill>
                  <a:srgbClr val="FF0000"/>
                </a:solidFill>
              </a:rPr>
              <a:t>地址</a:t>
            </a:r>
            <a:r>
              <a:rPr lang="zh-CN" altLang="en-US" sz="2000" dirty="0"/>
              <a:t>相对应，一台主机可以有多个域名。</a:t>
            </a:r>
            <a:r>
              <a:rPr lang="zh-CN" altLang="en-US" sz="2000" dirty="0">
                <a:solidFill>
                  <a:srgbClr val="FF0000"/>
                </a:solidFill>
              </a:rPr>
              <a:t>一个域名也可以对应多个</a:t>
            </a:r>
            <a:r>
              <a:rPr lang="en-US" altLang="zh-CN" sz="2000" dirty="0">
                <a:solidFill>
                  <a:srgbClr val="FF0000"/>
                </a:solidFill>
              </a:rPr>
              <a:t>IP</a:t>
            </a:r>
            <a:r>
              <a:rPr lang="zh-CN" altLang="en-US" sz="2000" dirty="0">
                <a:solidFill>
                  <a:srgbClr val="FF0000"/>
                </a:solidFill>
              </a:rPr>
              <a:t>地址</a:t>
            </a:r>
          </a:p>
          <a:p>
            <a:pPr lvl="1" eaLnBrk="1" hangingPunct="1"/>
            <a:r>
              <a:rPr lang="zh-CN" altLang="en-US" sz="1800" dirty="0"/>
              <a:t>便于记忆，实现机器名和机器地址分离</a:t>
            </a:r>
          </a:p>
          <a:p>
            <a:pPr lvl="1" eaLnBrk="1" hangingPunct="1"/>
            <a:r>
              <a:rPr lang="zh-CN" altLang="en-US" sz="1800" dirty="0"/>
              <a:t>由字符和点分号组成，如</a:t>
            </a:r>
            <a:r>
              <a:rPr lang="en-US" altLang="zh-CN" sz="1800" dirty="0"/>
              <a:t>infonet.ustc.edu.cn</a:t>
            </a:r>
            <a:r>
              <a:rPr lang="zh-CN" altLang="en-US" sz="1800" dirty="0"/>
              <a:t>，</a:t>
            </a:r>
            <a:r>
              <a:rPr lang="zh-CN" altLang="en-US" sz="1800" dirty="0">
                <a:solidFill>
                  <a:srgbClr val="FF0000"/>
                </a:solidFill>
              </a:rPr>
              <a:t>成员名</a:t>
            </a:r>
            <a:r>
              <a:rPr lang="zh-CN" altLang="en-US" sz="1800" dirty="0"/>
              <a:t>最长</a:t>
            </a:r>
            <a:r>
              <a:rPr lang="zh-CN" altLang="en-US" sz="1800" dirty="0">
                <a:solidFill>
                  <a:srgbClr val="FF0000"/>
                </a:solidFill>
              </a:rPr>
              <a:t>不超过</a:t>
            </a:r>
            <a:r>
              <a:rPr lang="en-US" altLang="zh-CN" sz="1800" dirty="0">
                <a:solidFill>
                  <a:srgbClr val="FF0000"/>
                </a:solidFill>
              </a:rPr>
              <a:t>63</a:t>
            </a:r>
            <a:r>
              <a:rPr lang="zh-CN" altLang="en-US" sz="1800" dirty="0">
                <a:solidFill>
                  <a:srgbClr val="FF0000"/>
                </a:solidFill>
              </a:rPr>
              <a:t>字符</a:t>
            </a:r>
            <a:r>
              <a:rPr lang="zh-CN" altLang="en-US" sz="1800" dirty="0"/>
              <a:t>，全名不超过</a:t>
            </a:r>
            <a:r>
              <a:rPr lang="en-US" altLang="zh-CN" sz="1800" dirty="0"/>
              <a:t>255</a:t>
            </a:r>
            <a:r>
              <a:rPr lang="zh-CN" altLang="en-US" sz="1800" dirty="0"/>
              <a:t>字符</a:t>
            </a:r>
          </a:p>
          <a:p>
            <a:pPr eaLnBrk="1" hangingPunct="1"/>
            <a:r>
              <a:rPr lang="en-US" altLang="zh-CN" sz="2000" dirty="0"/>
              <a:t>DNS</a:t>
            </a:r>
            <a:r>
              <a:rPr lang="zh-CN" altLang="en-US" sz="2000" dirty="0"/>
              <a:t>的本质</a:t>
            </a:r>
          </a:p>
          <a:p>
            <a:pPr lvl="1" eaLnBrk="1" hangingPunct="1"/>
            <a:r>
              <a:rPr lang="zh-CN" altLang="en-US" sz="1800" b="1" dirty="0"/>
              <a:t>分层次</a:t>
            </a:r>
            <a:r>
              <a:rPr lang="zh-CN" altLang="en-US" sz="1800" dirty="0"/>
              <a:t>、基于域的命名方案</a:t>
            </a:r>
          </a:p>
          <a:p>
            <a:pPr lvl="1" eaLnBrk="1" hangingPunct="1"/>
            <a:r>
              <a:rPr lang="zh-CN" altLang="en-US" sz="1800" b="1" dirty="0"/>
              <a:t>分布式数据库</a:t>
            </a:r>
            <a:r>
              <a:rPr lang="zh-CN" altLang="en-US" sz="1800" dirty="0"/>
              <a:t>实现，大部分可以在本地解析，少部分需要通过</a:t>
            </a:r>
            <a:r>
              <a:rPr lang="en-US" altLang="zh-CN" sz="1800" dirty="0"/>
              <a:t>Internet</a:t>
            </a:r>
            <a:r>
              <a:rPr lang="zh-CN" altLang="en-US" sz="1800" dirty="0"/>
              <a:t>通信</a:t>
            </a:r>
          </a:p>
          <a:p>
            <a:pPr lvl="1" eaLnBrk="1" hangingPunct="1"/>
            <a:r>
              <a:rPr lang="zh-CN" altLang="en-US" sz="1800" dirty="0"/>
              <a:t>域名包括主机名和电子邮件地址映射成</a:t>
            </a:r>
            <a:r>
              <a:rPr lang="en-US" altLang="zh-CN" sz="1800" dirty="0"/>
              <a:t>IP</a:t>
            </a:r>
            <a:r>
              <a:rPr lang="zh-CN" altLang="en-US" sz="1800" dirty="0"/>
              <a:t>地址</a:t>
            </a:r>
          </a:p>
          <a:p>
            <a:pPr eaLnBrk="1" hangingPunct="1"/>
            <a:r>
              <a:rPr lang="en-US" altLang="zh-CN" sz="2000" dirty="0"/>
              <a:t>DNS</a:t>
            </a:r>
            <a:r>
              <a:rPr lang="zh-CN" altLang="en-US" sz="2000" dirty="0"/>
              <a:t>元素</a:t>
            </a:r>
          </a:p>
          <a:p>
            <a:pPr lvl="1" eaLnBrk="1" hangingPunct="1"/>
            <a:r>
              <a:rPr lang="zh-CN" altLang="en-US" sz="1800" dirty="0">
                <a:solidFill>
                  <a:srgbClr val="FF0000"/>
                </a:solidFill>
              </a:rPr>
              <a:t>解析器</a:t>
            </a:r>
            <a:r>
              <a:rPr lang="zh-CN" altLang="en-US" sz="1800" dirty="0"/>
              <a:t>（</a:t>
            </a:r>
            <a:r>
              <a:rPr lang="en-US" altLang="zh-CN" sz="1800" dirty="0"/>
              <a:t>resolver</a:t>
            </a:r>
            <a:r>
              <a:rPr lang="zh-CN" altLang="en-US" sz="1800" dirty="0"/>
              <a:t>）：查询域名的应用程序或者库函数调用</a:t>
            </a:r>
          </a:p>
          <a:p>
            <a:pPr lvl="1" eaLnBrk="1" hangingPunct="1"/>
            <a:r>
              <a:rPr lang="zh-CN" altLang="en-US" sz="1800" dirty="0">
                <a:solidFill>
                  <a:srgbClr val="FF0000"/>
                </a:solidFill>
              </a:rPr>
              <a:t>域名空间</a:t>
            </a:r>
            <a:r>
              <a:rPr lang="zh-CN" altLang="en-US" sz="1800" dirty="0"/>
              <a:t>：所有可能的域名的集合</a:t>
            </a:r>
          </a:p>
          <a:p>
            <a:pPr lvl="1" eaLnBrk="1" hangingPunct="1"/>
            <a:r>
              <a:rPr lang="zh-CN" altLang="en-US" sz="1800" dirty="0">
                <a:solidFill>
                  <a:srgbClr val="FF0000"/>
                </a:solidFill>
              </a:rPr>
              <a:t>资源记录</a:t>
            </a:r>
            <a:r>
              <a:rPr lang="zh-CN" altLang="en-US" sz="1800" dirty="0"/>
              <a:t>：与域名相关联的信息，包括</a:t>
            </a:r>
            <a:r>
              <a:rPr lang="en-US" altLang="zh-CN" sz="1800" dirty="0"/>
              <a:t>IP</a:t>
            </a:r>
            <a:r>
              <a:rPr lang="zh-CN" altLang="en-US" sz="1800" dirty="0"/>
              <a:t>地址等</a:t>
            </a:r>
          </a:p>
          <a:p>
            <a:pPr lvl="1" eaLnBrk="1" hangingPunct="1"/>
            <a:r>
              <a:rPr lang="zh-CN" altLang="en-US" sz="1800" dirty="0">
                <a:solidFill>
                  <a:srgbClr val="FF0000"/>
                </a:solidFill>
              </a:rPr>
              <a:t>名字服务器</a:t>
            </a:r>
            <a:r>
              <a:rPr lang="zh-CN" altLang="en-US" sz="1800" dirty="0"/>
              <a:t>：存放资源记录，实现域名到</a:t>
            </a:r>
            <a:r>
              <a:rPr lang="en-US" altLang="zh-CN" sz="1800" dirty="0"/>
              <a:t>IP</a:t>
            </a:r>
            <a:r>
              <a:rPr lang="zh-CN" altLang="en-US" sz="1800" dirty="0"/>
              <a:t>地址的解析，也称为</a:t>
            </a:r>
            <a:r>
              <a:rPr lang="en-US" altLang="zh-CN" sz="1800" dirty="0"/>
              <a:t>DNS</a:t>
            </a:r>
            <a:r>
              <a:rPr lang="zh-CN" altLang="en-US" sz="1800" dirty="0"/>
              <a:t>服务器</a:t>
            </a:r>
          </a:p>
          <a:p>
            <a:pPr eaLnBrk="1" hangingPunct="1"/>
            <a:r>
              <a:rPr lang="en-US" altLang="zh-CN" sz="2000" dirty="0"/>
              <a:t>DNS</a:t>
            </a:r>
            <a:r>
              <a:rPr lang="zh-CN" altLang="en-US" sz="2000" dirty="0"/>
              <a:t>报文传输层可采用</a:t>
            </a:r>
            <a:r>
              <a:rPr lang="en-US" altLang="zh-CN" sz="2000" dirty="0">
                <a:solidFill>
                  <a:srgbClr val="FF0000"/>
                </a:solidFill>
              </a:rPr>
              <a:t>TCP</a:t>
            </a:r>
            <a:r>
              <a:rPr lang="zh-CN" altLang="en-US" sz="2000" dirty="0">
                <a:solidFill>
                  <a:srgbClr val="FF0000"/>
                </a:solidFill>
              </a:rPr>
              <a:t>或</a:t>
            </a:r>
            <a:r>
              <a:rPr lang="en-US" altLang="zh-CN" sz="2000" dirty="0">
                <a:solidFill>
                  <a:srgbClr val="FF0000"/>
                </a:solidFill>
              </a:rPr>
              <a:t>UDP</a:t>
            </a:r>
            <a:r>
              <a:rPr lang="zh-CN" altLang="en-US" sz="2000" dirty="0"/>
              <a:t>协议，端口号</a:t>
            </a:r>
            <a:r>
              <a:rPr lang="zh-CN" altLang="en-US" sz="2000" dirty="0">
                <a:solidFill>
                  <a:srgbClr val="FF0000"/>
                </a:solidFill>
              </a:rPr>
              <a:t>均为</a:t>
            </a:r>
            <a:r>
              <a:rPr lang="en-US" altLang="zh-CN" sz="2000" dirty="0">
                <a:solidFill>
                  <a:srgbClr val="FF0000"/>
                </a:solidFill>
              </a:rPr>
              <a:t>53</a:t>
            </a:r>
            <a:r>
              <a:rPr lang="zh-CN" altLang="en-US" sz="2000" dirty="0">
                <a:solidFill>
                  <a:srgbClr val="FF0000"/>
                </a:solidFill>
              </a:rPr>
              <a:t>号</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22</a:t>
            </a:fld>
            <a:endParaRPr lang="en-US" altLang="zh-C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CN"/>
              <a:t>Internet</a:t>
            </a:r>
            <a:r>
              <a:rPr lang="zh-CN" altLang="en-US"/>
              <a:t>的域名空间</a:t>
            </a:r>
          </a:p>
        </p:txBody>
      </p:sp>
      <p:grpSp>
        <p:nvGrpSpPr>
          <p:cNvPr id="35843" name="组合 13"/>
          <p:cNvGrpSpPr>
            <a:grpSpLocks/>
          </p:cNvGrpSpPr>
          <p:nvPr/>
        </p:nvGrpSpPr>
        <p:grpSpPr bwMode="auto">
          <a:xfrm>
            <a:off x="500063" y="2600325"/>
            <a:ext cx="8143875" cy="4114800"/>
            <a:chOff x="500034" y="2171720"/>
            <a:chExt cx="8143904" cy="4114800"/>
          </a:xfrm>
        </p:grpSpPr>
        <p:pic>
          <p:nvPicPr>
            <p:cNvPr id="35845" name="Picture 5"/>
            <p:cNvPicPr>
              <a:picLocks noChangeAspect="1" noChangeArrowheads="1"/>
            </p:cNvPicPr>
            <p:nvPr/>
          </p:nvPicPr>
          <p:blipFill>
            <a:blip r:embed="rId3" cstate="print"/>
            <a:srcRect/>
            <a:stretch>
              <a:fillRect/>
            </a:stretch>
          </p:blipFill>
          <p:spPr bwMode="auto">
            <a:xfrm>
              <a:off x="500034" y="2171720"/>
              <a:ext cx="7772400" cy="4114800"/>
            </a:xfrm>
            <a:prstGeom prst="rect">
              <a:avLst/>
            </a:prstGeom>
            <a:noFill/>
            <a:ln w="9525">
              <a:noFill/>
              <a:miter lim="800000"/>
              <a:headEnd/>
              <a:tailEnd/>
            </a:ln>
          </p:spPr>
        </p:pic>
        <p:grpSp>
          <p:nvGrpSpPr>
            <p:cNvPr id="35846" name="组合 12"/>
            <p:cNvGrpSpPr>
              <a:grpSpLocks/>
            </p:cNvGrpSpPr>
            <p:nvPr/>
          </p:nvGrpSpPr>
          <p:grpSpPr bwMode="auto">
            <a:xfrm>
              <a:off x="4035425" y="2935279"/>
              <a:ext cx="4608513" cy="1944688"/>
              <a:chOff x="4035425" y="2935279"/>
              <a:chExt cx="4608513" cy="1944688"/>
            </a:xfrm>
          </p:grpSpPr>
          <p:sp>
            <p:nvSpPr>
              <p:cNvPr id="35847" name="Line 6"/>
              <p:cNvSpPr>
                <a:spLocks noChangeShapeType="1"/>
              </p:cNvSpPr>
              <p:nvPr/>
            </p:nvSpPr>
            <p:spPr bwMode="auto">
              <a:xfrm>
                <a:off x="4035425" y="2935279"/>
                <a:ext cx="4319588" cy="863600"/>
              </a:xfrm>
              <a:prstGeom prst="line">
                <a:avLst/>
              </a:prstGeom>
              <a:noFill/>
              <a:ln w="9525">
                <a:solidFill>
                  <a:schemeClr val="tx1"/>
                </a:solidFill>
                <a:round/>
                <a:headEnd/>
                <a:tailEnd/>
              </a:ln>
            </p:spPr>
            <p:txBody>
              <a:bodyPr/>
              <a:lstStyle/>
              <a:p>
                <a:endParaRPr lang="zh-CN" altLang="en-US"/>
              </a:p>
            </p:txBody>
          </p:sp>
          <p:sp>
            <p:nvSpPr>
              <p:cNvPr id="35848" name="Rectangle 7"/>
              <p:cNvSpPr>
                <a:spLocks noChangeArrowheads="1"/>
              </p:cNvSpPr>
              <p:nvPr/>
            </p:nvSpPr>
            <p:spPr bwMode="auto">
              <a:xfrm>
                <a:off x="8139113" y="3727442"/>
                <a:ext cx="504825" cy="287337"/>
              </a:xfrm>
              <a:prstGeom prst="rect">
                <a:avLst/>
              </a:prstGeom>
              <a:noFill/>
              <a:ln w="9525">
                <a:noFill/>
                <a:miter lim="800000"/>
                <a:headEnd/>
                <a:tailEnd/>
              </a:ln>
            </p:spPr>
            <p:txBody>
              <a:bodyPr wrap="none" anchor="ctr"/>
              <a:lstStyle/>
              <a:p>
                <a:endParaRPr lang="zh-CN" altLang="en-US"/>
              </a:p>
            </p:txBody>
          </p:sp>
          <p:sp>
            <p:nvSpPr>
              <p:cNvPr id="35849" name="Rectangle 8"/>
              <p:cNvSpPr>
                <a:spLocks noChangeArrowheads="1"/>
              </p:cNvSpPr>
              <p:nvPr/>
            </p:nvSpPr>
            <p:spPr bwMode="auto">
              <a:xfrm>
                <a:off x="8139113" y="3727442"/>
                <a:ext cx="504825" cy="288925"/>
              </a:xfrm>
              <a:prstGeom prst="rect">
                <a:avLst/>
              </a:prstGeom>
              <a:noFill/>
              <a:ln w="9525">
                <a:noFill/>
                <a:miter lim="800000"/>
                <a:headEnd/>
                <a:tailEnd/>
              </a:ln>
            </p:spPr>
            <p:txBody>
              <a:bodyPr wrap="none" anchor="ctr"/>
              <a:lstStyle/>
              <a:p>
                <a:pPr algn="ctr"/>
                <a:r>
                  <a:rPr lang="en-US" altLang="zh-CN" sz="1400"/>
                  <a:t>cn</a:t>
                </a:r>
              </a:p>
            </p:txBody>
          </p:sp>
          <p:sp>
            <p:nvSpPr>
              <p:cNvPr id="35850" name="Line 9"/>
              <p:cNvSpPr>
                <a:spLocks noChangeShapeType="1"/>
              </p:cNvSpPr>
              <p:nvPr/>
            </p:nvSpPr>
            <p:spPr bwMode="auto">
              <a:xfrm flipH="1">
                <a:off x="8212138" y="3943342"/>
                <a:ext cx="142875" cy="287337"/>
              </a:xfrm>
              <a:prstGeom prst="line">
                <a:avLst/>
              </a:prstGeom>
              <a:noFill/>
              <a:ln w="9525">
                <a:solidFill>
                  <a:schemeClr val="tx1"/>
                </a:solidFill>
                <a:round/>
                <a:headEnd/>
                <a:tailEnd/>
              </a:ln>
            </p:spPr>
            <p:txBody>
              <a:bodyPr/>
              <a:lstStyle/>
              <a:p>
                <a:endParaRPr lang="zh-CN" altLang="en-US"/>
              </a:p>
            </p:txBody>
          </p:sp>
          <p:sp>
            <p:nvSpPr>
              <p:cNvPr id="35851" name="Rectangle 10"/>
              <p:cNvSpPr>
                <a:spLocks noChangeArrowheads="1"/>
              </p:cNvSpPr>
              <p:nvPr/>
            </p:nvSpPr>
            <p:spPr bwMode="auto">
              <a:xfrm>
                <a:off x="7996238" y="4159242"/>
                <a:ext cx="504825" cy="288925"/>
              </a:xfrm>
              <a:prstGeom prst="rect">
                <a:avLst/>
              </a:prstGeom>
              <a:noFill/>
              <a:ln w="9525">
                <a:noFill/>
                <a:miter lim="800000"/>
                <a:headEnd/>
                <a:tailEnd/>
              </a:ln>
            </p:spPr>
            <p:txBody>
              <a:bodyPr wrap="none" anchor="ctr"/>
              <a:lstStyle/>
              <a:p>
                <a:pPr algn="ctr"/>
                <a:r>
                  <a:rPr lang="en-US" altLang="zh-CN" sz="1400"/>
                  <a:t>edu</a:t>
                </a:r>
              </a:p>
            </p:txBody>
          </p:sp>
          <p:sp>
            <p:nvSpPr>
              <p:cNvPr id="35852" name="Line 11"/>
              <p:cNvSpPr>
                <a:spLocks noChangeShapeType="1"/>
              </p:cNvSpPr>
              <p:nvPr/>
            </p:nvSpPr>
            <p:spPr bwMode="auto">
              <a:xfrm>
                <a:off x="8212138" y="4375142"/>
                <a:ext cx="0" cy="287337"/>
              </a:xfrm>
              <a:prstGeom prst="line">
                <a:avLst/>
              </a:prstGeom>
              <a:noFill/>
              <a:ln w="9525">
                <a:solidFill>
                  <a:schemeClr val="tx1"/>
                </a:solidFill>
                <a:round/>
                <a:headEnd/>
                <a:tailEnd/>
              </a:ln>
            </p:spPr>
            <p:txBody>
              <a:bodyPr/>
              <a:lstStyle/>
              <a:p>
                <a:endParaRPr lang="zh-CN" altLang="en-US"/>
              </a:p>
            </p:txBody>
          </p:sp>
          <p:sp>
            <p:nvSpPr>
              <p:cNvPr id="35853" name="Rectangle 12"/>
              <p:cNvSpPr>
                <a:spLocks noChangeArrowheads="1"/>
              </p:cNvSpPr>
              <p:nvPr/>
            </p:nvSpPr>
            <p:spPr bwMode="auto">
              <a:xfrm>
                <a:off x="7996238" y="4591042"/>
                <a:ext cx="504825" cy="288925"/>
              </a:xfrm>
              <a:prstGeom prst="rect">
                <a:avLst/>
              </a:prstGeom>
              <a:noFill/>
              <a:ln w="9525">
                <a:noFill/>
                <a:miter lim="800000"/>
                <a:headEnd/>
                <a:tailEnd/>
              </a:ln>
            </p:spPr>
            <p:txBody>
              <a:bodyPr wrap="none" anchor="ctr"/>
              <a:lstStyle/>
              <a:p>
                <a:pPr algn="ctr"/>
                <a:r>
                  <a:rPr lang="en-US" altLang="zh-CN" sz="1400"/>
                  <a:t>ustc</a:t>
                </a:r>
              </a:p>
            </p:txBody>
          </p:sp>
        </p:grpSp>
      </p:grpSp>
      <p:sp>
        <p:nvSpPr>
          <p:cNvPr id="35844" name="TextBox 13"/>
          <p:cNvSpPr txBox="1">
            <a:spLocks noChangeArrowheads="1"/>
          </p:cNvSpPr>
          <p:nvPr/>
        </p:nvSpPr>
        <p:spPr bwMode="auto">
          <a:xfrm>
            <a:off x="1792288" y="2181225"/>
            <a:ext cx="4494212" cy="461963"/>
          </a:xfrm>
          <a:prstGeom prst="rect">
            <a:avLst/>
          </a:prstGeom>
          <a:noFill/>
          <a:ln w="9525">
            <a:noFill/>
            <a:miter lim="800000"/>
            <a:headEnd/>
            <a:tailEnd/>
          </a:ln>
        </p:spPr>
        <p:txBody>
          <a:bodyPr wrap="none">
            <a:spAutoFit/>
          </a:bodyPr>
          <a:lstStyle/>
          <a:p>
            <a:r>
              <a:rPr lang="en-US" altLang="zh-CN">
                <a:solidFill>
                  <a:srgbClr val="FF0000"/>
                </a:solidFill>
              </a:rPr>
              <a:t>…</a:t>
            </a:r>
            <a:r>
              <a:rPr lang="en-US" altLang="zh-CN" b="1">
                <a:solidFill>
                  <a:srgbClr val="FF0000"/>
                </a:solidFill>
              </a:rPr>
              <a:t>.</a:t>
            </a:r>
            <a:r>
              <a:rPr lang="zh-CN" altLang="en-US" b="1">
                <a:solidFill>
                  <a:srgbClr val="FF0000"/>
                </a:solidFill>
              </a:rPr>
              <a:t>三级域名</a:t>
            </a:r>
            <a:r>
              <a:rPr lang="en-US" altLang="zh-CN" b="1">
                <a:solidFill>
                  <a:srgbClr val="FF0000"/>
                </a:solidFill>
              </a:rPr>
              <a:t>.</a:t>
            </a:r>
            <a:r>
              <a:rPr lang="zh-CN" altLang="en-US" b="1">
                <a:solidFill>
                  <a:srgbClr val="FF0000"/>
                </a:solidFill>
              </a:rPr>
              <a:t>二级域名</a:t>
            </a:r>
            <a:r>
              <a:rPr lang="en-US" altLang="zh-CN" b="1">
                <a:solidFill>
                  <a:srgbClr val="FF0000"/>
                </a:solidFill>
              </a:rPr>
              <a:t>.</a:t>
            </a:r>
            <a:r>
              <a:rPr lang="zh-CN" altLang="en-US" b="1">
                <a:solidFill>
                  <a:srgbClr val="FF0000"/>
                </a:solidFill>
              </a:rPr>
              <a:t>顶级域名</a:t>
            </a:r>
          </a:p>
        </p:txBody>
      </p:sp>
      <p:sp>
        <p:nvSpPr>
          <p:cNvPr id="15" name="灯片编号占位符 14"/>
          <p:cNvSpPr>
            <a:spLocks noGrp="1"/>
          </p:cNvSpPr>
          <p:nvPr>
            <p:ph type="sldNum" sz="quarter" idx="12"/>
          </p:nvPr>
        </p:nvSpPr>
        <p:spPr/>
        <p:txBody>
          <a:bodyPr/>
          <a:lstStyle/>
          <a:p>
            <a:pPr>
              <a:defRPr/>
            </a:pPr>
            <a:fld id="{C7BB7BB3-FE8B-4503-A8FD-0371EDC5D4C6}" type="slidenum">
              <a:rPr lang="en-US" altLang="zh-CN" smtClean="0"/>
              <a:pPr>
                <a:defRPr/>
              </a:pPr>
              <a:t>23</a:t>
            </a:fld>
            <a:endParaRPr lang="en-US"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zh-CN" altLang="zh-CN"/>
          </a:p>
        </p:txBody>
      </p:sp>
      <p:pic>
        <p:nvPicPr>
          <p:cNvPr id="36867" name="Picture 4"/>
          <p:cNvPicPr>
            <a:picLocks noGrp="1" noChangeAspect="1" noChangeArrowheads="1"/>
          </p:cNvPicPr>
          <p:nvPr>
            <p:ph type="body" idx="1"/>
          </p:nvPr>
        </p:nvPicPr>
        <p:blipFill>
          <a:blip r:embed="rId3" cstate="print"/>
          <a:srcRect/>
          <a:stretch>
            <a:fillRect/>
          </a:stretch>
        </p:blipFill>
        <p:spPr>
          <a:xfrm>
            <a:off x="827088" y="1651000"/>
            <a:ext cx="7632700" cy="4352925"/>
          </a:xfrm>
          <a:noFill/>
        </p:spPr>
      </p:pic>
      <p:sp>
        <p:nvSpPr>
          <p:cNvPr id="51205" name="AutoShape 5"/>
          <p:cNvSpPr>
            <a:spLocks noChangeArrowheads="1"/>
          </p:cNvSpPr>
          <p:nvPr/>
        </p:nvSpPr>
        <p:spPr bwMode="auto">
          <a:xfrm>
            <a:off x="1763713" y="5589588"/>
            <a:ext cx="4681537" cy="863600"/>
          </a:xfrm>
          <a:prstGeom prst="wedgeRoundRectCallout">
            <a:avLst>
              <a:gd name="adj1" fmla="val -22671"/>
              <a:gd name="adj2" fmla="val 49264"/>
              <a:gd name="adj3" fmla="val 16667"/>
            </a:avLst>
          </a:prstGeom>
          <a:solidFill>
            <a:schemeClr val="accent1"/>
          </a:solidFill>
          <a:ln w="9525">
            <a:solidFill>
              <a:schemeClr val="tx1"/>
            </a:solidFill>
            <a:miter lim="800000"/>
            <a:headEnd/>
            <a:tailEnd/>
          </a:ln>
        </p:spPr>
        <p:txBody>
          <a:bodyPr/>
          <a:lstStyle/>
          <a:p>
            <a:pPr algn="ctr"/>
            <a:r>
              <a:rPr lang="zh-CN" altLang="en-US"/>
              <a:t>命名机制遵循的是组织边界，而不是物理网络的边界</a:t>
            </a:r>
          </a:p>
        </p:txBody>
      </p:sp>
      <p:cxnSp>
        <p:nvCxnSpPr>
          <p:cNvPr id="10" name="直接连接符 9"/>
          <p:cNvCxnSpPr/>
          <p:nvPr/>
        </p:nvCxnSpPr>
        <p:spPr>
          <a:xfrm>
            <a:off x="1835150" y="4581525"/>
            <a:ext cx="6000750" cy="1588"/>
          </a:xfrm>
          <a:prstGeom prst="line">
            <a:avLst/>
          </a:prstGeom>
          <a:ln w="57150">
            <a:solidFill>
              <a:srgbClr val="C00000"/>
            </a:solidFill>
          </a:ln>
        </p:spPr>
        <p:style>
          <a:lnRef idx="2">
            <a:schemeClr val="dk1"/>
          </a:lnRef>
          <a:fillRef idx="0">
            <a:schemeClr val="dk1"/>
          </a:fillRef>
          <a:effectRef idx="1">
            <a:schemeClr val="dk1"/>
          </a:effectRef>
          <a:fontRef idx="minor">
            <a:schemeClr val="tx1"/>
          </a:fontRef>
        </p:style>
      </p:cxnSp>
      <p:sp>
        <p:nvSpPr>
          <p:cNvPr id="12" name="左大括号 11"/>
          <p:cNvSpPr/>
          <p:nvPr/>
        </p:nvSpPr>
        <p:spPr>
          <a:xfrm>
            <a:off x="1619250" y="2786063"/>
            <a:ext cx="238125" cy="201136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a:p>
        </p:txBody>
      </p:sp>
      <p:sp>
        <p:nvSpPr>
          <p:cNvPr id="36871" name="TextBox 13"/>
          <p:cNvSpPr txBox="1">
            <a:spLocks noChangeArrowheads="1"/>
          </p:cNvSpPr>
          <p:nvPr/>
        </p:nvSpPr>
        <p:spPr bwMode="auto">
          <a:xfrm>
            <a:off x="1160463" y="3213100"/>
            <a:ext cx="458787" cy="1211263"/>
          </a:xfrm>
          <a:prstGeom prst="rect">
            <a:avLst/>
          </a:prstGeom>
          <a:noFill/>
          <a:ln w="9525">
            <a:noFill/>
            <a:miter lim="800000"/>
            <a:headEnd/>
            <a:tailEnd/>
          </a:ln>
        </p:spPr>
        <p:txBody>
          <a:bodyPr vert="eaVert" wrap="none">
            <a:spAutoFit/>
          </a:bodyPr>
          <a:lstStyle/>
          <a:p>
            <a:r>
              <a:rPr lang="zh-CN" altLang="en-US" sz="1800" b="1"/>
              <a:t>通用顶级域</a:t>
            </a:r>
          </a:p>
        </p:txBody>
      </p:sp>
      <p:sp>
        <p:nvSpPr>
          <p:cNvPr id="36872" name="TextBox 15"/>
          <p:cNvSpPr txBox="1">
            <a:spLocks noChangeArrowheads="1"/>
          </p:cNvSpPr>
          <p:nvPr/>
        </p:nvSpPr>
        <p:spPr bwMode="auto">
          <a:xfrm>
            <a:off x="500063" y="4987925"/>
            <a:ext cx="1346200" cy="369888"/>
          </a:xfrm>
          <a:prstGeom prst="rect">
            <a:avLst/>
          </a:prstGeom>
          <a:noFill/>
          <a:ln w="9525">
            <a:noFill/>
            <a:miter lim="800000"/>
            <a:headEnd/>
            <a:tailEnd/>
          </a:ln>
        </p:spPr>
        <p:txBody>
          <a:bodyPr wrap="none">
            <a:spAutoFit/>
          </a:bodyPr>
          <a:lstStyle/>
          <a:p>
            <a:r>
              <a:rPr lang="zh-CN" altLang="en-US" sz="1800" b="1"/>
              <a:t>国家顶级域</a:t>
            </a:r>
          </a:p>
        </p:txBody>
      </p:sp>
      <p:sp>
        <p:nvSpPr>
          <p:cNvPr id="11" name="灯片编号占位符 10"/>
          <p:cNvSpPr>
            <a:spLocks noGrp="1"/>
          </p:cNvSpPr>
          <p:nvPr>
            <p:ph type="sldNum" sz="quarter" idx="12"/>
          </p:nvPr>
        </p:nvSpPr>
        <p:spPr/>
        <p:txBody>
          <a:bodyPr/>
          <a:lstStyle/>
          <a:p>
            <a:pPr>
              <a:defRPr/>
            </a:pPr>
            <a:fld id="{C7BB7BB3-FE8B-4503-A8FD-0371EDC5D4C6}" type="slidenum">
              <a:rPr lang="en-US" altLang="zh-CN" smtClean="0"/>
              <a:pPr>
                <a:defRPr/>
              </a:pPr>
              <a:t>24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blinds(horizontal)">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zh-CN"/>
              <a:t>DNS</a:t>
            </a:r>
            <a:r>
              <a:rPr lang="zh-CN" altLang="en-US"/>
              <a:t>服务器层次结构</a:t>
            </a:r>
          </a:p>
        </p:txBody>
      </p:sp>
      <p:pic>
        <p:nvPicPr>
          <p:cNvPr id="37891" name="Picture 4" descr="book5"/>
          <p:cNvPicPr>
            <a:picLocks noGrp="1" noChangeAspect="1" noChangeArrowheads="1"/>
          </p:cNvPicPr>
          <p:nvPr>
            <p:ph type="body" idx="1"/>
          </p:nvPr>
        </p:nvPicPr>
        <p:blipFill>
          <a:blip r:embed="rId3" cstate="print"/>
          <a:srcRect/>
          <a:stretch>
            <a:fillRect/>
          </a:stretch>
        </p:blipFill>
        <p:spPr>
          <a:xfrm>
            <a:off x="684213" y="1911350"/>
            <a:ext cx="8059737" cy="4203700"/>
          </a:xfrm>
          <a:solidFill>
            <a:schemeClr val="accent1"/>
          </a:solidFill>
        </p:spPr>
      </p:pic>
      <p:sp>
        <p:nvSpPr>
          <p:cNvPr id="37892" name="Text Box 5"/>
          <p:cNvSpPr txBox="1">
            <a:spLocks noChangeArrowheads="1"/>
          </p:cNvSpPr>
          <p:nvPr/>
        </p:nvSpPr>
        <p:spPr bwMode="auto">
          <a:xfrm>
            <a:off x="7543800" y="2133600"/>
            <a:ext cx="1371600" cy="366713"/>
          </a:xfrm>
          <a:prstGeom prst="rect">
            <a:avLst/>
          </a:prstGeom>
          <a:noFill/>
          <a:ln w="9525">
            <a:noFill/>
            <a:miter lim="800000"/>
            <a:headEnd/>
            <a:tailEnd/>
          </a:ln>
        </p:spPr>
        <p:txBody>
          <a:bodyPr>
            <a:spAutoFit/>
          </a:bodyPr>
          <a:lstStyle/>
          <a:p>
            <a:pPr>
              <a:spcBef>
                <a:spcPct val="50000"/>
              </a:spcBef>
            </a:pPr>
            <a:r>
              <a:rPr lang="zh-CN" altLang="en-US" sz="1800"/>
              <a:t>根域名</a:t>
            </a:r>
          </a:p>
        </p:txBody>
      </p:sp>
      <p:sp>
        <p:nvSpPr>
          <p:cNvPr id="37893" name="Text Box 6"/>
          <p:cNvSpPr txBox="1">
            <a:spLocks noChangeArrowheads="1"/>
          </p:cNvSpPr>
          <p:nvPr/>
        </p:nvSpPr>
        <p:spPr bwMode="auto">
          <a:xfrm>
            <a:off x="7772400" y="3200400"/>
            <a:ext cx="1219200" cy="366713"/>
          </a:xfrm>
          <a:prstGeom prst="rect">
            <a:avLst/>
          </a:prstGeom>
          <a:noFill/>
          <a:ln w="9525">
            <a:noFill/>
            <a:miter lim="800000"/>
            <a:headEnd/>
            <a:tailEnd/>
          </a:ln>
        </p:spPr>
        <p:txBody>
          <a:bodyPr>
            <a:spAutoFit/>
          </a:bodyPr>
          <a:lstStyle/>
          <a:p>
            <a:pPr>
              <a:spcBef>
                <a:spcPct val="50000"/>
              </a:spcBef>
            </a:pPr>
            <a:r>
              <a:rPr lang="zh-CN" altLang="en-US" sz="1800"/>
              <a:t>顶级域名</a:t>
            </a:r>
          </a:p>
        </p:txBody>
      </p:sp>
      <p:sp>
        <p:nvSpPr>
          <p:cNvPr id="37894" name="Text Box 7"/>
          <p:cNvSpPr txBox="1">
            <a:spLocks noChangeArrowheads="1"/>
          </p:cNvSpPr>
          <p:nvPr/>
        </p:nvSpPr>
        <p:spPr bwMode="auto">
          <a:xfrm>
            <a:off x="7848600" y="4495800"/>
            <a:ext cx="1143000" cy="366713"/>
          </a:xfrm>
          <a:prstGeom prst="rect">
            <a:avLst/>
          </a:prstGeom>
          <a:noFill/>
          <a:ln w="9525">
            <a:noFill/>
            <a:miter lim="800000"/>
            <a:headEnd/>
            <a:tailEnd/>
          </a:ln>
        </p:spPr>
        <p:txBody>
          <a:bodyPr>
            <a:spAutoFit/>
          </a:bodyPr>
          <a:lstStyle/>
          <a:p>
            <a:pPr>
              <a:spcBef>
                <a:spcPct val="50000"/>
              </a:spcBef>
            </a:pPr>
            <a:r>
              <a:rPr lang="zh-CN" altLang="en-US" sz="1800"/>
              <a:t>二级域名</a:t>
            </a:r>
          </a:p>
        </p:txBody>
      </p:sp>
      <p:sp>
        <p:nvSpPr>
          <p:cNvPr id="37895" name="AutoShape 8"/>
          <p:cNvSpPr>
            <a:spLocks noChangeArrowheads="1"/>
          </p:cNvSpPr>
          <p:nvPr/>
        </p:nvSpPr>
        <p:spPr bwMode="auto">
          <a:xfrm>
            <a:off x="1835150" y="5876925"/>
            <a:ext cx="6696075" cy="908050"/>
          </a:xfrm>
          <a:prstGeom prst="wedgeRoundRectCallout">
            <a:avLst>
              <a:gd name="adj1" fmla="val -48292"/>
              <a:gd name="adj2" fmla="val 22028"/>
              <a:gd name="adj3" fmla="val 16667"/>
            </a:avLst>
          </a:prstGeom>
          <a:solidFill>
            <a:schemeClr val="accent1"/>
          </a:solidFill>
          <a:ln w="9525">
            <a:solidFill>
              <a:schemeClr val="tx1"/>
            </a:solidFill>
            <a:miter lim="800000"/>
            <a:headEnd/>
            <a:tailEnd/>
          </a:ln>
        </p:spPr>
        <p:txBody>
          <a:bodyPr/>
          <a:lstStyle/>
          <a:p>
            <a:pPr algn="ctr"/>
            <a:r>
              <a:rPr lang="zh-CN" altLang="en-US" dirty="0"/>
              <a:t>域名树被划分成</a:t>
            </a:r>
            <a:r>
              <a:rPr lang="zh-CN" altLang="en-US" dirty="0">
                <a:solidFill>
                  <a:srgbClr val="FF0000"/>
                </a:solidFill>
              </a:rPr>
              <a:t>不重叠</a:t>
            </a:r>
            <a:r>
              <a:rPr lang="zh-CN" altLang="en-US" dirty="0"/>
              <a:t>的区域，每个区域的信息保存在该区域对应的名字服务器上</a:t>
            </a:r>
          </a:p>
        </p:txBody>
      </p:sp>
      <p:sp>
        <p:nvSpPr>
          <p:cNvPr id="9" name="灯片编号占位符 8"/>
          <p:cNvSpPr>
            <a:spLocks noGrp="1"/>
          </p:cNvSpPr>
          <p:nvPr>
            <p:ph type="sldNum" sz="quarter" idx="12"/>
          </p:nvPr>
        </p:nvSpPr>
        <p:spPr/>
        <p:txBody>
          <a:bodyPr/>
          <a:lstStyle/>
          <a:p>
            <a:pPr>
              <a:defRPr/>
            </a:pPr>
            <a:fld id="{C7BB7BB3-FE8B-4503-A8FD-0371EDC5D4C6}" type="slidenum">
              <a:rPr lang="en-US" altLang="zh-CN" smtClean="0"/>
              <a:pPr>
                <a:defRPr/>
              </a:pPr>
              <a:t>25</a:t>
            </a:fld>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50938" y="214313"/>
            <a:ext cx="7793037" cy="1127125"/>
          </a:xfrm>
        </p:spPr>
        <p:txBody>
          <a:bodyPr/>
          <a:lstStyle/>
          <a:p>
            <a:pPr eaLnBrk="1" hangingPunct="1"/>
            <a:r>
              <a:rPr lang="zh-CN" altLang="en-US"/>
              <a:t>域名查询</a:t>
            </a:r>
          </a:p>
        </p:txBody>
      </p:sp>
      <p:pic>
        <p:nvPicPr>
          <p:cNvPr id="38915" name="Picture 4"/>
          <p:cNvPicPr>
            <a:picLocks noGrp="1" noChangeAspect="1" noChangeArrowheads="1"/>
          </p:cNvPicPr>
          <p:nvPr>
            <p:ph type="body" idx="1"/>
          </p:nvPr>
        </p:nvPicPr>
        <p:blipFill>
          <a:blip r:embed="rId3" cstate="print"/>
          <a:srcRect/>
          <a:stretch>
            <a:fillRect/>
          </a:stretch>
        </p:blipFill>
        <p:spPr>
          <a:xfrm>
            <a:off x="827088" y="1644650"/>
            <a:ext cx="7632700" cy="4897438"/>
          </a:xfrm>
          <a:noFill/>
        </p:spPr>
      </p:pic>
      <p:sp>
        <p:nvSpPr>
          <p:cNvPr id="38916" name="Text Box 5"/>
          <p:cNvSpPr txBox="1">
            <a:spLocks noChangeArrowheads="1"/>
          </p:cNvSpPr>
          <p:nvPr/>
        </p:nvSpPr>
        <p:spPr bwMode="auto">
          <a:xfrm>
            <a:off x="7086600" y="2895600"/>
            <a:ext cx="1371600" cy="366713"/>
          </a:xfrm>
          <a:prstGeom prst="rect">
            <a:avLst/>
          </a:prstGeom>
          <a:noFill/>
          <a:ln w="9525">
            <a:noFill/>
            <a:miter lim="800000"/>
            <a:headEnd/>
            <a:tailEnd/>
          </a:ln>
        </p:spPr>
        <p:txBody>
          <a:bodyPr>
            <a:spAutoFit/>
          </a:bodyPr>
          <a:lstStyle/>
          <a:p>
            <a:pPr>
              <a:spcBef>
                <a:spcPct val="50000"/>
              </a:spcBef>
            </a:pPr>
            <a:r>
              <a:rPr lang="zh-CN" altLang="en-US" sz="1800"/>
              <a:t>名字服务器</a:t>
            </a:r>
          </a:p>
        </p:txBody>
      </p:sp>
      <p:sp>
        <p:nvSpPr>
          <p:cNvPr id="38917" name="Text Box 6"/>
          <p:cNvSpPr txBox="1">
            <a:spLocks noChangeArrowheads="1"/>
          </p:cNvSpPr>
          <p:nvPr/>
        </p:nvSpPr>
        <p:spPr bwMode="auto">
          <a:xfrm>
            <a:off x="3962400" y="2971800"/>
            <a:ext cx="1447800" cy="366713"/>
          </a:xfrm>
          <a:prstGeom prst="rect">
            <a:avLst/>
          </a:prstGeom>
          <a:noFill/>
          <a:ln w="9525">
            <a:noFill/>
            <a:miter lim="800000"/>
            <a:headEnd/>
            <a:tailEnd/>
          </a:ln>
        </p:spPr>
        <p:txBody>
          <a:bodyPr>
            <a:spAutoFit/>
          </a:bodyPr>
          <a:lstStyle/>
          <a:p>
            <a:pPr>
              <a:spcBef>
                <a:spcPct val="50000"/>
              </a:spcBef>
            </a:pPr>
            <a:r>
              <a:rPr lang="zh-CN" altLang="en-US" sz="1800"/>
              <a:t>域名解释器</a:t>
            </a:r>
          </a:p>
        </p:txBody>
      </p:sp>
      <p:sp>
        <p:nvSpPr>
          <p:cNvPr id="7" name="灯片编号占位符 6"/>
          <p:cNvSpPr>
            <a:spLocks noGrp="1"/>
          </p:cNvSpPr>
          <p:nvPr>
            <p:ph type="sldNum" sz="quarter" idx="12"/>
          </p:nvPr>
        </p:nvSpPr>
        <p:spPr/>
        <p:txBody>
          <a:bodyPr/>
          <a:lstStyle/>
          <a:p>
            <a:pPr>
              <a:defRPr/>
            </a:pPr>
            <a:fld id="{C7BB7BB3-FE8B-4503-A8FD-0371EDC5D4C6}" type="slidenum">
              <a:rPr lang="en-US" altLang="zh-CN" smtClean="0"/>
              <a:pPr>
                <a:defRPr/>
              </a:pPr>
              <a:t>26</a:t>
            </a:fld>
            <a:endParaRPr lang="en-US" altLang="zh-CN"/>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pPr eaLnBrk="1" hangingPunct="1"/>
            <a:endParaRPr lang="zh-CN" altLang="zh-CN"/>
          </a:p>
        </p:txBody>
      </p:sp>
      <p:pic>
        <p:nvPicPr>
          <p:cNvPr id="39939" name="Picture 4"/>
          <p:cNvPicPr>
            <a:picLocks noGrp="1" noChangeAspect="1" noChangeArrowheads="1"/>
          </p:cNvPicPr>
          <p:nvPr>
            <p:ph idx="1"/>
          </p:nvPr>
        </p:nvPicPr>
        <p:blipFill>
          <a:blip r:embed="rId3" cstate="print"/>
          <a:srcRect/>
          <a:stretch>
            <a:fillRect/>
          </a:stretch>
        </p:blipFill>
        <p:spPr>
          <a:xfrm>
            <a:off x="0" y="-21772"/>
            <a:ext cx="9144000" cy="6524625"/>
          </a:xfrm>
          <a:noFill/>
        </p:spPr>
      </p:pic>
      <p:sp>
        <p:nvSpPr>
          <p:cNvPr id="39940" name="Text Box 7"/>
          <p:cNvSpPr txBox="1">
            <a:spLocks noChangeArrowheads="1"/>
          </p:cNvSpPr>
          <p:nvPr/>
        </p:nvSpPr>
        <p:spPr bwMode="auto">
          <a:xfrm>
            <a:off x="5562600" y="4038600"/>
            <a:ext cx="3200400" cy="2246769"/>
          </a:xfrm>
          <a:prstGeom prst="rect">
            <a:avLst/>
          </a:prstGeom>
          <a:noFill/>
          <a:ln w="9525">
            <a:noFill/>
            <a:miter lim="800000"/>
            <a:headEnd/>
            <a:tailEnd/>
          </a:ln>
        </p:spPr>
        <p:txBody>
          <a:bodyPr>
            <a:spAutoFit/>
          </a:bodyPr>
          <a:lstStyle/>
          <a:p>
            <a:pPr>
              <a:spcBef>
                <a:spcPct val="50000"/>
              </a:spcBef>
            </a:pPr>
            <a:r>
              <a:rPr lang="zh-CN" altLang="en-US" sz="2000" dirty="0"/>
              <a:t>当用户要访问网上的资源时，可以键入目标服务器的域名或点击某个网页的图标，主机上的域名解释器先查询本机上的</a:t>
            </a:r>
            <a:r>
              <a:rPr lang="en-US" altLang="zh-CN" sz="2000" dirty="0">
                <a:solidFill>
                  <a:srgbClr val="FF0000"/>
                </a:solidFill>
              </a:rPr>
              <a:t>cache</a:t>
            </a:r>
            <a:r>
              <a:rPr lang="zh-CN" altLang="en-US" sz="2000" dirty="0"/>
              <a:t>，如果没有该表项，则向域名服务器请求域名服务。</a:t>
            </a:r>
          </a:p>
        </p:txBody>
      </p:sp>
      <p:sp>
        <p:nvSpPr>
          <p:cNvPr id="6" name="灯片编号占位符 5"/>
          <p:cNvSpPr>
            <a:spLocks noGrp="1"/>
          </p:cNvSpPr>
          <p:nvPr>
            <p:ph type="sldNum" sz="quarter" idx="12"/>
          </p:nvPr>
        </p:nvSpPr>
        <p:spPr/>
        <p:txBody>
          <a:bodyPr/>
          <a:lstStyle/>
          <a:p>
            <a:pPr>
              <a:defRPr/>
            </a:pPr>
            <a:fld id="{C7BB7BB3-FE8B-4503-A8FD-0371EDC5D4C6}" type="slidenum">
              <a:rPr lang="en-US" altLang="zh-CN" smtClean="0"/>
              <a:pPr>
                <a:defRPr/>
              </a:pPr>
              <a:t>27</a:t>
            </a:fld>
            <a:endParaRPr lang="en-US" altLang="zh-C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CN" altLang="en-US" dirty="0"/>
              <a:t>域名查询方法</a:t>
            </a:r>
          </a:p>
        </p:txBody>
      </p:sp>
      <p:sp>
        <p:nvSpPr>
          <p:cNvPr id="40963" name="Rectangle 3"/>
          <p:cNvSpPr>
            <a:spLocks noGrp="1" noChangeArrowheads="1"/>
          </p:cNvSpPr>
          <p:nvPr>
            <p:ph type="body" idx="1"/>
          </p:nvPr>
        </p:nvSpPr>
        <p:spPr>
          <a:xfrm>
            <a:off x="1182688" y="2017713"/>
            <a:ext cx="7566025" cy="4114800"/>
          </a:xfrm>
        </p:spPr>
        <p:txBody>
          <a:bodyPr/>
          <a:lstStyle/>
          <a:p>
            <a:pPr eaLnBrk="1" hangingPunct="1">
              <a:lnSpc>
                <a:spcPct val="90000"/>
              </a:lnSpc>
            </a:pPr>
            <a:r>
              <a:rPr lang="zh-CN" altLang="en-US" dirty="0">
                <a:solidFill>
                  <a:srgbClr val="FF0000"/>
                </a:solidFill>
              </a:rPr>
              <a:t>递归查询</a:t>
            </a:r>
            <a:r>
              <a:rPr lang="zh-CN" altLang="en-US" dirty="0"/>
              <a:t>（</a:t>
            </a:r>
            <a:r>
              <a:rPr lang="en-US" altLang="zh-CN" dirty="0"/>
              <a:t>recursive query)</a:t>
            </a:r>
            <a:r>
              <a:rPr lang="zh-CN" altLang="en-US" dirty="0"/>
              <a:t>： </a:t>
            </a:r>
            <a:r>
              <a:rPr lang="zh-CN" altLang="en-GB" sz="3100" dirty="0"/>
              <a:t>每一个被请求的名字服务器如果没有该记录，它就会向其它域名服务器查询，并</a:t>
            </a:r>
            <a:r>
              <a:rPr lang="zh-CN" altLang="en-GB" sz="3100" dirty="0">
                <a:solidFill>
                  <a:srgbClr val="FF0000"/>
                </a:solidFill>
              </a:rPr>
              <a:t>沿着查询</a:t>
            </a:r>
            <a:r>
              <a:rPr lang="zh-CN" altLang="en-GB" sz="3100" dirty="0"/>
              <a:t>的</a:t>
            </a:r>
            <a:r>
              <a:rPr lang="zh-CN" altLang="en-GB" sz="3100" dirty="0">
                <a:solidFill>
                  <a:srgbClr val="FF0000"/>
                </a:solidFill>
              </a:rPr>
              <a:t>路径逐个返回</a:t>
            </a:r>
            <a:r>
              <a:rPr lang="zh-CN" altLang="en-GB" sz="3100" dirty="0"/>
              <a:t>记录。</a:t>
            </a:r>
            <a:endParaRPr lang="zh-CN" altLang="en-US" dirty="0"/>
          </a:p>
          <a:p>
            <a:pPr eaLnBrk="1" hangingPunct="1">
              <a:lnSpc>
                <a:spcPct val="90000"/>
              </a:lnSpc>
            </a:pPr>
            <a:r>
              <a:rPr lang="zh-CN" altLang="en-US" dirty="0">
                <a:solidFill>
                  <a:srgbClr val="FF0000"/>
                </a:solidFill>
              </a:rPr>
              <a:t>迭代查询</a:t>
            </a:r>
            <a:r>
              <a:rPr lang="zh-CN" altLang="en-US" dirty="0"/>
              <a:t>（</a:t>
            </a:r>
            <a:r>
              <a:rPr lang="en-US" altLang="zh-CN" dirty="0"/>
              <a:t>iterative query)</a:t>
            </a:r>
            <a:r>
              <a:rPr lang="zh-CN" altLang="en-US" dirty="0"/>
              <a:t>： 本地</a:t>
            </a:r>
            <a:r>
              <a:rPr lang="en-US" altLang="zh-CN" dirty="0"/>
              <a:t>DNS</a:t>
            </a:r>
            <a:r>
              <a:rPr lang="zh-CN" altLang="en-US" dirty="0"/>
              <a:t>服务器如果没有该记录，就向高级域名服务器请求，</a:t>
            </a:r>
            <a:r>
              <a:rPr lang="zh-CN" altLang="en-GB" sz="3100" dirty="0"/>
              <a:t>被请求的服务器如果没有该记录就会</a:t>
            </a:r>
            <a:r>
              <a:rPr lang="zh-CN" altLang="en-GB" sz="3100" dirty="0">
                <a:solidFill>
                  <a:srgbClr val="FF0000"/>
                </a:solidFill>
              </a:rPr>
              <a:t>返回一个可供查询的名字服务器地址</a:t>
            </a:r>
            <a:r>
              <a:rPr lang="zh-CN" altLang="en-US" sz="3100" dirty="0"/>
              <a:t>。</a:t>
            </a:r>
            <a:endParaRPr lang="zh-CN" altLang="en-US" dirty="0"/>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28</a:t>
            </a:fld>
            <a:endParaRPr lang="en-US" altLang="zh-C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CN" altLang="en-US"/>
              <a:t>递归查询</a:t>
            </a:r>
          </a:p>
        </p:txBody>
      </p:sp>
      <p:pic>
        <p:nvPicPr>
          <p:cNvPr id="41987" name="Picture 3"/>
          <p:cNvPicPr>
            <a:picLocks noGrp="1" noChangeAspect="1" noChangeArrowheads="1"/>
          </p:cNvPicPr>
          <p:nvPr>
            <p:ph type="body" idx="1"/>
          </p:nvPr>
        </p:nvPicPr>
        <p:blipFill>
          <a:blip r:embed="rId3" cstate="print"/>
          <a:srcRect/>
          <a:stretch>
            <a:fillRect/>
          </a:stretch>
        </p:blipFill>
        <p:spPr>
          <a:xfrm>
            <a:off x="0" y="3143248"/>
            <a:ext cx="8934395" cy="2197102"/>
          </a:xfrm>
        </p:spPr>
      </p:pic>
      <p:sp>
        <p:nvSpPr>
          <p:cNvPr id="41988" name="Text Box 4"/>
          <p:cNvSpPr txBox="1">
            <a:spLocks noChangeArrowheads="1"/>
          </p:cNvSpPr>
          <p:nvPr/>
        </p:nvSpPr>
        <p:spPr bwMode="auto">
          <a:xfrm>
            <a:off x="1331913" y="2276475"/>
            <a:ext cx="6119812" cy="523220"/>
          </a:xfrm>
          <a:prstGeom prst="rect">
            <a:avLst/>
          </a:prstGeom>
          <a:noFill/>
          <a:ln w="9525">
            <a:noFill/>
            <a:miter lim="800000"/>
            <a:headEnd/>
            <a:tailEnd/>
          </a:ln>
        </p:spPr>
        <p:txBody>
          <a:bodyPr>
            <a:spAutoFit/>
          </a:bodyPr>
          <a:lstStyle/>
          <a:p>
            <a:pPr>
              <a:spcBef>
                <a:spcPct val="50000"/>
              </a:spcBef>
            </a:pPr>
            <a:r>
              <a:rPr lang="zh-CN" altLang="en-US" sz="2800" dirty="0"/>
              <a:t>例：查询</a:t>
            </a:r>
            <a:r>
              <a:rPr lang="en-US" altLang="zh-CN" sz="2800" dirty="0">
                <a:solidFill>
                  <a:srgbClr val="FF0000"/>
                </a:solidFill>
              </a:rPr>
              <a:t>linda.cs.yale.edu</a:t>
            </a:r>
            <a:r>
              <a:rPr lang="zh-CN" altLang="en-US" sz="2800" dirty="0"/>
              <a:t>的</a:t>
            </a:r>
            <a:r>
              <a:rPr lang="en-US" altLang="zh-CN" sz="2800" dirty="0"/>
              <a:t>IP</a:t>
            </a:r>
            <a:r>
              <a:rPr lang="zh-CN" altLang="en-US" sz="2800" dirty="0"/>
              <a:t>地址</a:t>
            </a:r>
          </a:p>
        </p:txBody>
      </p:sp>
      <p:sp>
        <p:nvSpPr>
          <p:cNvPr id="6" name="灯片编号占位符 5"/>
          <p:cNvSpPr>
            <a:spLocks noGrp="1"/>
          </p:cNvSpPr>
          <p:nvPr>
            <p:ph type="sldNum" sz="quarter" idx="12"/>
          </p:nvPr>
        </p:nvSpPr>
        <p:spPr/>
        <p:txBody>
          <a:bodyPr/>
          <a:lstStyle/>
          <a:p>
            <a:pPr>
              <a:defRPr/>
            </a:pPr>
            <a:fld id="{C7BB7BB3-FE8B-4503-A8FD-0371EDC5D4C6}" type="slidenum">
              <a:rPr lang="en-US" altLang="zh-CN" smtClean="0"/>
              <a:pPr>
                <a:defRPr/>
              </a:pPr>
              <a:t>29</a:t>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a:t>Chapter 9 </a:t>
            </a:r>
            <a:r>
              <a:rPr lang="zh-CN" altLang="en-US"/>
              <a:t>应用层</a:t>
            </a:r>
          </a:p>
        </p:txBody>
      </p:sp>
      <p:sp>
        <p:nvSpPr>
          <p:cNvPr id="17411" name="Rectangle 5"/>
          <p:cNvSpPr>
            <a:spLocks noGrp="1" noChangeArrowheads="1"/>
          </p:cNvSpPr>
          <p:nvPr>
            <p:ph type="body" idx="1"/>
          </p:nvPr>
        </p:nvSpPr>
        <p:spPr>
          <a:xfrm>
            <a:off x="785786" y="2071678"/>
            <a:ext cx="7772400" cy="4114800"/>
          </a:xfrm>
        </p:spPr>
        <p:txBody>
          <a:bodyPr/>
          <a:lstStyle/>
          <a:p>
            <a:pPr eaLnBrk="1" hangingPunct="1"/>
            <a:r>
              <a:rPr lang="en-US" altLang="zh-CN" dirty="0">
                <a:solidFill>
                  <a:srgbClr val="FF0000"/>
                </a:solidFill>
              </a:rPr>
              <a:t>9.1</a:t>
            </a:r>
            <a:r>
              <a:rPr lang="zh-CN" altLang="en-US" dirty="0">
                <a:solidFill>
                  <a:srgbClr val="FF0000"/>
                </a:solidFill>
              </a:rPr>
              <a:t>网络应用层的计算和访问模式</a:t>
            </a:r>
          </a:p>
          <a:p>
            <a:pPr eaLnBrk="1" hangingPunct="1"/>
            <a:r>
              <a:rPr lang="en-US" altLang="zh-CN" dirty="0"/>
              <a:t>9.2</a:t>
            </a:r>
            <a:r>
              <a:rPr lang="zh-CN" altLang="en-US" dirty="0"/>
              <a:t>域名系统</a:t>
            </a:r>
            <a:r>
              <a:rPr lang="en-US" altLang="zh-CN" dirty="0"/>
              <a:t>(DNS)</a:t>
            </a:r>
          </a:p>
          <a:p>
            <a:pPr eaLnBrk="1" hangingPunct="1"/>
            <a:r>
              <a:rPr lang="en-US" altLang="zh-CN" dirty="0"/>
              <a:t>9.3</a:t>
            </a:r>
            <a:r>
              <a:rPr lang="zh-CN" altLang="en-US" dirty="0"/>
              <a:t>文件服务</a:t>
            </a:r>
            <a:r>
              <a:rPr lang="en-US" altLang="zh-CN" dirty="0"/>
              <a:t>(FTP)</a:t>
            </a:r>
          </a:p>
          <a:p>
            <a:pPr eaLnBrk="1" hangingPunct="1"/>
            <a:r>
              <a:rPr lang="en-US" altLang="zh-CN" dirty="0"/>
              <a:t>9.4</a:t>
            </a:r>
            <a:r>
              <a:rPr lang="zh-CN" altLang="en-US" dirty="0"/>
              <a:t>电子邮件</a:t>
            </a:r>
            <a:r>
              <a:rPr lang="en-US" altLang="zh-CN" dirty="0"/>
              <a:t>(SMTP)</a:t>
            </a:r>
          </a:p>
          <a:p>
            <a:pPr eaLnBrk="1" hangingPunct="1"/>
            <a:r>
              <a:rPr lang="en-US" altLang="zh-CN" dirty="0"/>
              <a:t>9.5WWW(HTTP)</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3</a:t>
            </a:fld>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zh-CN" altLang="en-US"/>
              <a:t>迭代查询</a:t>
            </a:r>
          </a:p>
        </p:txBody>
      </p:sp>
      <p:sp>
        <p:nvSpPr>
          <p:cNvPr id="43011" name="Rectangle 3"/>
          <p:cNvSpPr>
            <a:spLocks noGrp="1" noChangeArrowheads="1"/>
          </p:cNvSpPr>
          <p:nvPr>
            <p:ph type="body" idx="1"/>
          </p:nvPr>
        </p:nvSpPr>
        <p:spPr/>
        <p:txBody>
          <a:bodyPr/>
          <a:lstStyle/>
          <a:p>
            <a:pPr eaLnBrk="1" hangingPunct="1"/>
            <a:endParaRPr lang="zh-CN" altLang="zh-CN"/>
          </a:p>
        </p:txBody>
      </p:sp>
      <p:pic>
        <p:nvPicPr>
          <p:cNvPr id="43012" name="Picture 4" descr="book7"/>
          <p:cNvPicPr>
            <a:picLocks noChangeAspect="1" noChangeArrowheads="1"/>
          </p:cNvPicPr>
          <p:nvPr/>
        </p:nvPicPr>
        <p:blipFill>
          <a:blip r:embed="rId3" cstate="print"/>
          <a:srcRect/>
          <a:stretch>
            <a:fillRect/>
          </a:stretch>
        </p:blipFill>
        <p:spPr bwMode="auto">
          <a:xfrm>
            <a:off x="250825" y="2060575"/>
            <a:ext cx="8569325" cy="4532313"/>
          </a:xfrm>
          <a:prstGeom prst="rect">
            <a:avLst/>
          </a:prstGeom>
          <a:solidFill>
            <a:schemeClr val="accent1"/>
          </a:solidFill>
          <a:ln w="9525">
            <a:noFill/>
            <a:miter lim="800000"/>
            <a:headEnd/>
            <a:tailEnd/>
          </a:ln>
        </p:spPr>
      </p:pic>
      <p:sp>
        <p:nvSpPr>
          <p:cNvPr id="55301" name="Text Box 5"/>
          <p:cNvSpPr txBox="1">
            <a:spLocks noChangeArrowheads="1"/>
          </p:cNvSpPr>
          <p:nvPr/>
        </p:nvSpPr>
        <p:spPr bwMode="auto">
          <a:xfrm>
            <a:off x="4427538" y="404813"/>
            <a:ext cx="4321175" cy="915987"/>
          </a:xfrm>
          <a:prstGeom prst="rect">
            <a:avLst/>
          </a:prstGeom>
          <a:solidFill>
            <a:schemeClr val="accent2"/>
          </a:solidFill>
          <a:ln w="9525">
            <a:noFill/>
            <a:miter lim="800000"/>
            <a:headEnd/>
            <a:tailEnd/>
          </a:ln>
          <a:effectLst>
            <a:outerShdw dist="107763" dir="18900000" algn="ctr" rotWithShape="0">
              <a:schemeClr val="bg2">
                <a:alpha val="50000"/>
              </a:schemeClr>
            </a:outerShdw>
          </a:effectLst>
        </p:spPr>
        <p:txBody>
          <a:bodyPr>
            <a:spAutoFit/>
          </a:bodyPr>
          <a:lstStyle/>
          <a:p>
            <a:pPr>
              <a:spcBef>
                <a:spcPct val="50000"/>
              </a:spcBef>
              <a:defRPr/>
            </a:pPr>
            <a:r>
              <a:rPr lang="zh-CN" altLang="en-US" sz="1800">
                <a:ea typeface="宋体" pitchFamily="2" charset="-122"/>
              </a:rPr>
              <a:t>注意：域名查询采用客户</a:t>
            </a:r>
            <a:r>
              <a:rPr lang="en-US" altLang="zh-CN" sz="1800">
                <a:ea typeface="宋体" pitchFamily="2" charset="-122"/>
              </a:rPr>
              <a:t>/</a:t>
            </a:r>
            <a:r>
              <a:rPr lang="zh-CN" altLang="en-US" sz="1800">
                <a:ea typeface="宋体" pitchFamily="2" charset="-122"/>
              </a:rPr>
              <a:t>服务器方式，通常，某一个名字服务器同时又是其它名字服务器的客户。</a:t>
            </a:r>
          </a:p>
        </p:txBody>
      </p:sp>
      <p:sp>
        <p:nvSpPr>
          <p:cNvPr id="7" name="灯片编号占位符 6"/>
          <p:cNvSpPr>
            <a:spLocks noGrp="1"/>
          </p:cNvSpPr>
          <p:nvPr>
            <p:ph type="sldNum" sz="quarter" idx="12"/>
          </p:nvPr>
        </p:nvSpPr>
        <p:spPr/>
        <p:txBody>
          <a:bodyPr/>
          <a:lstStyle/>
          <a:p>
            <a:pPr>
              <a:defRPr/>
            </a:pPr>
            <a:fld id="{C7BB7BB3-FE8B-4503-A8FD-0371EDC5D4C6}" type="slidenum">
              <a:rPr lang="en-US" altLang="zh-CN" smtClean="0"/>
              <a:pPr>
                <a:defRPr/>
              </a:pPr>
              <a:t>30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zh-CN" dirty="0"/>
              <a:t>DNS</a:t>
            </a:r>
            <a:r>
              <a:rPr lang="zh-CN" altLang="en-US" dirty="0"/>
              <a:t>的资源记录</a:t>
            </a:r>
            <a:br>
              <a:rPr lang="zh-CN" altLang="en-US" dirty="0"/>
            </a:br>
            <a:r>
              <a:rPr lang="zh-CN" altLang="en-US" dirty="0"/>
              <a:t>（</a:t>
            </a:r>
            <a:r>
              <a:rPr lang="en-US" altLang="zh-CN" dirty="0"/>
              <a:t>Resource Record)</a:t>
            </a:r>
          </a:p>
        </p:txBody>
      </p:sp>
      <p:sp>
        <p:nvSpPr>
          <p:cNvPr id="44035" name="Rectangle 3"/>
          <p:cNvSpPr>
            <a:spLocks noGrp="1" noChangeArrowheads="1"/>
          </p:cNvSpPr>
          <p:nvPr>
            <p:ph type="body" idx="1"/>
          </p:nvPr>
        </p:nvSpPr>
        <p:spPr>
          <a:xfrm>
            <a:off x="142844" y="2000240"/>
            <a:ext cx="8858312" cy="4654572"/>
          </a:xfrm>
        </p:spPr>
        <p:txBody>
          <a:bodyPr/>
          <a:lstStyle/>
          <a:p>
            <a:pPr eaLnBrk="1" hangingPunct="1"/>
            <a:r>
              <a:rPr lang="zh-CN" altLang="en-US" sz="2400" dirty="0"/>
              <a:t>当解析器给</a:t>
            </a:r>
            <a:r>
              <a:rPr lang="en-US" altLang="zh-CN" sz="2400" dirty="0"/>
              <a:t>DNS</a:t>
            </a:r>
            <a:r>
              <a:rPr lang="zh-CN" altLang="en-US" sz="2400" dirty="0"/>
              <a:t>一个域名，取回的是一个与该域名相对应的</a:t>
            </a:r>
            <a:r>
              <a:rPr lang="zh-CN" altLang="en-US" sz="2400" b="1" dirty="0">
                <a:solidFill>
                  <a:srgbClr val="FF0000"/>
                </a:solidFill>
              </a:rPr>
              <a:t>资源记录</a:t>
            </a:r>
            <a:r>
              <a:rPr lang="zh-CN" altLang="en-US" sz="2400" dirty="0"/>
              <a:t>。所以</a:t>
            </a:r>
            <a:r>
              <a:rPr lang="en-US" altLang="zh-CN" sz="2400" dirty="0"/>
              <a:t>DNS</a:t>
            </a:r>
            <a:r>
              <a:rPr lang="zh-CN" altLang="en-US" sz="2400" dirty="0"/>
              <a:t>的实际功能就是把域名映射到一条记录上。</a:t>
            </a:r>
          </a:p>
          <a:p>
            <a:pPr eaLnBrk="1" hangingPunct="1"/>
            <a:r>
              <a:rPr lang="zh-CN" altLang="en-US" sz="2400" dirty="0"/>
              <a:t>一条</a:t>
            </a:r>
            <a:r>
              <a:rPr lang="zh-CN" altLang="en-US" sz="2400" b="1" dirty="0">
                <a:solidFill>
                  <a:srgbClr val="FF0000"/>
                </a:solidFill>
                <a:latin typeface="+mn-ea"/>
              </a:rPr>
              <a:t>资源记录共有</a:t>
            </a:r>
            <a:r>
              <a:rPr lang="en-US" altLang="zh-CN" sz="2400" b="1" dirty="0">
                <a:solidFill>
                  <a:srgbClr val="FF0000"/>
                </a:solidFill>
                <a:latin typeface="+mn-ea"/>
              </a:rPr>
              <a:t>5</a:t>
            </a:r>
            <a:r>
              <a:rPr lang="zh-CN" altLang="en-US" sz="2400" b="1" dirty="0">
                <a:solidFill>
                  <a:srgbClr val="FF0000"/>
                </a:solidFill>
                <a:latin typeface="+mn-ea"/>
              </a:rPr>
              <a:t>项</a:t>
            </a:r>
            <a:r>
              <a:rPr lang="zh-CN" altLang="en-US" sz="2400" dirty="0"/>
              <a:t>：</a:t>
            </a:r>
          </a:p>
          <a:p>
            <a:pPr lvl="1" eaLnBrk="1" hangingPunct="1"/>
            <a:r>
              <a:rPr lang="en-US" altLang="zh-CN" sz="2000" b="1" dirty="0" err="1"/>
              <a:t>Domain_name</a:t>
            </a:r>
            <a:r>
              <a:rPr lang="en-US" altLang="zh-CN" sz="2000" b="1" dirty="0"/>
              <a:t> </a:t>
            </a:r>
            <a:r>
              <a:rPr lang="en-US" altLang="zh-CN" sz="2000" dirty="0"/>
              <a:t>   </a:t>
            </a:r>
            <a:r>
              <a:rPr lang="en-US" altLang="zh-CN" sz="2000" b="1" dirty="0" err="1"/>
              <a:t>Time_to_live</a:t>
            </a:r>
            <a:r>
              <a:rPr lang="en-US" altLang="zh-CN" sz="2000" dirty="0"/>
              <a:t>    </a:t>
            </a:r>
            <a:r>
              <a:rPr lang="en-US" altLang="zh-CN" sz="2000" b="1" dirty="0"/>
              <a:t>Class</a:t>
            </a:r>
            <a:r>
              <a:rPr lang="en-US" altLang="zh-CN" sz="2000" dirty="0"/>
              <a:t>    </a:t>
            </a:r>
            <a:r>
              <a:rPr lang="en-US" altLang="zh-CN" sz="2000" b="1" dirty="0"/>
              <a:t>Type</a:t>
            </a:r>
            <a:r>
              <a:rPr lang="en-US" altLang="zh-CN" sz="2000" dirty="0"/>
              <a:t>    </a:t>
            </a:r>
            <a:r>
              <a:rPr lang="en-US" altLang="zh-CN" sz="2000" b="1" dirty="0"/>
              <a:t>Value</a:t>
            </a:r>
          </a:p>
          <a:p>
            <a:pPr eaLnBrk="1" hangingPunct="1"/>
            <a:r>
              <a:rPr lang="zh-CN" altLang="en-US" sz="2400" dirty="0"/>
              <a:t>描述符</a:t>
            </a:r>
            <a:endParaRPr lang="en-US" altLang="zh-CN" sz="2400" dirty="0"/>
          </a:p>
          <a:p>
            <a:pPr lvl="1" eaLnBrk="1" hangingPunct="1"/>
            <a:r>
              <a:rPr lang="en-US" altLang="zh-CN" sz="2000" dirty="0" err="1"/>
              <a:t>Domain_name</a:t>
            </a:r>
            <a:r>
              <a:rPr lang="en-US" altLang="zh-CN" sz="2000" dirty="0"/>
              <a:t>:</a:t>
            </a:r>
            <a:r>
              <a:rPr lang="zh-CN" altLang="en-US" sz="2000" dirty="0"/>
              <a:t>指出这条记录适用于哪个域，每个域有很多条记录</a:t>
            </a:r>
            <a:endParaRPr lang="en-US" altLang="zh-CN" sz="2000" dirty="0"/>
          </a:p>
          <a:p>
            <a:pPr lvl="1" eaLnBrk="1" hangingPunct="1"/>
            <a:r>
              <a:rPr lang="en-US" altLang="zh-CN" sz="2000" dirty="0" err="1"/>
              <a:t>Time_to_live</a:t>
            </a:r>
            <a:r>
              <a:rPr lang="en-US" altLang="zh-CN" sz="2000" dirty="0"/>
              <a:t>: </a:t>
            </a:r>
            <a:r>
              <a:rPr lang="zh-CN" altLang="en-US" sz="2000" dirty="0"/>
              <a:t>生存时间，例如，时间较长的有一天（</a:t>
            </a:r>
            <a:r>
              <a:rPr lang="en-US" altLang="zh-CN" sz="2000" dirty="0"/>
              <a:t>86400</a:t>
            </a:r>
            <a:r>
              <a:rPr lang="zh-CN" altLang="en-US" sz="2000" dirty="0"/>
              <a:t>秒），短的有一分钟（</a:t>
            </a:r>
            <a:r>
              <a:rPr lang="en-US" altLang="zh-CN" sz="2000" dirty="0"/>
              <a:t>60</a:t>
            </a:r>
            <a:r>
              <a:rPr lang="zh-CN" altLang="en-US" sz="2000" dirty="0"/>
              <a:t>秒），表明了该记录的稳定程度</a:t>
            </a:r>
            <a:endParaRPr lang="en-US" altLang="zh-CN" sz="2000" dirty="0"/>
          </a:p>
          <a:p>
            <a:pPr lvl="2" eaLnBrk="1" hangingPunct="1"/>
            <a:r>
              <a:rPr lang="zh-CN" altLang="en-US" sz="1800" dirty="0"/>
              <a:t>该值长，可以减少网络开销；该值短，提高域名转换的准确性</a:t>
            </a:r>
          </a:p>
          <a:p>
            <a:pPr lvl="1" eaLnBrk="1" hangingPunct="1"/>
            <a:r>
              <a:rPr lang="en-US" altLang="zh-CN" sz="2000" dirty="0"/>
              <a:t>Class</a:t>
            </a:r>
            <a:r>
              <a:rPr lang="zh-CN" altLang="en-US" sz="2000" dirty="0"/>
              <a:t>：对于</a:t>
            </a:r>
            <a:r>
              <a:rPr lang="en-US" altLang="zh-CN" sz="2000" dirty="0">
                <a:solidFill>
                  <a:srgbClr val="FF0000"/>
                </a:solidFill>
              </a:rPr>
              <a:t>Internet</a:t>
            </a:r>
            <a:r>
              <a:rPr lang="zh-CN" altLang="en-US" sz="2000" dirty="0">
                <a:solidFill>
                  <a:srgbClr val="FF0000"/>
                </a:solidFill>
              </a:rPr>
              <a:t>，它总是</a:t>
            </a:r>
            <a:r>
              <a:rPr lang="en-US" altLang="zh-CN" sz="2000" dirty="0">
                <a:solidFill>
                  <a:srgbClr val="FF0000"/>
                </a:solidFill>
              </a:rPr>
              <a:t>IN</a:t>
            </a:r>
          </a:p>
          <a:p>
            <a:pPr lvl="1" eaLnBrk="1" hangingPunct="1"/>
            <a:r>
              <a:rPr lang="en-US" altLang="zh-CN" sz="2000" dirty="0"/>
              <a:t>Type</a:t>
            </a:r>
            <a:r>
              <a:rPr lang="zh-CN" altLang="en-US" sz="2000" dirty="0"/>
              <a:t>：指出记录的类型</a:t>
            </a:r>
          </a:p>
          <a:p>
            <a:pPr lvl="1" eaLnBrk="1" hangingPunct="1"/>
            <a:r>
              <a:rPr lang="en-US" altLang="zh-CN" sz="2000" dirty="0"/>
              <a:t>Value</a:t>
            </a:r>
            <a:r>
              <a:rPr lang="zh-CN" altLang="en-US" sz="2000" dirty="0"/>
              <a:t>：可以是数字、域名或</a:t>
            </a:r>
            <a:r>
              <a:rPr lang="en-US" altLang="zh-CN" sz="2000" dirty="0"/>
              <a:t>ASCII</a:t>
            </a:r>
            <a:r>
              <a:rPr lang="zh-CN" altLang="en-US" sz="2000" dirty="0"/>
              <a:t>字符，其语义基于记录类型</a:t>
            </a:r>
          </a:p>
          <a:p>
            <a:pPr eaLnBrk="1" hangingPunct="1"/>
            <a:endParaRPr lang="en-US" altLang="zh-CN" sz="2400" dirty="0"/>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31</a:t>
            </a:fld>
            <a:endParaRPr lang="en-US" altLang="zh-C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dirty="0"/>
              <a:t>DNS</a:t>
            </a:r>
            <a:r>
              <a:rPr lang="zh-CN" altLang="en-US" dirty="0"/>
              <a:t>的资源记录</a:t>
            </a:r>
            <a:endParaRPr lang="zh-CN" altLang="zh-CN" dirty="0"/>
          </a:p>
        </p:txBody>
      </p:sp>
      <p:pic>
        <p:nvPicPr>
          <p:cNvPr id="45059" name="Picture 3"/>
          <p:cNvPicPr>
            <a:picLocks noGrp="1" noChangeAspect="1" noChangeArrowheads="1"/>
          </p:cNvPicPr>
          <p:nvPr>
            <p:ph type="body" idx="1"/>
          </p:nvPr>
        </p:nvPicPr>
        <p:blipFill>
          <a:blip r:embed="rId3" cstate="print"/>
          <a:srcRect/>
          <a:stretch>
            <a:fillRect/>
          </a:stretch>
        </p:blipFill>
        <p:spPr>
          <a:xfrm>
            <a:off x="0" y="2743200"/>
            <a:ext cx="7772400" cy="4114800"/>
          </a:xfrm>
        </p:spPr>
      </p:pic>
      <p:sp>
        <p:nvSpPr>
          <p:cNvPr id="4" name="矩形 3"/>
          <p:cNvSpPr/>
          <p:nvPr/>
        </p:nvSpPr>
        <p:spPr>
          <a:xfrm>
            <a:off x="357158" y="3786190"/>
            <a:ext cx="6858048"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7158" y="4214818"/>
            <a:ext cx="6858048" cy="3667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标注 6"/>
          <p:cNvSpPr/>
          <p:nvPr/>
        </p:nvSpPr>
        <p:spPr>
          <a:xfrm>
            <a:off x="7358082" y="2500306"/>
            <a:ext cx="1643074" cy="928694"/>
          </a:xfrm>
          <a:prstGeom prst="wedgeRectCallout">
            <a:avLst>
              <a:gd name="adj1" fmla="val -56852"/>
              <a:gd name="adj2" fmla="val 80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FF0000"/>
                </a:solidFill>
              </a:rPr>
              <a:t>地址记录</a:t>
            </a:r>
            <a:r>
              <a:rPr lang="zh-CN" altLang="en-US" sz="1600" b="1" dirty="0">
                <a:solidFill>
                  <a:schemeClr val="tx1"/>
                </a:solidFill>
              </a:rPr>
              <a:t>，包含某主机对应的</a:t>
            </a:r>
            <a:r>
              <a:rPr lang="en-US" altLang="zh-CN" sz="1600" b="1" dirty="0">
                <a:solidFill>
                  <a:schemeClr val="tx1"/>
                </a:solidFill>
              </a:rPr>
              <a:t>IP</a:t>
            </a:r>
            <a:r>
              <a:rPr lang="zh-CN" altLang="en-US" sz="1600" b="1" dirty="0">
                <a:solidFill>
                  <a:schemeClr val="tx1"/>
                </a:solidFill>
              </a:rPr>
              <a:t>地址</a:t>
            </a:r>
          </a:p>
        </p:txBody>
      </p:sp>
      <p:sp>
        <p:nvSpPr>
          <p:cNvPr id="8" name="矩形标注 7"/>
          <p:cNvSpPr/>
          <p:nvPr/>
        </p:nvSpPr>
        <p:spPr>
          <a:xfrm>
            <a:off x="7500926" y="3714752"/>
            <a:ext cx="1643074" cy="928694"/>
          </a:xfrm>
          <a:prstGeom prst="wedgeRectCallout">
            <a:avLst>
              <a:gd name="adj1" fmla="val -63464"/>
              <a:gd name="adj2" fmla="val 29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solidFill>
                  <a:srgbClr val="FF0000"/>
                </a:solidFill>
              </a:rPr>
              <a:t>MX</a:t>
            </a:r>
            <a:r>
              <a:rPr lang="zh-CN" altLang="en-US" sz="1600" b="1" dirty="0">
                <a:solidFill>
                  <a:srgbClr val="FF0000"/>
                </a:solidFill>
              </a:rPr>
              <a:t>记录</a:t>
            </a:r>
            <a:r>
              <a:rPr lang="zh-CN" altLang="en-US" sz="1600" b="1" dirty="0">
                <a:solidFill>
                  <a:schemeClr val="tx1"/>
                </a:solidFill>
              </a:rPr>
              <a:t>，指定一台准备接受该特定域名邮件地址的主机名字</a:t>
            </a:r>
          </a:p>
        </p:txBody>
      </p:sp>
      <p:sp>
        <p:nvSpPr>
          <p:cNvPr id="10" name="灯片编号占位符 9"/>
          <p:cNvSpPr>
            <a:spLocks noGrp="1"/>
          </p:cNvSpPr>
          <p:nvPr>
            <p:ph type="sldNum" sz="quarter" idx="12"/>
          </p:nvPr>
        </p:nvSpPr>
        <p:spPr/>
        <p:txBody>
          <a:bodyPr/>
          <a:lstStyle/>
          <a:p>
            <a:pPr>
              <a:defRPr/>
            </a:pPr>
            <a:fld id="{C7BB7BB3-FE8B-4503-A8FD-0371EDC5D4C6}" type="slidenum">
              <a:rPr lang="en-US" altLang="zh-CN" smtClean="0"/>
              <a:pPr>
                <a:defRPr/>
              </a:pPr>
              <a:t>32</a:t>
            </a:fld>
            <a:endParaRPr lang="en-US" altLang="zh-CN"/>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type="title"/>
          </p:nvPr>
        </p:nvPicPr>
        <p:blipFill>
          <a:blip r:embed="rId3" cstate="print"/>
          <a:srcRect/>
          <a:stretch>
            <a:fillRect/>
          </a:stretch>
        </p:blipFill>
        <p:spPr>
          <a:xfrm>
            <a:off x="0" y="0"/>
            <a:ext cx="9144000" cy="6858000"/>
          </a:xfrm>
        </p:spPr>
      </p:pic>
      <p:grpSp>
        <p:nvGrpSpPr>
          <p:cNvPr id="2" name="Group 11"/>
          <p:cNvGrpSpPr>
            <a:grpSpLocks/>
          </p:cNvGrpSpPr>
          <p:nvPr/>
        </p:nvGrpSpPr>
        <p:grpSpPr bwMode="auto">
          <a:xfrm>
            <a:off x="395288" y="0"/>
            <a:ext cx="1728787" cy="6597650"/>
            <a:chOff x="249" y="0"/>
            <a:chExt cx="1089" cy="4156"/>
          </a:xfrm>
        </p:grpSpPr>
        <p:sp>
          <p:nvSpPr>
            <p:cNvPr id="46096" name="AutoShape 4"/>
            <p:cNvSpPr>
              <a:spLocks noChangeArrowheads="1"/>
            </p:cNvSpPr>
            <p:nvPr/>
          </p:nvSpPr>
          <p:spPr bwMode="auto">
            <a:xfrm>
              <a:off x="612" y="2523"/>
              <a:ext cx="726" cy="318"/>
            </a:xfrm>
            <a:prstGeom prst="wedgeRectCallout">
              <a:avLst>
                <a:gd name="adj1" fmla="val -45181"/>
                <a:gd name="adj2" fmla="val -159435"/>
              </a:avLst>
            </a:prstGeom>
            <a:solidFill>
              <a:schemeClr val="accent1"/>
            </a:solidFill>
            <a:ln w="9525">
              <a:solidFill>
                <a:schemeClr val="tx1"/>
              </a:solidFill>
              <a:miter lim="800000"/>
              <a:headEnd/>
              <a:tailEnd/>
            </a:ln>
          </p:spPr>
          <p:txBody>
            <a:bodyPr/>
            <a:lstStyle/>
            <a:p>
              <a:pPr algn="ctr"/>
              <a:r>
                <a:rPr lang="zh-CN" altLang="en-US"/>
                <a:t>域名</a:t>
              </a:r>
            </a:p>
          </p:txBody>
        </p:sp>
        <p:sp>
          <p:nvSpPr>
            <p:cNvPr id="46097" name="Oval 10"/>
            <p:cNvSpPr>
              <a:spLocks noChangeArrowheads="1"/>
            </p:cNvSpPr>
            <p:nvPr/>
          </p:nvSpPr>
          <p:spPr bwMode="auto">
            <a:xfrm>
              <a:off x="249" y="0"/>
              <a:ext cx="590" cy="4156"/>
            </a:xfrm>
            <a:prstGeom prst="ellipse">
              <a:avLst/>
            </a:prstGeom>
            <a:noFill/>
            <a:ln w="15875">
              <a:solidFill>
                <a:srgbClr val="FF0000"/>
              </a:solidFill>
              <a:round/>
              <a:headEnd/>
              <a:tailEnd/>
            </a:ln>
          </p:spPr>
          <p:txBody>
            <a:bodyPr wrap="none" anchor="ctr"/>
            <a:lstStyle/>
            <a:p>
              <a:endParaRPr lang="zh-CN" altLang="en-US"/>
            </a:p>
          </p:txBody>
        </p:sp>
      </p:grpSp>
      <p:grpSp>
        <p:nvGrpSpPr>
          <p:cNvPr id="3" name="Group 13"/>
          <p:cNvGrpSpPr>
            <a:grpSpLocks/>
          </p:cNvGrpSpPr>
          <p:nvPr/>
        </p:nvGrpSpPr>
        <p:grpSpPr bwMode="auto">
          <a:xfrm>
            <a:off x="1835150" y="0"/>
            <a:ext cx="1441450" cy="6597650"/>
            <a:chOff x="1156" y="0"/>
            <a:chExt cx="908" cy="4156"/>
          </a:xfrm>
        </p:grpSpPr>
        <p:sp>
          <p:nvSpPr>
            <p:cNvPr id="46094" name="AutoShape 6"/>
            <p:cNvSpPr>
              <a:spLocks noChangeArrowheads="1"/>
            </p:cNvSpPr>
            <p:nvPr/>
          </p:nvSpPr>
          <p:spPr bwMode="auto">
            <a:xfrm>
              <a:off x="1338" y="3838"/>
              <a:ext cx="726" cy="318"/>
            </a:xfrm>
            <a:prstGeom prst="wedgeRectCallout">
              <a:avLst>
                <a:gd name="adj1" fmla="val -49861"/>
                <a:gd name="adj2" fmla="val -327356"/>
              </a:avLst>
            </a:prstGeom>
            <a:solidFill>
              <a:schemeClr val="accent1"/>
            </a:solidFill>
            <a:ln w="9525">
              <a:solidFill>
                <a:schemeClr val="tx1"/>
              </a:solidFill>
              <a:miter lim="800000"/>
              <a:headEnd/>
              <a:tailEnd/>
            </a:ln>
          </p:spPr>
          <p:txBody>
            <a:bodyPr/>
            <a:lstStyle/>
            <a:p>
              <a:pPr algn="ctr"/>
              <a:r>
                <a:rPr lang="zh-CN" altLang="en-US"/>
                <a:t>生存期</a:t>
              </a:r>
            </a:p>
          </p:txBody>
        </p:sp>
        <p:sp>
          <p:nvSpPr>
            <p:cNvPr id="46095" name="Oval 12"/>
            <p:cNvSpPr>
              <a:spLocks noChangeArrowheads="1"/>
            </p:cNvSpPr>
            <p:nvPr/>
          </p:nvSpPr>
          <p:spPr bwMode="auto">
            <a:xfrm>
              <a:off x="1156" y="0"/>
              <a:ext cx="409" cy="2993"/>
            </a:xfrm>
            <a:prstGeom prst="ellipse">
              <a:avLst/>
            </a:prstGeom>
            <a:noFill/>
            <a:ln w="15875">
              <a:solidFill>
                <a:srgbClr val="FF0000"/>
              </a:solidFill>
              <a:round/>
              <a:headEnd/>
              <a:tailEnd/>
            </a:ln>
          </p:spPr>
          <p:txBody>
            <a:bodyPr wrap="none" anchor="ctr"/>
            <a:lstStyle/>
            <a:p>
              <a:endParaRPr lang="zh-CN" altLang="en-US"/>
            </a:p>
          </p:txBody>
        </p:sp>
      </p:grpSp>
      <p:grpSp>
        <p:nvGrpSpPr>
          <p:cNvPr id="4" name="Group 15"/>
          <p:cNvGrpSpPr>
            <a:grpSpLocks/>
          </p:cNvGrpSpPr>
          <p:nvPr/>
        </p:nvGrpSpPr>
        <p:grpSpPr bwMode="auto">
          <a:xfrm>
            <a:off x="2700338" y="260350"/>
            <a:ext cx="1223962" cy="6048375"/>
            <a:chOff x="1701" y="164"/>
            <a:chExt cx="771" cy="3810"/>
          </a:xfrm>
        </p:grpSpPr>
        <p:sp>
          <p:nvSpPr>
            <p:cNvPr id="46092" name="Oval 14"/>
            <p:cNvSpPr>
              <a:spLocks noChangeArrowheads="1"/>
            </p:cNvSpPr>
            <p:nvPr/>
          </p:nvSpPr>
          <p:spPr bwMode="auto">
            <a:xfrm>
              <a:off x="1701" y="164"/>
              <a:ext cx="181" cy="3810"/>
            </a:xfrm>
            <a:prstGeom prst="ellipse">
              <a:avLst/>
            </a:prstGeom>
            <a:noFill/>
            <a:ln w="15875">
              <a:solidFill>
                <a:srgbClr val="FF0000"/>
              </a:solidFill>
              <a:round/>
              <a:headEnd/>
              <a:tailEnd/>
            </a:ln>
          </p:spPr>
          <p:txBody>
            <a:bodyPr wrap="none" anchor="ctr"/>
            <a:lstStyle/>
            <a:p>
              <a:endParaRPr lang="zh-CN" altLang="en-US"/>
            </a:p>
          </p:txBody>
        </p:sp>
        <p:sp>
          <p:nvSpPr>
            <p:cNvPr id="46093" name="AutoShape 7"/>
            <p:cNvSpPr>
              <a:spLocks noChangeArrowheads="1"/>
            </p:cNvSpPr>
            <p:nvPr/>
          </p:nvSpPr>
          <p:spPr bwMode="auto">
            <a:xfrm>
              <a:off x="1746" y="572"/>
              <a:ext cx="726" cy="318"/>
            </a:xfrm>
            <a:prstGeom prst="wedgeRectCallout">
              <a:avLst>
                <a:gd name="adj1" fmla="val -43801"/>
                <a:gd name="adj2" fmla="val 240565"/>
              </a:avLst>
            </a:prstGeom>
            <a:solidFill>
              <a:schemeClr val="accent1"/>
            </a:solidFill>
            <a:ln w="9525">
              <a:solidFill>
                <a:schemeClr val="tx1"/>
              </a:solidFill>
              <a:miter lim="800000"/>
              <a:headEnd/>
              <a:tailEnd/>
            </a:ln>
          </p:spPr>
          <p:txBody>
            <a:bodyPr/>
            <a:lstStyle/>
            <a:p>
              <a:pPr algn="ctr"/>
              <a:r>
                <a:rPr lang="zh-CN" altLang="en-US"/>
                <a:t>类别</a:t>
              </a:r>
            </a:p>
          </p:txBody>
        </p:sp>
      </p:grpSp>
      <p:grpSp>
        <p:nvGrpSpPr>
          <p:cNvPr id="5" name="Group 17"/>
          <p:cNvGrpSpPr>
            <a:grpSpLocks/>
          </p:cNvGrpSpPr>
          <p:nvPr/>
        </p:nvGrpSpPr>
        <p:grpSpPr bwMode="auto">
          <a:xfrm>
            <a:off x="3059113" y="333375"/>
            <a:ext cx="2160587" cy="6524625"/>
            <a:chOff x="1927" y="210"/>
            <a:chExt cx="1361" cy="4110"/>
          </a:xfrm>
        </p:grpSpPr>
        <p:sp>
          <p:nvSpPr>
            <p:cNvPr id="46090" name="Oval 16"/>
            <p:cNvSpPr>
              <a:spLocks noChangeArrowheads="1"/>
            </p:cNvSpPr>
            <p:nvPr/>
          </p:nvSpPr>
          <p:spPr bwMode="auto">
            <a:xfrm>
              <a:off x="1927" y="210"/>
              <a:ext cx="409" cy="4110"/>
            </a:xfrm>
            <a:prstGeom prst="ellipse">
              <a:avLst/>
            </a:prstGeom>
            <a:noFill/>
            <a:ln w="15875">
              <a:solidFill>
                <a:srgbClr val="FF0000"/>
              </a:solidFill>
              <a:round/>
              <a:headEnd/>
              <a:tailEnd/>
            </a:ln>
          </p:spPr>
          <p:txBody>
            <a:bodyPr wrap="none" anchor="ctr"/>
            <a:lstStyle/>
            <a:p>
              <a:endParaRPr lang="zh-CN" altLang="en-US"/>
            </a:p>
          </p:txBody>
        </p:sp>
        <p:sp>
          <p:nvSpPr>
            <p:cNvPr id="46091" name="AutoShape 8"/>
            <p:cNvSpPr>
              <a:spLocks noChangeArrowheads="1"/>
            </p:cNvSpPr>
            <p:nvPr/>
          </p:nvSpPr>
          <p:spPr bwMode="auto">
            <a:xfrm>
              <a:off x="2562" y="391"/>
              <a:ext cx="726" cy="318"/>
            </a:xfrm>
            <a:prstGeom prst="wedgeRectCallout">
              <a:avLst>
                <a:gd name="adj1" fmla="val -97796"/>
                <a:gd name="adj2" fmla="val 203458"/>
              </a:avLst>
            </a:prstGeom>
            <a:solidFill>
              <a:schemeClr val="accent1"/>
            </a:solidFill>
            <a:ln w="9525">
              <a:solidFill>
                <a:schemeClr val="tx1"/>
              </a:solidFill>
              <a:miter lim="800000"/>
              <a:headEnd/>
              <a:tailEnd/>
            </a:ln>
          </p:spPr>
          <p:txBody>
            <a:bodyPr/>
            <a:lstStyle/>
            <a:p>
              <a:pPr algn="ctr"/>
              <a:r>
                <a:rPr lang="zh-CN" altLang="en-US"/>
                <a:t>类型</a:t>
              </a:r>
            </a:p>
          </p:txBody>
        </p:sp>
      </p:grpSp>
      <p:grpSp>
        <p:nvGrpSpPr>
          <p:cNvPr id="6" name="Group 19"/>
          <p:cNvGrpSpPr>
            <a:grpSpLocks/>
          </p:cNvGrpSpPr>
          <p:nvPr/>
        </p:nvGrpSpPr>
        <p:grpSpPr bwMode="auto">
          <a:xfrm>
            <a:off x="3995738" y="260350"/>
            <a:ext cx="3384550" cy="6597650"/>
            <a:chOff x="2517" y="164"/>
            <a:chExt cx="2132" cy="4156"/>
          </a:xfrm>
        </p:grpSpPr>
        <p:sp>
          <p:nvSpPr>
            <p:cNvPr id="46088" name="Oval 18"/>
            <p:cNvSpPr>
              <a:spLocks noChangeArrowheads="1"/>
            </p:cNvSpPr>
            <p:nvPr/>
          </p:nvSpPr>
          <p:spPr bwMode="auto">
            <a:xfrm>
              <a:off x="2517" y="164"/>
              <a:ext cx="1089" cy="4156"/>
            </a:xfrm>
            <a:prstGeom prst="ellipse">
              <a:avLst/>
            </a:prstGeom>
            <a:noFill/>
            <a:ln w="15875">
              <a:solidFill>
                <a:srgbClr val="FF0000"/>
              </a:solidFill>
              <a:round/>
              <a:headEnd/>
              <a:tailEnd/>
            </a:ln>
          </p:spPr>
          <p:txBody>
            <a:bodyPr wrap="none" anchor="ctr"/>
            <a:lstStyle/>
            <a:p>
              <a:endParaRPr lang="zh-CN" altLang="en-US"/>
            </a:p>
          </p:txBody>
        </p:sp>
        <p:sp>
          <p:nvSpPr>
            <p:cNvPr id="46089" name="AutoShape 9"/>
            <p:cNvSpPr>
              <a:spLocks noChangeArrowheads="1"/>
            </p:cNvSpPr>
            <p:nvPr/>
          </p:nvSpPr>
          <p:spPr bwMode="auto">
            <a:xfrm>
              <a:off x="3923" y="346"/>
              <a:ext cx="726" cy="318"/>
            </a:xfrm>
            <a:prstGeom prst="wedgeRectCallout">
              <a:avLst>
                <a:gd name="adj1" fmla="val -137602"/>
                <a:gd name="adj2" fmla="val 198741"/>
              </a:avLst>
            </a:prstGeom>
            <a:solidFill>
              <a:schemeClr val="accent1"/>
            </a:solidFill>
            <a:ln w="9525">
              <a:solidFill>
                <a:schemeClr val="tx1"/>
              </a:solidFill>
              <a:miter lim="800000"/>
              <a:headEnd/>
              <a:tailEnd/>
            </a:ln>
          </p:spPr>
          <p:txBody>
            <a:bodyPr/>
            <a:lstStyle/>
            <a:p>
              <a:pPr algn="ctr"/>
              <a:r>
                <a:rPr lang="zh-CN" altLang="en-US"/>
                <a:t>值</a:t>
              </a:r>
            </a:p>
          </p:txBody>
        </p:sp>
      </p:grpSp>
      <p:sp>
        <p:nvSpPr>
          <p:cNvPr id="19" name="灯片编号占位符 18"/>
          <p:cNvSpPr>
            <a:spLocks noGrp="1"/>
          </p:cNvSpPr>
          <p:nvPr>
            <p:ph type="sldNum" sz="quarter" idx="12"/>
          </p:nvPr>
        </p:nvSpPr>
        <p:spPr/>
        <p:txBody>
          <a:bodyPr/>
          <a:lstStyle/>
          <a:p>
            <a:pPr>
              <a:defRPr/>
            </a:pPr>
            <a:fld id="{C7BB7BB3-FE8B-4503-A8FD-0371EDC5D4C6}" type="slidenum">
              <a:rPr lang="en-US" altLang="zh-CN" smtClean="0"/>
              <a:pPr>
                <a:defRPr/>
              </a:pPr>
              <a:t>33</a:t>
            </a:fld>
            <a:endParaRPr lang="en-US" altLang="zh-CN"/>
          </a:p>
        </p:txBody>
      </p:sp>
      <p:sp>
        <p:nvSpPr>
          <p:cNvPr id="20" name="TextBox 19"/>
          <p:cNvSpPr txBox="1"/>
          <p:nvPr/>
        </p:nvSpPr>
        <p:spPr>
          <a:xfrm>
            <a:off x="6643702" y="2571744"/>
            <a:ext cx="2143140" cy="830997"/>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zh-CN" altLang="en-US" dirty="0"/>
              <a:t>某个</a:t>
            </a:r>
            <a:r>
              <a:rPr lang="en-US" altLang="zh-CN" dirty="0"/>
              <a:t>cs.vu.nl</a:t>
            </a:r>
            <a:r>
              <a:rPr lang="zh-CN" altLang="en-US" dirty="0"/>
              <a:t>域的</a:t>
            </a:r>
            <a:r>
              <a:rPr lang="en-US" altLang="zh-CN" dirty="0"/>
              <a:t>DNS</a:t>
            </a:r>
            <a:r>
              <a:rPr lang="zh-CN" altLang="en-US" dirty="0"/>
              <a:t>数据库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1" presetClass="exit" presetSubtype="0" fill="hold"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1" presetClass="exit" presetSubtype="0" fill="hold"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a:t>Chapter 9 </a:t>
            </a:r>
            <a:r>
              <a:rPr lang="zh-CN" altLang="en-US"/>
              <a:t>应用层</a:t>
            </a:r>
          </a:p>
        </p:txBody>
      </p:sp>
      <p:sp>
        <p:nvSpPr>
          <p:cNvPr id="17411" name="Rectangle 5"/>
          <p:cNvSpPr>
            <a:spLocks noGrp="1" noChangeArrowheads="1"/>
          </p:cNvSpPr>
          <p:nvPr>
            <p:ph type="body" idx="1"/>
          </p:nvPr>
        </p:nvSpPr>
        <p:spPr/>
        <p:txBody>
          <a:bodyPr/>
          <a:lstStyle/>
          <a:p>
            <a:pPr eaLnBrk="1" hangingPunct="1"/>
            <a:r>
              <a:rPr lang="en-US" altLang="zh-CN" dirty="0"/>
              <a:t>9.1</a:t>
            </a:r>
            <a:r>
              <a:rPr lang="zh-CN" altLang="en-US" dirty="0"/>
              <a:t>网络应用层的计算和访问模式</a:t>
            </a:r>
          </a:p>
          <a:p>
            <a:pPr eaLnBrk="1" hangingPunct="1"/>
            <a:r>
              <a:rPr lang="en-US" altLang="zh-CN" dirty="0"/>
              <a:t>9.2</a:t>
            </a:r>
            <a:r>
              <a:rPr lang="zh-CN" altLang="en-US" dirty="0"/>
              <a:t>域名系统</a:t>
            </a:r>
            <a:r>
              <a:rPr lang="en-US" altLang="zh-CN" dirty="0"/>
              <a:t>(DNS)</a:t>
            </a:r>
          </a:p>
          <a:p>
            <a:pPr eaLnBrk="1" hangingPunct="1"/>
            <a:r>
              <a:rPr lang="en-US" altLang="zh-CN" dirty="0">
                <a:solidFill>
                  <a:srgbClr val="FF0000"/>
                </a:solidFill>
              </a:rPr>
              <a:t>9.3</a:t>
            </a:r>
            <a:r>
              <a:rPr lang="zh-CN" altLang="en-US" dirty="0">
                <a:solidFill>
                  <a:srgbClr val="FF0000"/>
                </a:solidFill>
              </a:rPr>
              <a:t>文件服务</a:t>
            </a:r>
            <a:r>
              <a:rPr lang="en-US" altLang="zh-CN" dirty="0">
                <a:solidFill>
                  <a:srgbClr val="FF0000"/>
                </a:solidFill>
              </a:rPr>
              <a:t>(FTP)</a:t>
            </a:r>
          </a:p>
          <a:p>
            <a:pPr eaLnBrk="1" hangingPunct="1"/>
            <a:r>
              <a:rPr lang="en-US" altLang="zh-CN" dirty="0"/>
              <a:t>9.4</a:t>
            </a:r>
            <a:r>
              <a:rPr lang="zh-CN" altLang="en-US" dirty="0"/>
              <a:t>电子邮件</a:t>
            </a:r>
            <a:r>
              <a:rPr lang="en-US" altLang="zh-CN" dirty="0"/>
              <a:t>(SMTP)</a:t>
            </a:r>
          </a:p>
          <a:p>
            <a:pPr eaLnBrk="1" hangingPunct="1"/>
            <a:r>
              <a:rPr lang="en-US" altLang="zh-CN" dirty="0"/>
              <a:t>9.5WWW(HTTP)</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34</a:t>
            </a:fld>
            <a:endParaRPr lang="en-US" altLang="zh-C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zh-CN" altLang="en-US" dirty="0"/>
              <a:t>文件服务</a:t>
            </a:r>
            <a:r>
              <a:rPr lang="en-US" altLang="zh-CN" dirty="0"/>
              <a:t>(FTP)</a:t>
            </a:r>
          </a:p>
        </p:txBody>
      </p:sp>
      <p:sp>
        <p:nvSpPr>
          <p:cNvPr id="3076" name="Rectangle 3"/>
          <p:cNvSpPr>
            <a:spLocks noGrp="1" noChangeArrowheads="1"/>
          </p:cNvSpPr>
          <p:nvPr>
            <p:ph type="body" idx="1"/>
          </p:nvPr>
        </p:nvSpPr>
        <p:spPr>
          <a:xfrm>
            <a:off x="1182688" y="2017713"/>
            <a:ext cx="7772400" cy="1195387"/>
          </a:xfrm>
        </p:spPr>
        <p:txBody>
          <a:bodyPr/>
          <a:lstStyle/>
          <a:p>
            <a:pPr eaLnBrk="1" hangingPunct="1"/>
            <a:r>
              <a:rPr lang="en-US" altLang="zh-CN" dirty="0"/>
              <a:t>FTP</a:t>
            </a:r>
            <a:r>
              <a:rPr lang="zh-CN" altLang="en-US" dirty="0"/>
              <a:t>： </a:t>
            </a:r>
            <a:r>
              <a:rPr lang="en-US" altLang="zh-CN" dirty="0"/>
              <a:t>File Transfer Protocol</a:t>
            </a:r>
            <a:r>
              <a:rPr lang="zh-CN" altLang="en-US" dirty="0"/>
              <a:t>， </a:t>
            </a:r>
            <a:r>
              <a:rPr lang="en-US" altLang="zh-CN" dirty="0"/>
              <a:t>RFC959</a:t>
            </a:r>
          </a:p>
          <a:p>
            <a:pPr eaLnBrk="1" hangingPunct="1"/>
            <a:r>
              <a:rPr lang="zh-CN" altLang="en-US" dirty="0"/>
              <a:t>目的：文件传送（上载或下载）</a:t>
            </a:r>
          </a:p>
        </p:txBody>
      </p:sp>
      <p:graphicFrame>
        <p:nvGraphicFramePr>
          <p:cNvPr id="3074" name="Object 6"/>
          <p:cNvGraphicFramePr>
            <a:graphicFrameLocks noChangeAspect="1"/>
          </p:cNvGraphicFramePr>
          <p:nvPr/>
        </p:nvGraphicFramePr>
        <p:xfrm>
          <a:off x="5534052" y="3929066"/>
          <a:ext cx="776288" cy="623887"/>
        </p:xfrm>
        <a:graphic>
          <a:graphicData uri="http://schemas.openxmlformats.org/presentationml/2006/ole">
            <mc:AlternateContent xmlns:mc="http://schemas.openxmlformats.org/markup-compatibility/2006">
              <mc:Choice xmlns:v="urn:schemas-microsoft-com:vml" Requires="v">
                <p:oleObj spid="_x0000_s3084" name="Clip" r:id="rId4" imgW="1305000" imgH="1085760" progId="">
                  <p:embed/>
                </p:oleObj>
              </mc:Choice>
              <mc:Fallback>
                <p:oleObj name="Clip" r:id="rId4" imgW="1305000" imgH="1085760" progId="">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52" y="3929066"/>
                        <a:ext cx="776288"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078" name="Group 7"/>
          <p:cNvGrpSpPr>
            <a:grpSpLocks/>
          </p:cNvGrpSpPr>
          <p:nvPr/>
        </p:nvGrpSpPr>
        <p:grpSpPr bwMode="auto">
          <a:xfrm>
            <a:off x="2428860" y="4043381"/>
            <a:ext cx="355600" cy="933450"/>
            <a:chOff x="4180" y="783"/>
            <a:chExt cx="150" cy="307"/>
          </a:xfrm>
        </p:grpSpPr>
        <p:sp>
          <p:nvSpPr>
            <p:cNvPr id="3110" name="AutoShape 8"/>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3111" name="Rectangle 9"/>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3112" name="Rectangle 10"/>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3113" name="AutoShape 11"/>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3114" name="Line 12"/>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3115" name="Line 13"/>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3116" name="Rectangle 14"/>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3117" name="Rectangle 15"/>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sp>
        <p:nvSpPr>
          <p:cNvPr id="3079" name="Line 16"/>
          <p:cNvSpPr>
            <a:spLocks noChangeShapeType="1"/>
          </p:cNvSpPr>
          <p:nvPr/>
        </p:nvSpPr>
        <p:spPr bwMode="auto">
          <a:xfrm>
            <a:off x="3078152" y="4921255"/>
            <a:ext cx="2209800" cy="9525"/>
          </a:xfrm>
          <a:prstGeom prst="line">
            <a:avLst/>
          </a:prstGeom>
          <a:noFill/>
          <a:ln w="28575">
            <a:solidFill>
              <a:srgbClr val="FF0000"/>
            </a:solidFill>
            <a:round/>
            <a:headEnd type="triangle" w="med" len="med"/>
            <a:tailEnd type="triangle" w="med" len="med"/>
          </a:ln>
        </p:spPr>
        <p:txBody>
          <a:bodyPr wrap="none" anchor="ctr"/>
          <a:lstStyle/>
          <a:p>
            <a:endParaRPr lang="zh-CN" altLang="en-US"/>
          </a:p>
        </p:txBody>
      </p:sp>
      <p:sp>
        <p:nvSpPr>
          <p:cNvPr id="3080" name="Text Box 17"/>
          <p:cNvSpPr txBox="1">
            <a:spLocks noChangeArrowheads="1"/>
          </p:cNvSpPr>
          <p:nvPr/>
        </p:nvSpPr>
        <p:spPr bwMode="auto">
          <a:xfrm>
            <a:off x="3000364" y="4605342"/>
            <a:ext cx="2409825" cy="336550"/>
          </a:xfrm>
          <a:prstGeom prst="rect">
            <a:avLst/>
          </a:prstGeom>
          <a:noFill/>
          <a:ln w="9525">
            <a:noFill/>
            <a:miter lim="800000"/>
            <a:headEnd/>
            <a:tailEnd/>
          </a:ln>
        </p:spPr>
        <p:txBody>
          <a:bodyPr>
            <a:spAutoFit/>
          </a:bodyPr>
          <a:lstStyle/>
          <a:p>
            <a:pPr algn="ctr" eaLnBrk="0" hangingPunct="0"/>
            <a:r>
              <a:rPr lang="en-US" altLang="zh-CN" sz="1600">
                <a:solidFill>
                  <a:srgbClr val="FF0000"/>
                </a:solidFill>
                <a:latin typeface="Comic Sans MS" pitchFamily="66" charset="0"/>
              </a:rPr>
              <a:t>file transfer</a:t>
            </a:r>
            <a:endParaRPr lang="en-US" altLang="zh-CN">
              <a:latin typeface="Times New Roman" pitchFamily="18" charset="0"/>
            </a:endParaRPr>
          </a:p>
        </p:txBody>
      </p:sp>
      <p:grpSp>
        <p:nvGrpSpPr>
          <p:cNvPr id="3081" name="Group 18"/>
          <p:cNvGrpSpPr>
            <a:grpSpLocks/>
          </p:cNvGrpSpPr>
          <p:nvPr/>
        </p:nvGrpSpPr>
        <p:grpSpPr bwMode="auto">
          <a:xfrm>
            <a:off x="2176448" y="4497406"/>
            <a:ext cx="800100" cy="828675"/>
            <a:chOff x="3898" y="1386"/>
            <a:chExt cx="504" cy="522"/>
          </a:xfrm>
        </p:grpSpPr>
        <p:sp>
          <p:nvSpPr>
            <p:cNvPr id="3108" name="Rectangle 19"/>
            <p:cNvSpPr>
              <a:spLocks noChangeArrowheads="1"/>
            </p:cNvSpPr>
            <p:nvPr/>
          </p:nvSpPr>
          <p:spPr bwMode="auto">
            <a:xfrm>
              <a:off x="3930" y="1386"/>
              <a:ext cx="444" cy="522"/>
            </a:xfrm>
            <a:prstGeom prst="rect">
              <a:avLst/>
            </a:prstGeom>
            <a:solidFill>
              <a:schemeClr val="hlink"/>
            </a:solidFill>
            <a:ln w="19050">
              <a:solidFill>
                <a:schemeClr val="tx1"/>
              </a:solidFill>
              <a:miter lim="800000"/>
              <a:headEnd/>
              <a:tailEnd/>
            </a:ln>
          </p:spPr>
          <p:txBody>
            <a:bodyPr wrap="none" anchor="ctr"/>
            <a:lstStyle/>
            <a:p>
              <a:endParaRPr lang="zh-CN" altLang="en-US"/>
            </a:p>
          </p:txBody>
        </p:sp>
        <p:sp>
          <p:nvSpPr>
            <p:cNvPr id="3109" name="Text Box 20"/>
            <p:cNvSpPr txBox="1">
              <a:spLocks noChangeArrowheads="1"/>
            </p:cNvSpPr>
            <p:nvPr/>
          </p:nvSpPr>
          <p:spPr bwMode="auto">
            <a:xfrm>
              <a:off x="3898" y="1463"/>
              <a:ext cx="504" cy="366"/>
            </a:xfrm>
            <a:prstGeom prst="rect">
              <a:avLst/>
            </a:prstGeom>
            <a:noFill/>
            <a:ln w="9525">
              <a:noFill/>
              <a:miter lim="800000"/>
              <a:headEnd/>
              <a:tailEnd/>
            </a:ln>
          </p:spPr>
          <p:txBody>
            <a:bodyPr wrap="none">
              <a:spAutoFit/>
            </a:bodyPr>
            <a:lstStyle/>
            <a:p>
              <a:pPr algn="ctr" eaLnBrk="0" hangingPunct="0"/>
              <a:r>
                <a:rPr lang="en-US" altLang="zh-CN" sz="1600">
                  <a:latin typeface="Comic Sans MS" pitchFamily="66" charset="0"/>
                </a:rPr>
                <a:t>FTP</a:t>
              </a:r>
            </a:p>
            <a:p>
              <a:pPr algn="ctr" eaLnBrk="0" hangingPunct="0"/>
              <a:r>
                <a:rPr lang="en-US" altLang="zh-CN" sz="1600">
                  <a:latin typeface="Comic Sans MS" pitchFamily="66" charset="0"/>
                </a:rPr>
                <a:t>server</a:t>
              </a:r>
              <a:endParaRPr lang="en-US" altLang="zh-CN">
                <a:latin typeface="Times New Roman" pitchFamily="18" charset="0"/>
              </a:endParaRPr>
            </a:p>
          </p:txBody>
        </p:sp>
      </p:grpSp>
      <p:sp>
        <p:nvSpPr>
          <p:cNvPr id="3104" name="Rectangle 22"/>
          <p:cNvSpPr>
            <a:spLocks noChangeArrowheads="1"/>
          </p:cNvSpPr>
          <p:nvPr/>
        </p:nvSpPr>
        <p:spPr bwMode="auto">
          <a:xfrm>
            <a:off x="5319738" y="4429132"/>
            <a:ext cx="704850" cy="828675"/>
          </a:xfrm>
          <a:prstGeom prst="rect">
            <a:avLst/>
          </a:prstGeom>
          <a:solidFill>
            <a:schemeClr val="hlink"/>
          </a:solidFill>
          <a:ln w="19050">
            <a:solidFill>
              <a:schemeClr val="tx1"/>
            </a:solidFill>
            <a:miter lim="800000"/>
            <a:headEnd/>
            <a:tailEnd/>
          </a:ln>
        </p:spPr>
        <p:txBody>
          <a:bodyPr wrap="none" anchor="ctr"/>
          <a:lstStyle/>
          <a:p>
            <a:endParaRPr lang="zh-CN" altLang="en-US"/>
          </a:p>
        </p:txBody>
      </p:sp>
      <p:sp>
        <p:nvSpPr>
          <p:cNvPr id="3105" name="Rectangle 23"/>
          <p:cNvSpPr>
            <a:spLocks noChangeArrowheads="1"/>
          </p:cNvSpPr>
          <p:nvPr/>
        </p:nvSpPr>
        <p:spPr bwMode="auto">
          <a:xfrm>
            <a:off x="5984905" y="4411670"/>
            <a:ext cx="962025" cy="828675"/>
          </a:xfrm>
          <a:prstGeom prst="rect">
            <a:avLst/>
          </a:prstGeom>
          <a:solidFill>
            <a:srgbClr val="33CCCC"/>
          </a:solidFill>
          <a:ln w="19050">
            <a:solidFill>
              <a:schemeClr val="tx1"/>
            </a:solidFill>
            <a:miter lim="800000"/>
            <a:headEnd/>
            <a:tailEnd/>
          </a:ln>
        </p:spPr>
        <p:txBody>
          <a:bodyPr wrap="none" anchor="ctr"/>
          <a:lstStyle/>
          <a:p>
            <a:endParaRPr lang="zh-CN" altLang="en-US"/>
          </a:p>
        </p:txBody>
      </p:sp>
      <p:sp>
        <p:nvSpPr>
          <p:cNvPr id="3106" name="Text Box 24"/>
          <p:cNvSpPr txBox="1">
            <a:spLocks noChangeArrowheads="1"/>
          </p:cNvSpPr>
          <p:nvPr/>
        </p:nvSpPr>
        <p:spPr bwMode="auto">
          <a:xfrm>
            <a:off x="5891242" y="4460888"/>
            <a:ext cx="1171575" cy="825500"/>
          </a:xfrm>
          <a:prstGeom prst="rect">
            <a:avLst/>
          </a:prstGeom>
          <a:noFill/>
          <a:ln w="9525">
            <a:noFill/>
            <a:miter lim="800000"/>
            <a:headEnd/>
            <a:tailEnd/>
          </a:ln>
        </p:spPr>
        <p:txBody>
          <a:bodyPr>
            <a:spAutoFit/>
          </a:bodyPr>
          <a:lstStyle/>
          <a:p>
            <a:pPr algn="ctr" eaLnBrk="0" hangingPunct="0"/>
            <a:r>
              <a:rPr lang="en-US" altLang="zh-CN" sz="1600" dirty="0">
                <a:latin typeface="Comic Sans MS" pitchFamily="66" charset="0"/>
              </a:rPr>
              <a:t>FTP</a:t>
            </a:r>
          </a:p>
          <a:p>
            <a:pPr algn="ctr" eaLnBrk="0" hangingPunct="0"/>
            <a:r>
              <a:rPr lang="en-US" altLang="zh-CN" sz="1600" dirty="0">
                <a:latin typeface="Comic Sans MS" pitchFamily="66" charset="0"/>
              </a:rPr>
              <a:t>user</a:t>
            </a:r>
          </a:p>
          <a:p>
            <a:pPr algn="ctr" eaLnBrk="0" hangingPunct="0"/>
            <a:r>
              <a:rPr lang="en-US" altLang="zh-CN" sz="1600" dirty="0">
                <a:latin typeface="Comic Sans MS" pitchFamily="66" charset="0"/>
              </a:rPr>
              <a:t>interface</a:t>
            </a:r>
            <a:endParaRPr lang="en-US" altLang="zh-CN" dirty="0">
              <a:latin typeface="Times New Roman" pitchFamily="18" charset="0"/>
            </a:endParaRPr>
          </a:p>
        </p:txBody>
      </p:sp>
      <p:sp>
        <p:nvSpPr>
          <p:cNvPr id="3107" name="Text Box 25"/>
          <p:cNvSpPr txBox="1">
            <a:spLocks noChangeArrowheads="1"/>
          </p:cNvSpPr>
          <p:nvPr/>
        </p:nvSpPr>
        <p:spPr bwMode="auto">
          <a:xfrm>
            <a:off x="5319738" y="4500570"/>
            <a:ext cx="714375" cy="581025"/>
          </a:xfrm>
          <a:prstGeom prst="rect">
            <a:avLst/>
          </a:prstGeom>
          <a:noFill/>
          <a:ln w="9525">
            <a:noFill/>
            <a:miter lim="800000"/>
            <a:headEnd/>
            <a:tailEnd/>
          </a:ln>
        </p:spPr>
        <p:txBody>
          <a:bodyPr wrap="none">
            <a:spAutoFit/>
          </a:bodyPr>
          <a:lstStyle/>
          <a:p>
            <a:pPr algn="ctr" eaLnBrk="0" hangingPunct="0"/>
            <a:r>
              <a:rPr lang="en-US" altLang="zh-CN" sz="1600" dirty="0">
                <a:latin typeface="Comic Sans MS" pitchFamily="66" charset="0"/>
              </a:rPr>
              <a:t>FTP</a:t>
            </a:r>
          </a:p>
          <a:p>
            <a:pPr algn="ctr" eaLnBrk="0" hangingPunct="0"/>
            <a:r>
              <a:rPr lang="en-US" altLang="zh-CN" sz="1600" dirty="0">
                <a:latin typeface="Comic Sans MS" pitchFamily="66" charset="0"/>
              </a:rPr>
              <a:t>client</a:t>
            </a:r>
            <a:endParaRPr lang="en-US" altLang="zh-CN" dirty="0">
              <a:latin typeface="Times New Roman" pitchFamily="18" charset="0"/>
            </a:endParaRPr>
          </a:p>
        </p:txBody>
      </p:sp>
      <p:grpSp>
        <p:nvGrpSpPr>
          <p:cNvPr id="3083" name="Group 26"/>
          <p:cNvGrpSpPr>
            <a:grpSpLocks/>
          </p:cNvGrpSpPr>
          <p:nvPr/>
        </p:nvGrpSpPr>
        <p:grpSpPr bwMode="auto">
          <a:xfrm>
            <a:off x="5527698" y="5195894"/>
            <a:ext cx="1674813" cy="712787"/>
            <a:chOff x="1812" y="1776"/>
            <a:chExt cx="1055" cy="449"/>
          </a:xfrm>
        </p:grpSpPr>
        <p:grpSp>
          <p:nvGrpSpPr>
            <p:cNvPr id="3096" name="Group 27"/>
            <p:cNvGrpSpPr>
              <a:grpSpLocks/>
            </p:cNvGrpSpPr>
            <p:nvPr/>
          </p:nvGrpSpPr>
          <p:grpSpPr bwMode="auto">
            <a:xfrm>
              <a:off x="1903" y="1845"/>
              <a:ext cx="316" cy="313"/>
              <a:chOff x="4939" y="1431"/>
              <a:chExt cx="316" cy="313"/>
            </a:xfrm>
          </p:grpSpPr>
          <p:sp>
            <p:nvSpPr>
              <p:cNvPr id="3099" name="Oval 28"/>
              <p:cNvSpPr>
                <a:spLocks noChangeArrowheads="1"/>
              </p:cNvSpPr>
              <p:nvPr/>
            </p:nvSpPr>
            <p:spPr bwMode="auto">
              <a:xfrm>
                <a:off x="4941" y="1663"/>
                <a:ext cx="310" cy="81"/>
              </a:xfrm>
              <a:prstGeom prst="ellipse">
                <a:avLst/>
              </a:prstGeom>
              <a:solidFill>
                <a:srgbClr val="FFFF00"/>
              </a:solidFill>
              <a:ln w="12700">
                <a:solidFill>
                  <a:schemeClr val="tx1"/>
                </a:solidFill>
                <a:round/>
                <a:headEnd/>
                <a:tailEnd/>
              </a:ln>
            </p:spPr>
            <p:txBody>
              <a:bodyPr wrap="none" anchor="ctr"/>
              <a:lstStyle/>
              <a:p>
                <a:endParaRPr lang="zh-CN" altLang="en-US"/>
              </a:p>
            </p:txBody>
          </p:sp>
          <p:sp>
            <p:nvSpPr>
              <p:cNvPr id="3100" name="Rectangle 29"/>
              <p:cNvSpPr>
                <a:spLocks noChangeArrowheads="1"/>
              </p:cNvSpPr>
              <p:nvPr/>
            </p:nvSpPr>
            <p:spPr bwMode="auto">
              <a:xfrm>
                <a:off x="4942" y="1490"/>
                <a:ext cx="313" cy="214"/>
              </a:xfrm>
              <a:prstGeom prst="rect">
                <a:avLst/>
              </a:prstGeom>
              <a:solidFill>
                <a:srgbClr val="FFFF00"/>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3101" name="Oval 30"/>
              <p:cNvSpPr>
                <a:spLocks noChangeArrowheads="1"/>
              </p:cNvSpPr>
              <p:nvPr/>
            </p:nvSpPr>
            <p:spPr bwMode="auto">
              <a:xfrm>
                <a:off x="4939" y="1431"/>
                <a:ext cx="313" cy="95"/>
              </a:xfrm>
              <a:prstGeom prst="ellipse">
                <a:avLst/>
              </a:prstGeom>
              <a:solidFill>
                <a:srgbClr val="FFFF00"/>
              </a:solidFill>
              <a:ln w="12700">
                <a:solidFill>
                  <a:schemeClr val="tx1"/>
                </a:solidFill>
                <a:round/>
                <a:headEnd/>
                <a:tailEnd/>
              </a:ln>
            </p:spPr>
            <p:txBody>
              <a:bodyPr wrap="none" anchor="ctr"/>
              <a:lstStyle/>
              <a:p>
                <a:endParaRPr lang="zh-CN" altLang="en-US"/>
              </a:p>
            </p:txBody>
          </p:sp>
          <p:sp>
            <p:nvSpPr>
              <p:cNvPr id="3102" name="Line 31"/>
              <p:cNvSpPr>
                <a:spLocks noChangeShapeType="1"/>
              </p:cNvSpPr>
              <p:nvPr/>
            </p:nvSpPr>
            <p:spPr bwMode="auto">
              <a:xfrm>
                <a:off x="5251" y="1479"/>
                <a:ext cx="1" cy="227"/>
              </a:xfrm>
              <a:prstGeom prst="line">
                <a:avLst/>
              </a:prstGeom>
              <a:noFill/>
              <a:ln w="12700">
                <a:solidFill>
                  <a:schemeClr val="tx1"/>
                </a:solidFill>
                <a:round/>
                <a:headEnd/>
                <a:tailEnd/>
              </a:ln>
            </p:spPr>
            <p:txBody>
              <a:bodyPr wrap="none" anchor="ctr"/>
              <a:lstStyle/>
              <a:p>
                <a:endParaRPr lang="zh-CN" altLang="en-US"/>
              </a:p>
            </p:txBody>
          </p:sp>
          <p:sp>
            <p:nvSpPr>
              <p:cNvPr id="3103" name="Line 32"/>
              <p:cNvSpPr>
                <a:spLocks noChangeShapeType="1"/>
              </p:cNvSpPr>
              <p:nvPr/>
            </p:nvSpPr>
            <p:spPr bwMode="auto">
              <a:xfrm flipH="1">
                <a:off x="4939" y="1483"/>
                <a:ext cx="1" cy="229"/>
              </a:xfrm>
              <a:prstGeom prst="line">
                <a:avLst/>
              </a:prstGeom>
              <a:noFill/>
              <a:ln w="12700">
                <a:solidFill>
                  <a:schemeClr val="tx1"/>
                </a:solidFill>
                <a:round/>
                <a:headEnd/>
                <a:tailEnd/>
              </a:ln>
            </p:spPr>
            <p:txBody>
              <a:bodyPr wrap="none" anchor="ctr"/>
              <a:lstStyle/>
              <a:p>
                <a:endParaRPr lang="zh-CN" altLang="en-US"/>
              </a:p>
            </p:txBody>
          </p:sp>
        </p:grpSp>
        <p:sp>
          <p:nvSpPr>
            <p:cNvPr id="3097" name="Text Box 33"/>
            <p:cNvSpPr txBox="1">
              <a:spLocks noChangeArrowheads="1"/>
            </p:cNvSpPr>
            <p:nvPr/>
          </p:nvSpPr>
          <p:spPr bwMode="auto">
            <a:xfrm>
              <a:off x="2189" y="1859"/>
              <a:ext cx="678" cy="366"/>
            </a:xfrm>
            <a:prstGeom prst="rect">
              <a:avLst/>
            </a:prstGeom>
            <a:noFill/>
            <a:ln w="9525">
              <a:noFill/>
              <a:miter lim="800000"/>
              <a:headEnd/>
              <a:tailEnd/>
            </a:ln>
          </p:spPr>
          <p:txBody>
            <a:bodyPr>
              <a:spAutoFit/>
            </a:bodyPr>
            <a:lstStyle/>
            <a:p>
              <a:pPr eaLnBrk="0" hangingPunct="0"/>
              <a:r>
                <a:rPr lang="en-US" altLang="zh-CN" sz="1600">
                  <a:latin typeface="Comic Sans MS" pitchFamily="66" charset="0"/>
                </a:rPr>
                <a:t>local file</a:t>
              </a:r>
            </a:p>
            <a:p>
              <a:pPr eaLnBrk="0" hangingPunct="0"/>
              <a:r>
                <a:rPr lang="en-US" altLang="zh-CN" sz="1600">
                  <a:latin typeface="Comic Sans MS" pitchFamily="66" charset="0"/>
                </a:rPr>
                <a:t>system</a:t>
              </a:r>
              <a:endParaRPr lang="en-US" altLang="zh-CN">
                <a:latin typeface="Times New Roman" pitchFamily="18" charset="0"/>
              </a:endParaRPr>
            </a:p>
          </p:txBody>
        </p:sp>
        <p:sp>
          <p:nvSpPr>
            <p:cNvPr id="3098" name="Line 34"/>
            <p:cNvSpPr>
              <a:spLocks noChangeShapeType="1"/>
            </p:cNvSpPr>
            <p:nvPr/>
          </p:nvSpPr>
          <p:spPr bwMode="auto">
            <a:xfrm>
              <a:off x="1812" y="1776"/>
              <a:ext cx="204" cy="276"/>
            </a:xfrm>
            <a:prstGeom prst="line">
              <a:avLst/>
            </a:prstGeom>
            <a:noFill/>
            <a:ln w="19050">
              <a:solidFill>
                <a:schemeClr val="tx1"/>
              </a:solidFill>
              <a:round/>
              <a:headEnd type="triangle" w="med" len="med"/>
              <a:tailEnd type="triangle" w="med" len="med"/>
            </a:ln>
          </p:spPr>
          <p:txBody>
            <a:bodyPr wrap="none" anchor="ctr"/>
            <a:lstStyle/>
            <a:p>
              <a:endParaRPr lang="zh-CN" altLang="en-US"/>
            </a:p>
          </p:txBody>
        </p:sp>
      </p:grpSp>
      <p:sp>
        <p:nvSpPr>
          <p:cNvPr id="3084" name="Line 35"/>
          <p:cNvSpPr>
            <a:spLocks noChangeShapeType="1"/>
          </p:cNvSpPr>
          <p:nvPr/>
        </p:nvSpPr>
        <p:spPr bwMode="auto">
          <a:xfrm flipH="1">
            <a:off x="6022998" y="5186369"/>
            <a:ext cx="333375" cy="438150"/>
          </a:xfrm>
          <a:prstGeom prst="line">
            <a:avLst/>
          </a:prstGeom>
          <a:noFill/>
          <a:ln w="19050">
            <a:solidFill>
              <a:schemeClr val="tx1"/>
            </a:solidFill>
            <a:round/>
            <a:headEnd type="triangle" w="med" len="med"/>
            <a:tailEnd type="triangle" w="med" len="med"/>
          </a:ln>
        </p:spPr>
        <p:txBody>
          <a:bodyPr wrap="none" anchor="ctr"/>
          <a:lstStyle/>
          <a:p>
            <a:endParaRPr lang="zh-CN" altLang="en-US"/>
          </a:p>
        </p:txBody>
      </p:sp>
      <p:grpSp>
        <p:nvGrpSpPr>
          <p:cNvPr id="3085" name="Group 36"/>
          <p:cNvGrpSpPr>
            <a:grpSpLocks/>
          </p:cNvGrpSpPr>
          <p:nvPr/>
        </p:nvGrpSpPr>
        <p:grpSpPr bwMode="auto">
          <a:xfrm>
            <a:off x="2324085" y="5454668"/>
            <a:ext cx="501650" cy="496887"/>
            <a:chOff x="4939" y="1431"/>
            <a:chExt cx="316" cy="313"/>
          </a:xfrm>
        </p:grpSpPr>
        <p:sp>
          <p:nvSpPr>
            <p:cNvPr id="3091" name="Oval 37"/>
            <p:cNvSpPr>
              <a:spLocks noChangeArrowheads="1"/>
            </p:cNvSpPr>
            <p:nvPr/>
          </p:nvSpPr>
          <p:spPr bwMode="auto">
            <a:xfrm>
              <a:off x="4941" y="1663"/>
              <a:ext cx="310" cy="81"/>
            </a:xfrm>
            <a:prstGeom prst="ellipse">
              <a:avLst/>
            </a:prstGeom>
            <a:solidFill>
              <a:srgbClr val="FFFF00"/>
            </a:solidFill>
            <a:ln w="12700">
              <a:solidFill>
                <a:schemeClr val="tx1"/>
              </a:solidFill>
              <a:round/>
              <a:headEnd/>
              <a:tailEnd/>
            </a:ln>
          </p:spPr>
          <p:txBody>
            <a:bodyPr wrap="none" anchor="ctr"/>
            <a:lstStyle/>
            <a:p>
              <a:endParaRPr lang="zh-CN" altLang="en-US"/>
            </a:p>
          </p:txBody>
        </p:sp>
        <p:sp>
          <p:nvSpPr>
            <p:cNvPr id="3092" name="Rectangle 38"/>
            <p:cNvSpPr>
              <a:spLocks noChangeArrowheads="1"/>
            </p:cNvSpPr>
            <p:nvPr/>
          </p:nvSpPr>
          <p:spPr bwMode="auto">
            <a:xfrm>
              <a:off x="4942" y="1490"/>
              <a:ext cx="313" cy="214"/>
            </a:xfrm>
            <a:prstGeom prst="rect">
              <a:avLst/>
            </a:prstGeom>
            <a:solidFill>
              <a:srgbClr val="FFFF00"/>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3093" name="Oval 39"/>
            <p:cNvSpPr>
              <a:spLocks noChangeArrowheads="1"/>
            </p:cNvSpPr>
            <p:nvPr/>
          </p:nvSpPr>
          <p:spPr bwMode="auto">
            <a:xfrm>
              <a:off x="4939" y="1431"/>
              <a:ext cx="313" cy="95"/>
            </a:xfrm>
            <a:prstGeom prst="ellipse">
              <a:avLst/>
            </a:prstGeom>
            <a:solidFill>
              <a:srgbClr val="FFFF00"/>
            </a:solidFill>
            <a:ln w="12700">
              <a:solidFill>
                <a:schemeClr val="tx1"/>
              </a:solidFill>
              <a:round/>
              <a:headEnd/>
              <a:tailEnd/>
            </a:ln>
          </p:spPr>
          <p:txBody>
            <a:bodyPr wrap="none" anchor="ctr"/>
            <a:lstStyle/>
            <a:p>
              <a:endParaRPr lang="zh-CN" altLang="en-US"/>
            </a:p>
          </p:txBody>
        </p:sp>
        <p:sp>
          <p:nvSpPr>
            <p:cNvPr id="3094" name="Line 40"/>
            <p:cNvSpPr>
              <a:spLocks noChangeShapeType="1"/>
            </p:cNvSpPr>
            <p:nvPr/>
          </p:nvSpPr>
          <p:spPr bwMode="auto">
            <a:xfrm>
              <a:off x="5251" y="1479"/>
              <a:ext cx="1" cy="227"/>
            </a:xfrm>
            <a:prstGeom prst="line">
              <a:avLst/>
            </a:prstGeom>
            <a:noFill/>
            <a:ln w="12700">
              <a:solidFill>
                <a:schemeClr val="tx1"/>
              </a:solidFill>
              <a:round/>
              <a:headEnd/>
              <a:tailEnd/>
            </a:ln>
          </p:spPr>
          <p:txBody>
            <a:bodyPr wrap="none" anchor="ctr"/>
            <a:lstStyle/>
            <a:p>
              <a:endParaRPr lang="zh-CN" altLang="en-US"/>
            </a:p>
          </p:txBody>
        </p:sp>
        <p:sp>
          <p:nvSpPr>
            <p:cNvPr id="3095" name="Line 41"/>
            <p:cNvSpPr>
              <a:spLocks noChangeShapeType="1"/>
            </p:cNvSpPr>
            <p:nvPr/>
          </p:nvSpPr>
          <p:spPr bwMode="auto">
            <a:xfrm flipH="1">
              <a:off x="4939" y="1483"/>
              <a:ext cx="1" cy="229"/>
            </a:xfrm>
            <a:prstGeom prst="line">
              <a:avLst/>
            </a:prstGeom>
            <a:noFill/>
            <a:ln w="12700">
              <a:solidFill>
                <a:schemeClr val="tx1"/>
              </a:solidFill>
              <a:round/>
              <a:headEnd/>
              <a:tailEnd/>
            </a:ln>
          </p:spPr>
          <p:txBody>
            <a:bodyPr wrap="none" anchor="ctr"/>
            <a:lstStyle/>
            <a:p>
              <a:endParaRPr lang="zh-CN" altLang="en-US"/>
            </a:p>
          </p:txBody>
        </p:sp>
      </p:grpSp>
      <p:sp>
        <p:nvSpPr>
          <p:cNvPr id="3086" name="Text Box 42"/>
          <p:cNvSpPr txBox="1">
            <a:spLocks noChangeArrowheads="1"/>
          </p:cNvSpPr>
          <p:nvPr/>
        </p:nvSpPr>
        <p:spPr bwMode="auto">
          <a:xfrm>
            <a:off x="1000100" y="5286388"/>
            <a:ext cx="1457325" cy="581025"/>
          </a:xfrm>
          <a:prstGeom prst="rect">
            <a:avLst/>
          </a:prstGeom>
          <a:noFill/>
          <a:ln w="9525">
            <a:noFill/>
            <a:miter lim="800000"/>
            <a:headEnd/>
            <a:tailEnd/>
          </a:ln>
        </p:spPr>
        <p:txBody>
          <a:bodyPr>
            <a:spAutoFit/>
          </a:bodyPr>
          <a:lstStyle/>
          <a:p>
            <a:pPr eaLnBrk="0" hangingPunct="0"/>
            <a:r>
              <a:rPr lang="en-US" altLang="zh-CN" sz="1600" dirty="0">
                <a:latin typeface="Comic Sans MS" pitchFamily="66" charset="0"/>
              </a:rPr>
              <a:t>remote file</a:t>
            </a:r>
          </a:p>
          <a:p>
            <a:pPr eaLnBrk="0" hangingPunct="0"/>
            <a:r>
              <a:rPr lang="en-US" altLang="zh-CN" sz="1600" dirty="0">
                <a:latin typeface="Comic Sans MS" pitchFamily="66" charset="0"/>
              </a:rPr>
              <a:t>system</a:t>
            </a:r>
            <a:endParaRPr lang="en-US" altLang="zh-CN" dirty="0">
              <a:latin typeface="Times New Roman" pitchFamily="18" charset="0"/>
            </a:endParaRPr>
          </a:p>
        </p:txBody>
      </p:sp>
      <p:sp>
        <p:nvSpPr>
          <p:cNvPr id="3087" name="Line 43"/>
          <p:cNvSpPr>
            <a:spLocks noChangeShapeType="1"/>
          </p:cNvSpPr>
          <p:nvPr/>
        </p:nvSpPr>
        <p:spPr bwMode="auto">
          <a:xfrm>
            <a:off x="2579673" y="5326081"/>
            <a:ext cx="0" cy="428625"/>
          </a:xfrm>
          <a:prstGeom prst="line">
            <a:avLst/>
          </a:prstGeom>
          <a:noFill/>
          <a:ln w="19050">
            <a:solidFill>
              <a:schemeClr val="tx1"/>
            </a:solidFill>
            <a:round/>
            <a:headEnd type="triangle" w="med" len="med"/>
            <a:tailEnd type="triangle" w="med" len="med"/>
          </a:ln>
        </p:spPr>
        <p:txBody>
          <a:bodyPr wrap="none" anchor="ctr"/>
          <a:lstStyle/>
          <a:p>
            <a:endParaRPr lang="zh-CN" altLang="en-US"/>
          </a:p>
        </p:txBody>
      </p:sp>
      <p:grpSp>
        <p:nvGrpSpPr>
          <p:cNvPr id="48" name="组合 47"/>
          <p:cNvGrpSpPr/>
          <p:nvPr/>
        </p:nvGrpSpPr>
        <p:grpSpPr>
          <a:xfrm>
            <a:off x="7419990" y="4286256"/>
            <a:ext cx="971550" cy="1289050"/>
            <a:chOff x="857224" y="4640267"/>
            <a:chExt cx="971550" cy="1289050"/>
          </a:xfrm>
        </p:grpSpPr>
        <p:pic>
          <p:nvPicPr>
            <p:cNvPr id="3088" name="Picture 44" descr="Alice"/>
            <p:cNvPicPr>
              <a:picLocks noChangeAspect="1" noChangeArrowheads="1"/>
            </p:cNvPicPr>
            <p:nvPr/>
          </p:nvPicPr>
          <p:blipFill>
            <a:blip r:embed="rId6" cstate="print"/>
            <a:srcRect/>
            <a:stretch>
              <a:fillRect/>
            </a:stretch>
          </p:blipFill>
          <p:spPr bwMode="auto">
            <a:xfrm>
              <a:off x="968349" y="4640267"/>
              <a:ext cx="561975" cy="693737"/>
            </a:xfrm>
            <a:prstGeom prst="rect">
              <a:avLst/>
            </a:prstGeom>
            <a:noFill/>
            <a:ln w="9525">
              <a:noFill/>
              <a:miter lim="800000"/>
              <a:headEnd/>
              <a:tailEnd/>
            </a:ln>
          </p:spPr>
        </p:pic>
        <p:sp>
          <p:nvSpPr>
            <p:cNvPr id="3089" name="Text Box 45"/>
            <p:cNvSpPr txBox="1">
              <a:spLocks noChangeArrowheads="1"/>
            </p:cNvSpPr>
            <p:nvPr/>
          </p:nvSpPr>
          <p:spPr bwMode="auto">
            <a:xfrm>
              <a:off x="857224" y="5348292"/>
              <a:ext cx="971550" cy="581025"/>
            </a:xfrm>
            <a:prstGeom prst="rect">
              <a:avLst/>
            </a:prstGeom>
            <a:noFill/>
            <a:ln w="9525">
              <a:noFill/>
              <a:miter lim="800000"/>
              <a:headEnd/>
              <a:tailEnd/>
            </a:ln>
          </p:spPr>
          <p:txBody>
            <a:bodyPr>
              <a:spAutoFit/>
            </a:bodyPr>
            <a:lstStyle/>
            <a:p>
              <a:pPr algn="ctr" eaLnBrk="0" hangingPunct="0"/>
              <a:r>
                <a:rPr lang="en-US" altLang="zh-CN" sz="1600">
                  <a:latin typeface="Comic Sans MS" pitchFamily="66" charset="0"/>
                </a:rPr>
                <a:t>user </a:t>
              </a:r>
            </a:p>
            <a:p>
              <a:pPr algn="ctr" eaLnBrk="0" hangingPunct="0"/>
              <a:r>
                <a:rPr lang="en-US" altLang="zh-CN" sz="1600">
                  <a:latin typeface="Comic Sans MS" pitchFamily="66" charset="0"/>
                </a:rPr>
                <a:t>at host</a:t>
              </a:r>
              <a:endParaRPr lang="en-US" altLang="zh-CN">
                <a:latin typeface="Times New Roman" pitchFamily="18" charset="0"/>
              </a:endParaRPr>
            </a:p>
          </p:txBody>
        </p:sp>
      </p:grpSp>
      <p:sp>
        <p:nvSpPr>
          <p:cNvPr id="3090" name="Line 46"/>
          <p:cNvSpPr>
            <a:spLocks noChangeShapeType="1"/>
          </p:cNvSpPr>
          <p:nvPr/>
        </p:nvSpPr>
        <p:spPr bwMode="auto">
          <a:xfrm>
            <a:off x="6962812" y="4786322"/>
            <a:ext cx="581025" cy="0"/>
          </a:xfrm>
          <a:prstGeom prst="line">
            <a:avLst/>
          </a:prstGeom>
          <a:noFill/>
          <a:ln w="19050">
            <a:solidFill>
              <a:schemeClr val="tx1"/>
            </a:solidFill>
            <a:round/>
            <a:headEnd type="triangle" w="med" len="med"/>
            <a:tailEnd type="triangle" w="med" len="med"/>
          </a:ln>
        </p:spPr>
        <p:txBody>
          <a:bodyPr wrap="none" anchor="ctr"/>
          <a:lstStyle/>
          <a:p>
            <a:endParaRPr lang="zh-CN" altLang="en-US"/>
          </a:p>
        </p:txBody>
      </p:sp>
      <p:sp>
        <p:nvSpPr>
          <p:cNvPr id="47" name="灯片编号占位符 46"/>
          <p:cNvSpPr>
            <a:spLocks noGrp="1"/>
          </p:cNvSpPr>
          <p:nvPr>
            <p:ph type="sldNum" sz="quarter" idx="12"/>
          </p:nvPr>
        </p:nvSpPr>
        <p:spPr/>
        <p:txBody>
          <a:bodyPr/>
          <a:lstStyle/>
          <a:p>
            <a:pPr>
              <a:defRPr/>
            </a:pPr>
            <a:fld id="{C7BB7BB3-FE8B-4503-A8FD-0371EDC5D4C6}" type="slidenum">
              <a:rPr lang="en-US" altLang="zh-CN" smtClean="0"/>
              <a:pPr>
                <a:defRPr/>
              </a:pPr>
              <a:t>35</a:t>
            </a:fld>
            <a:endParaRPr lang="en-US" altLang="zh-CN"/>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zh-CN" altLang="en-US"/>
          </a:p>
        </p:txBody>
      </p:sp>
      <p:sp>
        <p:nvSpPr>
          <p:cNvPr id="48131"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zh-CN" altLang="en-US"/>
          </a:p>
        </p:txBody>
      </p:sp>
      <p:sp>
        <p:nvSpPr>
          <p:cNvPr id="48132" name="Rectangle 4"/>
          <p:cNvSpPr>
            <a:spLocks noGrp="1" noChangeArrowheads="1"/>
          </p:cNvSpPr>
          <p:nvPr>
            <p:ph type="title"/>
          </p:nvPr>
        </p:nvSpPr>
        <p:spPr>
          <a:xfrm>
            <a:off x="5148263" y="214313"/>
            <a:ext cx="3795712" cy="1462087"/>
          </a:xfrm>
          <a:noFill/>
        </p:spPr>
        <p:txBody>
          <a:bodyPr lIns="92075" tIns="46038" rIns="92075" bIns="46038" anchor="ctr"/>
          <a:lstStyle/>
          <a:p>
            <a:pPr eaLnBrk="1" hangingPunct="1"/>
            <a:r>
              <a:rPr lang="en-US" altLang="zh-CN"/>
              <a:t>FTP Model</a:t>
            </a:r>
          </a:p>
        </p:txBody>
      </p:sp>
      <p:sp>
        <p:nvSpPr>
          <p:cNvPr id="65541" name="Rectangle 5"/>
          <p:cNvSpPr>
            <a:spLocks noChangeArrowheads="1"/>
          </p:cNvSpPr>
          <p:nvPr/>
        </p:nvSpPr>
        <p:spPr bwMode="auto">
          <a:xfrm>
            <a:off x="1847850" y="3441700"/>
            <a:ext cx="1506538" cy="457200"/>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eaLnBrk="0" hangingPunct="0">
              <a:defRPr/>
            </a:pPr>
            <a:r>
              <a:rPr lang="en-US" altLang="zh-CN" b="1">
                <a:effectLst>
                  <a:outerShdw blurRad="38100" dist="38100" dir="2700000" algn="tl">
                    <a:srgbClr val="FFFFFF"/>
                  </a:outerShdw>
                </a:effectLst>
                <a:latin typeface="Arial" charset="0"/>
                <a:ea typeface="宋体" pitchFamily="2" charset="-122"/>
              </a:rPr>
              <a:t>Server PI</a:t>
            </a:r>
          </a:p>
        </p:txBody>
      </p:sp>
      <p:sp>
        <p:nvSpPr>
          <p:cNvPr id="65542" name="Rectangle 6"/>
          <p:cNvSpPr>
            <a:spLocks noChangeArrowheads="1"/>
          </p:cNvSpPr>
          <p:nvPr/>
        </p:nvSpPr>
        <p:spPr bwMode="auto">
          <a:xfrm>
            <a:off x="171450" y="4483100"/>
            <a:ext cx="1270000" cy="822325"/>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eaLnBrk="0" hangingPunct="0">
              <a:defRPr/>
            </a:pPr>
            <a:r>
              <a:rPr lang="en-US" altLang="zh-CN" b="1">
                <a:effectLst>
                  <a:outerShdw blurRad="38100" dist="38100" dir="2700000" algn="tl">
                    <a:srgbClr val="FFFFFF"/>
                  </a:outerShdw>
                </a:effectLst>
                <a:latin typeface="Arial" charset="0"/>
                <a:ea typeface="宋体" pitchFamily="2" charset="-122"/>
              </a:rPr>
              <a:t>File</a:t>
            </a:r>
          </a:p>
          <a:p>
            <a:pPr eaLnBrk="0" hangingPunct="0">
              <a:defRPr/>
            </a:pPr>
            <a:r>
              <a:rPr lang="en-US" altLang="zh-CN" b="1">
                <a:effectLst>
                  <a:outerShdw blurRad="38100" dist="38100" dir="2700000" algn="tl">
                    <a:srgbClr val="FFFFFF"/>
                  </a:outerShdw>
                </a:effectLst>
                <a:latin typeface="Arial" charset="0"/>
                <a:ea typeface="宋体" pitchFamily="2" charset="-122"/>
              </a:rPr>
              <a:t>System</a:t>
            </a:r>
          </a:p>
        </p:txBody>
      </p:sp>
      <p:sp>
        <p:nvSpPr>
          <p:cNvPr id="65543" name="Rectangle 7"/>
          <p:cNvSpPr>
            <a:spLocks noChangeArrowheads="1"/>
          </p:cNvSpPr>
          <p:nvPr/>
        </p:nvSpPr>
        <p:spPr bwMode="auto">
          <a:xfrm>
            <a:off x="4972050" y="2197100"/>
            <a:ext cx="2219325" cy="457200"/>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eaLnBrk="0" hangingPunct="0">
              <a:defRPr/>
            </a:pPr>
            <a:r>
              <a:rPr lang="en-US" altLang="zh-CN" b="1">
                <a:effectLst>
                  <a:outerShdw blurRad="38100" dist="38100" dir="2700000" algn="tl">
                    <a:srgbClr val="FFFFFF"/>
                  </a:outerShdw>
                </a:effectLst>
                <a:latin typeface="Arial" charset="0"/>
                <a:ea typeface="宋体" pitchFamily="2" charset="-122"/>
              </a:rPr>
              <a:t>User Interface</a:t>
            </a:r>
          </a:p>
        </p:txBody>
      </p:sp>
      <p:sp>
        <p:nvSpPr>
          <p:cNvPr id="65544" name="Rectangle 8"/>
          <p:cNvSpPr>
            <a:spLocks noChangeArrowheads="1"/>
          </p:cNvSpPr>
          <p:nvPr/>
        </p:nvSpPr>
        <p:spPr bwMode="auto">
          <a:xfrm>
            <a:off x="5276850" y="3441700"/>
            <a:ext cx="1235075" cy="457200"/>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eaLnBrk="0" hangingPunct="0">
              <a:defRPr/>
            </a:pPr>
            <a:r>
              <a:rPr lang="en-US" altLang="zh-CN" b="1" dirty="0">
                <a:effectLst>
                  <a:outerShdw blurRad="38100" dist="38100" dir="2700000" algn="tl">
                    <a:srgbClr val="FFFFFF"/>
                  </a:outerShdw>
                </a:effectLst>
                <a:latin typeface="Arial" charset="0"/>
                <a:ea typeface="宋体" pitchFamily="2" charset="-122"/>
              </a:rPr>
              <a:t>User PI</a:t>
            </a:r>
          </a:p>
        </p:txBody>
      </p:sp>
      <p:sp>
        <p:nvSpPr>
          <p:cNvPr id="65545" name="Rectangle 9"/>
          <p:cNvSpPr>
            <a:spLocks noChangeArrowheads="1"/>
          </p:cNvSpPr>
          <p:nvPr/>
        </p:nvSpPr>
        <p:spPr bwMode="auto">
          <a:xfrm>
            <a:off x="7639050" y="2197100"/>
            <a:ext cx="863600" cy="457200"/>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eaLnBrk="0" hangingPunct="0">
              <a:defRPr/>
            </a:pPr>
            <a:r>
              <a:rPr lang="en-US" altLang="zh-CN" b="1">
                <a:effectLst>
                  <a:outerShdw blurRad="38100" dist="38100" dir="2700000" algn="tl">
                    <a:srgbClr val="FFFFFF"/>
                  </a:outerShdw>
                </a:effectLst>
                <a:latin typeface="Arial" charset="0"/>
                <a:ea typeface="宋体" pitchFamily="2" charset="-122"/>
              </a:rPr>
              <a:t>User</a:t>
            </a:r>
          </a:p>
        </p:txBody>
      </p:sp>
      <p:sp>
        <p:nvSpPr>
          <p:cNvPr id="65546" name="Rectangle 10"/>
          <p:cNvSpPr>
            <a:spLocks noChangeArrowheads="1"/>
          </p:cNvSpPr>
          <p:nvPr/>
        </p:nvSpPr>
        <p:spPr bwMode="auto">
          <a:xfrm>
            <a:off x="5200650" y="4711700"/>
            <a:ext cx="1557338" cy="457200"/>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eaLnBrk="0" hangingPunct="0">
              <a:defRPr/>
            </a:pPr>
            <a:r>
              <a:rPr lang="en-US" altLang="zh-CN" b="1" dirty="0">
                <a:effectLst>
                  <a:outerShdw blurRad="38100" dist="38100" dir="2700000" algn="tl">
                    <a:srgbClr val="FFFFFF"/>
                  </a:outerShdw>
                </a:effectLst>
                <a:latin typeface="Arial" charset="0"/>
                <a:ea typeface="宋体" pitchFamily="2" charset="-122"/>
              </a:rPr>
              <a:t>User DTP</a:t>
            </a:r>
          </a:p>
        </p:txBody>
      </p:sp>
      <p:sp>
        <p:nvSpPr>
          <p:cNvPr id="65547" name="Rectangle 11"/>
          <p:cNvSpPr>
            <a:spLocks noChangeArrowheads="1"/>
          </p:cNvSpPr>
          <p:nvPr/>
        </p:nvSpPr>
        <p:spPr bwMode="auto">
          <a:xfrm>
            <a:off x="1695450" y="4711700"/>
            <a:ext cx="1828800" cy="457200"/>
          </a:xfrm>
          <a:prstGeom prst="rect">
            <a:avLst/>
          </a:prstGeom>
          <a:gradFill rotWithShape="0">
            <a:gsLst>
              <a:gs pos="0">
                <a:srgbClr val="00CCCC">
                  <a:gamma/>
                  <a:shade val="56471"/>
                  <a:invGamma/>
                </a:srgbClr>
              </a:gs>
              <a:gs pos="100000">
                <a:srgbClr val="00CCCC"/>
              </a:gs>
            </a:gsLst>
            <a:lin ang="18900000" scaled="1"/>
          </a:gradFill>
          <a:ln w="25400">
            <a:noFill/>
            <a:miter lim="800000"/>
            <a:headEnd/>
            <a:tailEnd/>
          </a:ln>
          <a:effectLst/>
        </p:spPr>
        <p:txBody>
          <a:bodyPr wrap="none" lIns="92075" tIns="46038" rIns="92075" bIns="46038">
            <a:spAutoFit/>
          </a:bodyPr>
          <a:lstStyle/>
          <a:p>
            <a:pPr eaLnBrk="0" hangingPunct="0">
              <a:defRPr/>
            </a:pPr>
            <a:r>
              <a:rPr lang="en-US" altLang="zh-CN" b="1">
                <a:effectLst>
                  <a:outerShdw blurRad="38100" dist="38100" dir="2700000" algn="tl">
                    <a:srgbClr val="FFFFFF"/>
                  </a:outerShdw>
                </a:effectLst>
                <a:latin typeface="Arial" charset="0"/>
                <a:ea typeface="宋体" pitchFamily="2" charset="-122"/>
              </a:rPr>
              <a:t>Server DTP</a:t>
            </a:r>
          </a:p>
        </p:txBody>
      </p:sp>
      <p:sp>
        <p:nvSpPr>
          <p:cNvPr id="65548" name="Rectangle 12"/>
          <p:cNvSpPr>
            <a:spLocks noChangeArrowheads="1"/>
          </p:cNvSpPr>
          <p:nvPr/>
        </p:nvSpPr>
        <p:spPr bwMode="auto">
          <a:xfrm>
            <a:off x="7639050" y="4483100"/>
            <a:ext cx="1270000" cy="822325"/>
          </a:xfrm>
          <a:prstGeom prst="rect">
            <a:avLst/>
          </a:prstGeom>
          <a:gradFill rotWithShape="0">
            <a:gsLst>
              <a:gs pos="0">
                <a:srgbClr val="FFFF99"/>
              </a:gs>
              <a:gs pos="100000">
                <a:srgbClr val="FFFF99">
                  <a:gamma/>
                  <a:shade val="36863"/>
                  <a:invGamma/>
                </a:srgbClr>
              </a:gs>
            </a:gsLst>
            <a:path path="rect">
              <a:fillToRect l="100000" b="100000"/>
            </a:path>
          </a:gradFill>
          <a:ln w="25400">
            <a:noFill/>
            <a:miter lim="800000"/>
            <a:headEnd/>
            <a:tailEnd/>
          </a:ln>
          <a:effectLst/>
        </p:spPr>
        <p:txBody>
          <a:bodyPr wrap="none" lIns="92075" tIns="46038" rIns="92075" bIns="46038">
            <a:spAutoFit/>
          </a:bodyPr>
          <a:lstStyle/>
          <a:p>
            <a:pPr eaLnBrk="0" hangingPunct="0">
              <a:defRPr/>
            </a:pPr>
            <a:r>
              <a:rPr lang="en-US" altLang="zh-CN" b="1">
                <a:effectLst>
                  <a:outerShdw blurRad="38100" dist="38100" dir="2700000" algn="tl">
                    <a:srgbClr val="FFFFFF"/>
                  </a:outerShdw>
                </a:effectLst>
                <a:latin typeface="Arial" charset="0"/>
                <a:ea typeface="宋体" pitchFamily="2" charset="-122"/>
              </a:rPr>
              <a:t>File</a:t>
            </a:r>
          </a:p>
          <a:p>
            <a:pPr eaLnBrk="0" hangingPunct="0">
              <a:defRPr/>
            </a:pPr>
            <a:r>
              <a:rPr lang="en-US" altLang="zh-CN" b="1">
                <a:effectLst>
                  <a:outerShdw blurRad="38100" dist="38100" dir="2700000" algn="tl">
                    <a:srgbClr val="FFFFFF"/>
                  </a:outerShdw>
                </a:effectLst>
                <a:latin typeface="Arial" charset="0"/>
                <a:ea typeface="宋体" pitchFamily="2" charset="-122"/>
              </a:rPr>
              <a:t>System</a:t>
            </a:r>
          </a:p>
        </p:txBody>
      </p:sp>
      <p:sp>
        <p:nvSpPr>
          <p:cNvPr id="48141" name="Rectangle 13"/>
          <p:cNvSpPr>
            <a:spLocks noChangeArrowheads="1"/>
          </p:cNvSpPr>
          <p:nvPr/>
        </p:nvSpPr>
        <p:spPr bwMode="auto">
          <a:xfrm>
            <a:off x="1584325" y="3213100"/>
            <a:ext cx="2073275" cy="2349500"/>
          </a:xfrm>
          <a:prstGeom prst="rect">
            <a:avLst/>
          </a:prstGeom>
          <a:noFill/>
          <a:ln w="25400">
            <a:solidFill>
              <a:schemeClr val="tx1"/>
            </a:solidFill>
            <a:prstDash val="dash"/>
            <a:miter lim="800000"/>
            <a:headEnd/>
            <a:tailEnd/>
          </a:ln>
        </p:spPr>
        <p:txBody>
          <a:bodyPr wrap="none" anchor="ctr"/>
          <a:lstStyle/>
          <a:p>
            <a:endParaRPr lang="zh-CN" altLang="en-US"/>
          </a:p>
        </p:txBody>
      </p:sp>
      <p:sp>
        <p:nvSpPr>
          <p:cNvPr id="48142" name="Rectangle 14"/>
          <p:cNvSpPr>
            <a:spLocks noChangeArrowheads="1"/>
          </p:cNvSpPr>
          <p:nvPr/>
        </p:nvSpPr>
        <p:spPr bwMode="auto">
          <a:xfrm>
            <a:off x="4876800" y="1689100"/>
            <a:ext cx="2438400" cy="3949700"/>
          </a:xfrm>
          <a:prstGeom prst="rect">
            <a:avLst/>
          </a:prstGeom>
          <a:noFill/>
          <a:ln w="25400">
            <a:solidFill>
              <a:schemeClr val="tx1"/>
            </a:solidFill>
            <a:prstDash val="dash"/>
            <a:miter lim="800000"/>
            <a:headEnd/>
            <a:tailEnd/>
          </a:ln>
        </p:spPr>
        <p:txBody>
          <a:bodyPr wrap="none" anchor="ctr"/>
          <a:lstStyle/>
          <a:p>
            <a:endParaRPr lang="zh-CN" altLang="en-US"/>
          </a:p>
        </p:txBody>
      </p:sp>
      <p:sp>
        <p:nvSpPr>
          <p:cNvPr id="48143" name="Line 15"/>
          <p:cNvSpPr>
            <a:spLocks noChangeShapeType="1"/>
          </p:cNvSpPr>
          <p:nvPr/>
        </p:nvSpPr>
        <p:spPr bwMode="auto">
          <a:xfrm>
            <a:off x="5867400" y="2590800"/>
            <a:ext cx="0" cy="838200"/>
          </a:xfrm>
          <a:prstGeom prst="line">
            <a:avLst/>
          </a:prstGeom>
          <a:noFill/>
          <a:ln w="57150">
            <a:solidFill>
              <a:schemeClr val="tx1"/>
            </a:solidFill>
            <a:round/>
            <a:headEnd type="triangle" w="med" len="med"/>
            <a:tailEnd type="triangle" w="med" len="med"/>
          </a:ln>
        </p:spPr>
        <p:txBody>
          <a:bodyPr wrap="none" anchor="ctr"/>
          <a:lstStyle/>
          <a:p>
            <a:endParaRPr lang="zh-CN" altLang="en-US"/>
          </a:p>
        </p:txBody>
      </p:sp>
      <p:sp>
        <p:nvSpPr>
          <p:cNvPr id="48144" name="Line 16"/>
          <p:cNvSpPr>
            <a:spLocks noChangeShapeType="1"/>
          </p:cNvSpPr>
          <p:nvPr/>
        </p:nvSpPr>
        <p:spPr bwMode="auto">
          <a:xfrm>
            <a:off x="5867400" y="3962400"/>
            <a:ext cx="0" cy="685800"/>
          </a:xfrm>
          <a:prstGeom prst="line">
            <a:avLst/>
          </a:prstGeom>
          <a:noFill/>
          <a:ln w="57150">
            <a:solidFill>
              <a:schemeClr val="tx1"/>
            </a:solidFill>
            <a:round/>
            <a:headEnd type="triangle" w="med" len="med"/>
            <a:tailEnd type="triangle" w="med" len="med"/>
          </a:ln>
        </p:spPr>
        <p:txBody>
          <a:bodyPr wrap="none" anchor="ctr"/>
          <a:lstStyle/>
          <a:p>
            <a:endParaRPr lang="zh-CN" altLang="en-US"/>
          </a:p>
        </p:txBody>
      </p:sp>
      <p:sp>
        <p:nvSpPr>
          <p:cNvPr id="48145" name="Line 17"/>
          <p:cNvSpPr>
            <a:spLocks noChangeShapeType="1"/>
          </p:cNvSpPr>
          <p:nvPr/>
        </p:nvSpPr>
        <p:spPr bwMode="auto">
          <a:xfrm>
            <a:off x="2514600" y="3962400"/>
            <a:ext cx="0" cy="685800"/>
          </a:xfrm>
          <a:prstGeom prst="line">
            <a:avLst/>
          </a:prstGeom>
          <a:noFill/>
          <a:ln w="57150">
            <a:solidFill>
              <a:schemeClr val="tx1"/>
            </a:solidFill>
            <a:round/>
            <a:headEnd type="triangle" w="med" len="med"/>
            <a:tailEnd type="triangle" w="med" len="med"/>
          </a:ln>
        </p:spPr>
        <p:txBody>
          <a:bodyPr wrap="none" anchor="ctr"/>
          <a:lstStyle/>
          <a:p>
            <a:endParaRPr lang="zh-CN" altLang="en-US"/>
          </a:p>
        </p:txBody>
      </p:sp>
      <p:sp>
        <p:nvSpPr>
          <p:cNvPr id="48146" name="Line 18"/>
          <p:cNvSpPr>
            <a:spLocks noChangeShapeType="1"/>
          </p:cNvSpPr>
          <p:nvPr/>
        </p:nvSpPr>
        <p:spPr bwMode="auto">
          <a:xfrm>
            <a:off x="7239000" y="2438400"/>
            <a:ext cx="381000" cy="0"/>
          </a:xfrm>
          <a:prstGeom prst="line">
            <a:avLst/>
          </a:prstGeom>
          <a:noFill/>
          <a:ln w="57150">
            <a:solidFill>
              <a:schemeClr val="tx1"/>
            </a:solidFill>
            <a:round/>
            <a:headEnd type="triangle" w="med" len="med"/>
            <a:tailEnd type="triangle" w="med" len="med"/>
          </a:ln>
        </p:spPr>
        <p:txBody>
          <a:bodyPr wrap="none" anchor="ctr"/>
          <a:lstStyle/>
          <a:p>
            <a:endParaRPr lang="zh-CN" altLang="en-US"/>
          </a:p>
        </p:txBody>
      </p:sp>
      <p:sp>
        <p:nvSpPr>
          <p:cNvPr id="48147" name="Line 19"/>
          <p:cNvSpPr>
            <a:spLocks noChangeShapeType="1"/>
          </p:cNvSpPr>
          <p:nvPr/>
        </p:nvSpPr>
        <p:spPr bwMode="auto">
          <a:xfrm>
            <a:off x="6781800" y="4953000"/>
            <a:ext cx="838200" cy="0"/>
          </a:xfrm>
          <a:prstGeom prst="line">
            <a:avLst/>
          </a:prstGeom>
          <a:noFill/>
          <a:ln w="57150">
            <a:solidFill>
              <a:schemeClr val="tx1"/>
            </a:solidFill>
            <a:round/>
            <a:headEnd type="triangle" w="med" len="med"/>
            <a:tailEnd type="triangle" w="med" len="med"/>
          </a:ln>
        </p:spPr>
        <p:txBody>
          <a:bodyPr wrap="none" anchor="ctr"/>
          <a:lstStyle/>
          <a:p>
            <a:endParaRPr lang="zh-CN" altLang="en-US"/>
          </a:p>
        </p:txBody>
      </p:sp>
      <p:sp>
        <p:nvSpPr>
          <p:cNvPr id="48148" name="Line 20"/>
          <p:cNvSpPr>
            <a:spLocks noChangeShapeType="1"/>
          </p:cNvSpPr>
          <p:nvPr/>
        </p:nvSpPr>
        <p:spPr bwMode="auto">
          <a:xfrm>
            <a:off x="1295400" y="4953000"/>
            <a:ext cx="381000" cy="0"/>
          </a:xfrm>
          <a:prstGeom prst="line">
            <a:avLst/>
          </a:prstGeom>
          <a:noFill/>
          <a:ln w="57150">
            <a:solidFill>
              <a:schemeClr val="tx1"/>
            </a:solidFill>
            <a:round/>
            <a:headEnd type="triangle" w="med" len="med"/>
            <a:tailEnd type="triangle" w="med" len="med"/>
          </a:ln>
        </p:spPr>
        <p:txBody>
          <a:bodyPr wrap="none" anchor="ctr"/>
          <a:lstStyle/>
          <a:p>
            <a:endParaRPr lang="zh-CN" altLang="en-US"/>
          </a:p>
        </p:txBody>
      </p:sp>
      <p:sp>
        <p:nvSpPr>
          <p:cNvPr id="48149" name="Line 21"/>
          <p:cNvSpPr>
            <a:spLocks noChangeShapeType="1"/>
          </p:cNvSpPr>
          <p:nvPr/>
        </p:nvSpPr>
        <p:spPr bwMode="auto">
          <a:xfrm>
            <a:off x="3352800" y="3657600"/>
            <a:ext cx="1905000" cy="0"/>
          </a:xfrm>
          <a:prstGeom prst="line">
            <a:avLst/>
          </a:prstGeom>
          <a:noFill/>
          <a:ln w="57150">
            <a:solidFill>
              <a:schemeClr val="tx2"/>
            </a:solidFill>
            <a:round/>
            <a:headEnd type="triangle" w="med" len="med"/>
            <a:tailEnd type="triangle" w="med" len="med"/>
          </a:ln>
        </p:spPr>
        <p:txBody>
          <a:bodyPr wrap="none" anchor="ctr"/>
          <a:lstStyle/>
          <a:p>
            <a:endParaRPr lang="zh-CN" altLang="en-US"/>
          </a:p>
        </p:txBody>
      </p:sp>
      <p:sp>
        <p:nvSpPr>
          <p:cNvPr id="48150" name="Line 22"/>
          <p:cNvSpPr>
            <a:spLocks noChangeShapeType="1"/>
          </p:cNvSpPr>
          <p:nvPr/>
        </p:nvSpPr>
        <p:spPr bwMode="auto">
          <a:xfrm>
            <a:off x="3429000" y="4953000"/>
            <a:ext cx="1752600" cy="0"/>
          </a:xfrm>
          <a:prstGeom prst="line">
            <a:avLst/>
          </a:prstGeom>
          <a:noFill/>
          <a:ln w="57150">
            <a:solidFill>
              <a:schemeClr val="tx2"/>
            </a:solidFill>
            <a:round/>
            <a:headEnd type="triangle" w="med" len="med"/>
            <a:tailEnd type="triangle" w="med" len="med"/>
          </a:ln>
        </p:spPr>
        <p:txBody>
          <a:bodyPr wrap="none" anchor="ctr"/>
          <a:lstStyle/>
          <a:p>
            <a:endParaRPr lang="zh-CN" altLang="en-US"/>
          </a:p>
        </p:txBody>
      </p:sp>
      <p:sp>
        <p:nvSpPr>
          <p:cNvPr id="65559" name="Rectangle 23"/>
          <p:cNvSpPr>
            <a:spLocks noChangeArrowheads="1"/>
          </p:cNvSpPr>
          <p:nvPr/>
        </p:nvSpPr>
        <p:spPr bwMode="auto">
          <a:xfrm>
            <a:off x="3946525" y="4479925"/>
            <a:ext cx="846138" cy="457200"/>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altLang="zh-CN" b="1">
                <a:solidFill>
                  <a:schemeClr val="tx2"/>
                </a:solidFill>
                <a:effectLst>
                  <a:outerShdw blurRad="38100" dist="38100" dir="2700000" algn="tl">
                    <a:srgbClr val="C0C0C0"/>
                  </a:outerShdw>
                </a:effectLst>
                <a:latin typeface="Arial" charset="0"/>
                <a:ea typeface="宋体" pitchFamily="2" charset="-122"/>
              </a:rPr>
              <a:t>Data</a:t>
            </a:r>
          </a:p>
        </p:txBody>
      </p:sp>
      <p:sp>
        <p:nvSpPr>
          <p:cNvPr id="65560" name="Rectangle 24"/>
          <p:cNvSpPr>
            <a:spLocks noChangeArrowheads="1"/>
          </p:cNvSpPr>
          <p:nvPr/>
        </p:nvSpPr>
        <p:spPr bwMode="auto">
          <a:xfrm>
            <a:off x="3660775" y="3200400"/>
            <a:ext cx="1266825" cy="457200"/>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altLang="zh-CN" b="1">
                <a:solidFill>
                  <a:schemeClr val="tx2"/>
                </a:solidFill>
                <a:effectLst>
                  <a:outerShdw blurRad="38100" dist="38100" dir="2700000" algn="tl">
                    <a:srgbClr val="C0C0C0"/>
                  </a:outerShdw>
                </a:effectLst>
                <a:latin typeface="Arial" charset="0"/>
                <a:ea typeface="宋体" pitchFamily="2" charset="-122"/>
              </a:rPr>
              <a:t>Control</a:t>
            </a:r>
          </a:p>
        </p:txBody>
      </p:sp>
      <p:sp>
        <p:nvSpPr>
          <p:cNvPr id="65561" name="Rectangle 25"/>
          <p:cNvSpPr>
            <a:spLocks noChangeArrowheads="1"/>
          </p:cNvSpPr>
          <p:nvPr/>
        </p:nvSpPr>
        <p:spPr bwMode="auto">
          <a:xfrm>
            <a:off x="158750" y="1219200"/>
            <a:ext cx="4337050" cy="1746250"/>
          </a:xfrm>
          <a:prstGeom prst="rect">
            <a:avLst/>
          </a:prstGeom>
          <a:gradFill rotWithShape="0">
            <a:gsLst>
              <a:gs pos="0">
                <a:srgbClr val="19C804"/>
              </a:gs>
              <a:gs pos="50000">
                <a:srgbClr val="19C804">
                  <a:gamma/>
                  <a:shade val="69804"/>
                  <a:invGamma/>
                </a:srgbClr>
              </a:gs>
              <a:gs pos="100000">
                <a:srgbClr val="19C804"/>
              </a:gs>
            </a:gsLst>
            <a:lin ang="18900000" scaled="1"/>
          </a:gradFill>
          <a:ln w="57150">
            <a:noFill/>
            <a:miter lim="800000"/>
            <a:headEnd/>
            <a:tailEnd/>
          </a:ln>
          <a:effectLst>
            <a:outerShdw dist="107763" dir="2700000" algn="ctr" rotWithShape="0">
              <a:schemeClr val="bg2"/>
            </a:outerShdw>
          </a:effectLst>
        </p:spPr>
        <p:txBody>
          <a:bodyPr wrap="none" lIns="92075" tIns="46038" rIns="92075" bIns="46038" anchor="ctr"/>
          <a:lstStyle/>
          <a:p>
            <a:pPr eaLnBrk="0" hangingPunct="0">
              <a:defRPr/>
            </a:pPr>
            <a:r>
              <a:rPr lang="en-US" altLang="zh-CN" b="1" dirty="0">
                <a:effectLst>
                  <a:outerShdw blurRad="38100" dist="38100" dir="2700000" algn="tl">
                    <a:srgbClr val="FFFFFF"/>
                  </a:outerShdw>
                </a:effectLst>
                <a:latin typeface="Arial" charset="0"/>
                <a:ea typeface="宋体" pitchFamily="2" charset="-122"/>
              </a:rPr>
              <a:t>PI: Protocol Interpreter</a:t>
            </a:r>
          </a:p>
          <a:p>
            <a:pPr eaLnBrk="0" hangingPunct="0">
              <a:defRPr/>
            </a:pPr>
            <a:r>
              <a:rPr lang="en-US" altLang="zh-CN" b="1" dirty="0">
                <a:effectLst>
                  <a:outerShdw blurRad="38100" dist="38100" dir="2700000" algn="tl">
                    <a:srgbClr val="FFFFFF"/>
                  </a:outerShdw>
                </a:effectLst>
                <a:latin typeface="Arial" charset="0"/>
                <a:ea typeface="宋体" pitchFamily="2" charset="-122"/>
              </a:rPr>
              <a:t>DTP: Data Transfer Protocol</a:t>
            </a:r>
          </a:p>
        </p:txBody>
      </p:sp>
      <p:sp>
        <p:nvSpPr>
          <p:cNvPr id="48154" name="Text Box 26"/>
          <p:cNvSpPr txBox="1">
            <a:spLocks noChangeArrowheads="1"/>
          </p:cNvSpPr>
          <p:nvPr/>
        </p:nvSpPr>
        <p:spPr bwMode="auto">
          <a:xfrm>
            <a:off x="3708400" y="5084763"/>
            <a:ext cx="1223963" cy="366712"/>
          </a:xfrm>
          <a:prstGeom prst="rect">
            <a:avLst/>
          </a:prstGeom>
          <a:noFill/>
          <a:ln w="9525">
            <a:noFill/>
            <a:miter lim="800000"/>
            <a:headEnd/>
            <a:tailEnd/>
          </a:ln>
        </p:spPr>
        <p:txBody>
          <a:bodyPr>
            <a:spAutoFit/>
          </a:bodyPr>
          <a:lstStyle/>
          <a:p>
            <a:pPr>
              <a:spcBef>
                <a:spcPct val="50000"/>
              </a:spcBef>
            </a:pPr>
            <a:r>
              <a:rPr lang="en-US" altLang="zh-CN" sz="1800"/>
              <a:t>TCP 20</a:t>
            </a:r>
          </a:p>
        </p:txBody>
      </p:sp>
      <p:sp>
        <p:nvSpPr>
          <p:cNvPr id="48155" name="Text Box 27"/>
          <p:cNvSpPr txBox="1">
            <a:spLocks noChangeArrowheads="1"/>
          </p:cNvSpPr>
          <p:nvPr/>
        </p:nvSpPr>
        <p:spPr bwMode="auto">
          <a:xfrm>
            <a:off x="3635375" y="3716338"/>
            <a:ext cx="1223963" cy="366712"/>
          </a:xfrm>
          <a:prstGeom prst="rect">
            <a:avLst/>
          </a:prstGeom>
          <a:noFill/>
          <a:ln w="9525">
            <a:noFill/>
            <a:miter lim="800000"/>
            <a:headEnd/>
            <a:tailEnd/>
          </a:ln>
        </p:spPr>
        <p:txBody>
          <a:bodyPr>
            <a:spAutoFit/>
          </a:bodyPr>
          <a:lstStyle/>
          <a:p>
            <a:pPr>
              <a:spcBef>
                <a:spcPct val="50000"/>
              </a:spcBef>
            </a:pPr>
            <a:r>
              <a:rPr lang="en-US" altLang="zh-CN" sz="1800"/>
              <a:t>TCP 21</a:t>
            </a:r>
          </a:p>
        </p:txBody>
      </p:sp>
      <p:sp>
        <p:nvSpPr>
          <p:cNvPr id="29" name="圆角矩形标注 28"/>
          <p:cNvSpPr/>
          <p:nvPr/>
        </p:nvSpPr>
        <p:spPr>
          <a:xfrm>
            <a:off x="7358063" y="2786063"/>
            <a:ext cx="1785937" cy="1285875"/>
          </a:xfrm>
          <a:prstGeom prst="wedgeRoundRectCallout">
            <a:avLst>
              <a:gd name="adj1" fmla="val -98345"/>
              <a:gd name="adj2" fmla="val 19043"/>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tx1"/>
                </a:solidFill>
              </a:rPr>
              <a:t>控制连接中命令和应答的转换，激活文件传输功能</a:t>
            </a:r>
          </a:p>
        </p:txBody>
      </p:sp>
      <p:sp>
        <p:nvSpPr>
          <p:cNvPr id="33" name="圆角矩形标注 32"/>
          <p:cNvSpPr/>
          <p:nvPr/>
        </p:nvSpPr>
        <p:spPr>
          <a:xfrm>
            <a:off x="2928938" y="1143000"/>
            <a:ext cx="2214562" cy="1143000"/>
          </a:xfrm>
          <a:prstGeom prst="wedgeRoundRectCallout">
            <a:avLst>
              <a:gd name="adj1" fmla="val -11084"/>
              <a:gd name="adj2" fmla="val 1385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800" b="1" dirty="0">
                <a:solidFill>
                  <a:schemeClr val="tx1"/>
                </a:solidFill>
              </a:rPr>
              <a:t>将命令由客户传给服务器，并且回应服务的应答</a:t>
            </a:r>
          </a:p>
        </p:txBody>
      </p:sp>
      <p:sp>
        <p:nvSpPr>
          <p:cNvPr id="34" name="圆角矩形标注 33"/>
          <p:cNvSpPr/>
          <p:nvPr/>
        </p:nvSpPr>
        <p:spPr>
          <a:xfrm>
            <a:off x="3786188" y="3214688"/>
            <a:ext cx="1857375" cy="969962"/>
          </a:xfrm>
          <a:prstGeom prst="wedgeRoundRectCallout">
            <a:avLst>
              <a:gd name="adj1" fmla="val -20149"/>
              <a:gd name="adj2" fmla="val 9130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b="1" dirty="0">
                <a:solidFill>
                  <a:schemeClr val="tx1"/>
                </a:solidFill>
              </a:rPr>
              <a:t>实行文件在客户和服务器之间的传输</a:t>
            </a:r>
          </a:p>
        </p:txBody>
      </p:sp>
      <p:sp>
        <p:nvSpPr>
          <p:cNvPr id="35" name="TextBox 34"/>
          <p:cNvSpPr txBox="1">
            <a:spLocks noChangeArrowheads="1"/>
          </p:cNvSpPr>
          <p:nvPr/>
        </p:nvSpPr>
        <p:spPr bwMode="auto">
          <a:xfrm>
            <a:off x="428596" y="6072206"/>
            <a:ext cx="8228535" cy="461665"/>
          </a:xfrm>
          <a:prstGeom prst="rect">
            <a:avLst/>
          </a:prstGeom>
          <a:noFill/>
          <a:ln w="9525">
            <a:noFill/>
            <a:miter lim="800000"/>
            <a:headEnd/>
            <a:tailEnd/>
          </a:ln>
        </p:spPr>
        <p:txBody>
          <a:bodyPr wrap="none">
            <a:spAutoFit/>
          </a:bodyPr>
          <a:lstStyle/>
          <a:p>
            <a:r>
              <a:rPr lang="zh-CN" altLang="en-US" b="1" dirty="0">
                <a:solidFill>
                  <a:srgbClr val="FF0000"/>
                </a:solidFill>
              </a:rPr>
              <a:t>控制连接一直保持在连接的全过程，数据连接根据需要打开</a:t>
            </a:r>
          </a:p>
        </p:txBody>
      </p:sp>
      <p:sp>
        <p:nvSpPr>
          <p:cNvPr id="36" name="灯片编号占位符 35"/>
          <p:cNvSpPr>
            <a:spLocks noGrp="1"/>
          </p:cNvSpPr>
          <p:nvPr>
            <p:ph type="sldNum" sz="quarter" idx="12"/>
          </p:nvPr>
        </p:nvSpPr>
        <p:spPr/>
        <p:txBody>
          <a:bodyPr/>
          <a:lstStyle/>
          <a:p>
            <a:pPr>
              <a:defRPr/>
            </a:pPr>
            <a:fld id="{C7BB7BB3-FE8B-4503-A8FD-0371EDC5D4C6}" type="slidenum">
              <a:rPr lang="en-US" altLang="zh-CN" smtClean="0"/>
              <a:pPr>
                <a:defRPr/>
              </a:pPr>
              <a:t>36</a:t>
            </a:fld>
            <a:endParaRPr lang="en-US" altLang="zh-CN"/>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par>
                                <p:cTn id="15" presetID="2" presetClass="exit" presetSubtype="4" fill="hold" grpId="1" nodeType="withEffect">
                                  <p:stCondLst>
                                    <p:cond delay="0"/>
                                  </p:stCondLst>
                                  <p:childTnLst>
                                    <p:anim calcmode="lin" valueType="num">
                                      <p:cBhvr additive="base">
                                        <p:cTn id="16" dur="500"/>
                                        <p:tgtEl>
                                          <p:spTgt spid="33"/>
                                        </p:tgtEl>
                                        <p:attrNameLst>
                                          <p:attrName>ppt_x</p:attrName>
                                        </p:attrNameLst>
                                      </p:cBhvr>
                                      <p:tavLst>
                                        <p:tav tm="0">
                                          <p:val>
                                            <p:strVal val="ppt_x"/>
                                          </p:val>
                                        </p:tav>
                                        <p:tav tm="100000">
                                          <p:val>
                                            <p:strVal val="ppt_x"/>
                                          </p:val>
                                        </p:tav>
                                      </p:tavLst>
                                    </p:anim>
                                    <p:anim calcmode="lin" valueType="num">
                                      <p:cBhvr additive="base">
                                        <p:cTn id="17" dur="500"/>
                                        <p:tgtEl>
                                          <p:spTgt spid="33"/>
                                        </p:tgtEl>
                                        <p:attrNameLst>
                                          <p:attrName>ppt_y</p:attrName>
                                        </p:attrNameLst>
                                      </p:cBhvr>
                                      <p:tavLst>
                                        <p:tav tm="0">
                                          <p:val>
                                            <p:strVal val="ppt_y"/>
                                          </p:val>
                                        </p:tav>
                                        <p:tav tm="100000">
                                          <p:val>
                                            <p:strVal val="1+ppt_h/2"/>
                                          </p:val>
                                        </p:tav>
                                      </p:tavLst>
                                    </p:anim>
                                    <p:set>
                                      <p:cBhvr>
                                        <p:cTn id="18" dur="1" fill="hold">
                                          <p:stCondLst>
                                            <p:cond delay="499"/>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xit" presetSubtype="4" fill="hold" grpId="1" nodeType="withEffect">
                                  <p:stCondLst>
                                    <p:cond delay="0"/>
                                  </p:stCondLst>
                                  <p:childTnLst>
                                    <p:anim calcmode="lin" valueType="num">
                                      <p:cBhvr additive="base">
                                        <p:cTn id="26" dur="500"/>
                                        <p:tgtEl>
                                          <p:spTgt spid="34"/>
                                        </p:tgtEl>
                                        <p:attrNameLst>
                                          <p:attrName>ppt_x</p:attrName>
                                        </p:attrNameLst>
                                      </p:cBhvr>
                                      <p:tavLst>
                                        <p:tav tm="0">
                                          <p:val>
                                            <p:strVal val="ppt_x"/>
                                          </p:val>
                                        </p:tav>
                                        <p:tav tm="100000">
                                          <p:val>
                                            <p:strVal val="ppt_x"/>
                                          </p:val>
                                        </p:tav>
                                      </p:tavLst>
                                    </p:anim>
                                    <p:anim calcmode="lin" valueType="num">
                                      <p:cBhvr additive="base">
                                        <p:cTn id="27" dur="500"/>
                                        <p:tgtEl>
                                          <p:spTgt spid="34"/>
                                        </p:tgtEl>
                                        <p:attrNameLst>
                                          <p:attrName>ppt_y</p:attrName>
                                        </p:attrNameLst>
                                      </p:cBhvr>
                                      <p:tavLst>
                                        <p:tav tm="0">
                                          <p:val>
                                            <p:strVal val="ppt_y"/>
                                          </p:val>
                                        </p:tav>
                                        <p:tav tm="100000">
                                          <p:val>
                                            <p:strVal val="1+ppt_h/2"/>
                                          </p:val>
                                        </p:tav>
                                      </p:tavLst>
                                    </p:anim>
                                    <p:set>
                                      <p:cBhvr>
                                        <p:cTn id="28" dur="1" fill="hold">
                                          <p:stCondLst>
                                            <p:cond delay="499"/>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linds(horizontal)">
                                      <p:cBhvr>
                                        <p:cTn id="33" dur="500"/>
                                        <p:tgtEl>
                                          <p:spTgt spid="35"/>
                                        </p:tgtEl>
                                      </p:cBhvr>
                                    </p:animEffect>
                                  </p:childTnLst>
                                </p:cTn>
                              </p:par>
                              <p:par>
                                <p:cTn id="34" presetID="2" presetClass="exit" presetSubtype="4" fill="hold" grpId="1" nodeType="withEffect">
                                  <p:stCondLst>
                                    <p:cond delay="0"/>
                                  </p:stCondLst>
                                  <p:childTnLst>
                                    <p:anim calcmode="lin" valueType="num">
                                      <p:cBhvr additive="base">
                                        <p:cTn id="35" dur="500"/>
                                        <p:tgtEl>
                                          <p:spTgt spid="29"/>
                                        </p:tgtEl>
                                        <p:attrNameLst>
                                          <p:attrName>ppt_x</p:attrName>
                                        </p:attrNameLst>
                                      </p:cBhvr>
                                      <p:tavLst>
                                        <p:tav tm="0">
                                          <p:val>
                                            <p:strVal val="ppt_x"/>
                                          </p:val>
                                        </p:tav>
                                        <p:tav tm="100000">
                                          <p:val>
                                            <p:strVal val="ppt_x"/>
                                          </p:val>
                                        </p:tav>
                                      </p:tavLst>
                                    </p:anim>
                                    <p:anim calcmode="lin" valueType="num">
                                      <p:cBhvr additive="base">
                                        <p:cTn id="36" dur="500"/>
                                        <p:tgtEl>
                                          <p:spTgt spid="29"/>
                                        </p:tgtEl>
                                        <p:attrNameLst>
                                          <p:attrName>ppt_y</p:attrName>
                                        </p:attrNameLst>
                                      </p:cBhvr>
                                      <p:tavLst>
                                        <p:tav tm="0">
                                          <p:val>
                                            <p:strVal val="ppt_y"/>
                                          </p:val>
                                        </p:tav>
                                        <p:tav tm="100000">
                                          <p:val>
                                            <p:strVal val="1+ppt_h/2"/>
                                          </p:val>
                                        </p:tav>
                                      </p:tavLst>
                                    </p:anim>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3" grpId="0" animBg="1"/>
      <p:bldP spid="33" grpId="1" animBg="1"/>
      <p:bldP spid="34" grpId="0" animBg="1"/>
      <p:bldP spid="34" grpId="1" animBg="1"/>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altLang="zh-CN">
                <a:latin typeface="宋体" charset="-122"/>
              </a:rPr>
              <a:t>ftp</a:t>
            </a:r>
            <a:r>
              <a:rPr lang="zh-CN" altLang="en-US">
                <a:latin typeface="宋体" charset="-122"/>
              </a:rPr>
              <a:t>文件传输协议（主动模式）</a:t>
            </a:r>
          </a:p>
        </p:txBody>
      </p:sp>
      <p:graphicFrame>
        <p:nvGraphicFramePr>
          <p:cNvPr id="4098" name="Object 47"/>
          <p:cNvGraphicFramePr>
            <a:graphicFrameLocks noChangeAspect="1"/>
          </p:cNvGraphicFramePr>
          <p:nvPr/>
        </p:nvGraphicFramePr>
        <p:xfrm>
          <a:off x="1331913" y="2173288"/>
          <a:ext cx="1133475" cy="1028700"/>
        </p:xfrm>
        <a:graphic>
          <a:graphicData uri="http://schemas.openxmlformats.org/presentationml/2006/ole">
            <mc:AlternateContent xmlns:mc="http://schemas.openxmlformats.org/markup-compatibility/2006">
              <mc:Choice xmlns:v="urn:schemas-microsoft-com:vml" Requires="v">
                <p:oleObj spid="_x0000_s4116" name="位图图像" r:id="rId4" imgW="1133633" imgH="1028844" progId="PBrush">
                  <p:embed/>
                </p:oleObj>
              </mc:Choice>
              <mc:Fallback>
                <p:oleObj name="位图图像" r:id="rId4" imgW="1133633" imgH="1028844" progId="PBrush">
                  <p:embed/>
                  <p:pic>
                    <p:nvPicPr>
                      <p:cNvPr id="0" name="Object 4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2173288"/>
                        <a:ext cx="1133475" cy="1028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48"/>
          <p:cNvGraphicFramePr>
            <a:graphicFrameLocks noChangeAspect="1"/>
          </p:cNvGraphicFramePr>
          <p:nvPr/>
        </p:nvGraphicFramePr>
        <p:xfrm>
          <a:off x="6513513" y="2211388"/>
          <a:ext cx="1133475" cy="1028700"/>
        </p:xfrm>
        <a:graphic>
          <a:graphicData uri="http://schemas.openxmlformats.org/presentationml/2006/ole">
            <mc:AlternateContent xmlns:mc="http://schemas.openxmlformats.org/markup-compatibility/2006">
              <mc:Choice xmlns:v="urn:schemas-microsoft-com:vml" Requires="v">
                <p:oleObj spid="_x0000_s4117" name="位图图像" r:id="rId6" imgW="1133633" imgH="1028844" progId="PBrush">
                  <p:embed/>
                </p:oleObj>
              </mc:Choice>
              <mc:Fallback>
                <p:oleObj name="位图图像" r:id="rId6" imgW="1133633" imgH="1028844" progId="PBrush">
                  <p:embed/>
                  <p:pic>
                    <p:nvPicPr>
                      <p:cNvPr id="0" name="Object 4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513" y="2211388"/>
                        <a:ext cx="1133475" cy="10287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Text Box 49"/>
          <p:cNvSpPr txBox="1">
            <a:spLocks noChangeArrowheads="1"/>
          </p:cNvSpPr>
          <p:nvPr/>
        </p:nvSpPr>
        <p:spPr bwMode="auto">
          <a:xfrm>
            <a:off x="1408113" y="1773238"/>
            <a:ext cx="1219200" cy="466725"/>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client</a:t>
            </a:r>
          </a:p>
        </p:txBody>
      </p:sp>
      <p:sp>
        <p:nvSpPr>
          <p:cNvPr id="4102" name="Text Box 50"/>
          <p:cNvSpPr txBox="1">
            <a:spLocks noChangeArrowheads="1"/>
          </p:cNvSpPr>
          <p:nvPr/>
        </p:nvSpPr>
        <p:spPr bwMode="auto">
          <a:xfrm>
            <a:off x="6424613" y="1773238"/>
            <a:ext cx="1676400" cy="466725"/>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ftp server</a:t>
            </a:r>
          </a:p>
        </p:txBody>
      </p:sp>
      <p:sp>
        <p:nvSpPr>
          <p:cNvPr id="4103" name="Text Box 52"/>
          <p:cNvSpPr txBox="1">
            <a:spLocks noChangeArrowheads="1"/>
          </p:cNvSpPr>
          <p:nvPr/>
        </p:nvSpPr>
        <p:spPr bwMode="auto">
          <a:xfrm>
            <a:off x="3200400" y="1849438"/>
            <a:ext cx="2438400" cy="406400"/>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zh-CN" altLang="en-US" sz="2000">
                <a:latin typeface="Times New Roman" pitchFamily="18" charset="0"/>
              </a:rPr>
              <a:t>命令通道：</a:t>
            </a:r>
            <a:r>
              <a:rPr kumimoji="1" lang="en-US" altLang="zh-CN" sz="2000">
                <a:latin typeface="Times New Roman" pitchFamily="18" charset="0"/>
              </a:rPr>
              <a:t>21</a:t>
            </a:r>
            <a:r>
              <a:rPr kumimoji="1" lang="zh-CN" altLang="en-US" sz="2000">
                <a:latin typeface="Times New Roman" pitchFamily="18" charset="0"/>
              </a:rPr>
              <a:t>端口</a:t>
            </a:r>
          </a:p>
        </p:txBody>
      </p:sp>
      <p:sp>
        <p:nvSpPr>
          <p:cNvPr id="4104" name="Text Box 53"/>
          <p:cNvSpPr txBox="1">
            <a:spLocks noChangeArrowheads="1"/>
          </p:cNvSpPr>
          <p:nvPr/>
        </p:nvSpPr>
        <p:spPr bwMode="auto">
          <a:xfrm>
            <a:off x="3770313" y="2859088"/>
            <a:ext cx="2286000" cy="406400"/>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zh-CN" altLang="en-US" sz="2000">
                <a:latin typeface="Times New Roman" pitchFamily="18" charset="0"/>
              </a:rPr>
              <a:t>数据通道：</a:t>
            </a:r>
            <a:r>
              <a:rPr kumimoji="1" lang="en-US" altLang="zh-CN" sz="2000">
                <a:latin typeface="Times New Roman" pitchFamily="18" charset="0"/>
              </a:rPr>
              <a:t>20</a:t>
            </a:r>
            <a:r>
              <a:rPr kumimoji="1" lang="zh-CN" altLang="en-US" sz="2000">
                <a:latin typeface="Times New Roman" pitchFamily="18" charset="0"/>
              </a:rPr>
              <a:t>端口</a:t>
            </a:r>
          </a:p>
        </p:txBody>
      </p:sp>
      <p:sp>
        <p:nvSpPr>
          <p:cNvPr id="4105" name="Line 55"/>
          <p:cNvSpPr>
            <a:spLocks noChangeShapeType="1"/>
          </p:cNvSpPr>
          <p:nvPr/>
        </p:nvSpPr>
        <p:spPr bwMode="auto">
          <a:xfrm>
            <a:off x="1636713" y="3444875"/>
            <a:ext cx="0" cy="2971800"/>
          </a:xfrm>
          <a:prstGeom prst="line">
            <a:avLst/>
          </a:prstGeom>
          <a:noFill/>
          <a:ln w="9525">
            <a:solidFill>
              <a:schemeClr val="tx1"/>
            </a:solidFill>
            <a:miter lim="800000"/>
            <a:headEnd/>
            <a:tailEnd/>
          </a:ln>
        </p:spPr>
        <p:txBody>
          <a:bodyPr wrap="none"/>
          <a:lstStyle/>
          <a:p>
            <a:endParaRPr lang="zh-CN" altLang="en-US"/>
          </a:p>
        </p:txBody>
      </p:sp>
      <p:sp>
        <p:nvSpPr>
          <p:cNvPr id="4106" name="Line 56"/>
          <p:cNvSpPr>
            <a:spLocks noChangeShapeType="1"/>
          </p:cNvSpPr>
          <p:nvPr/>
        </p:nvSpPr>
        <p:spPr bwMode="auto">
          <a:xfrm>
            <a:off x="2627313" y="3444875"/>
            <a:ext cx="0" cy="2895600"/>
          </a:xfrm>
          <a:prstGeom prst="line">
            <a:avLst/>
          </a:prstGeom>
          <a:noFill/>
          <a:ln w="9525">
            <a:solidFill>
              <a:schemeClr val="tx1"/>
            </a:solidFill>
            <a:miter lim="800000"/>
            <a:headEnd/>
            <a:tailEnd/>
          </a:ln>
        </p:spPr>
        <p:txBody>
          <a:bodyPr wrap="none"/>
          <a:lstStyle/>
          <a:p>
            <a:endParaRPr lang="zh-CN" altLang="en-US"/>
          </a:p>
        </p:txBody>
      </p:sp>
      <p:sp>
        <p:nvSpPr>
          <p:cNvPr id="4107" name="Line 57"/>
          <p:cNvSpPr>
            <a:spLocks noChangeShapeType="1"/>
          </p:cNvSpPr>
          <p:nvPr/>
        </p:nvSpPr>
        <p:spPr bwMode="auto">
          <a:xfrm>
            <a:off x="6513513" y="3368675"/>
            <a:ext cx="0" cy="3048000"/>
          </a:xfrm>
          <a:prstGeom prst="line">
            <a:avLst/>
          </a:prstGeom>
          <a:noFill/>
          <a:ln w="9525">
            <a:solidFill>
              <a:schemeClr val="tx1"/>
            </a:solidFill>
            <a:miter lim="800000"/>
            <a:headEnd/>
            <a:tailEnd/>
          </a:ln>
        </p:spPr>
        <p:txBody>
          <a:bodyPr wrap="none"/>
          <a:lstStyle/>
          <a:p>
            <a:endParaRPr lang="zh-CN" altLang="en-US"/>
          </a:p>
        </p:txBody>
      </p:sp>
      <p:sp>
        <p:nvSpPr>
          <p:cNvPr id="4108" name="Line 58"/>
          <p:cNvSpPr>
            <a:spLocks noChangeShapeType="1"/>
          </p:cNvSpPr>
          <p:nvPr/>
        </p:nvSpPr>
        <p:spPr bwMode="auto">
          <a:xfrm>
            <a:off x="7351713" y="3368675"/>
            <a:ext cx="0" cy="3048000"/>
          </a:xfrm>
          <a:prstGeom prst="line">
            <a:avLst/>
          </a:prstGeom>
          <a:noFill/>
          <a:ln w="9525">
            <a:solidFill>
              <a:schemeClr val="tx1"/>
            </a:solidFill>
            <a:miter lim="800000"/>
            <a:headEnd/>
            <a:tailEnd/>
          </a:ln>
        </p:spPr>
        <p:txBody>
          <a:bodyPr wrap="none"/>
          <a:lstStyle/>
          <a:p>
            <a:endParaRPr lang="zh-CN" altLang="en-US"/>
          </a:p>
        </p:txBody>
      </p:sp>
      <p:sp>
        <p:nvSpPr>
          <p:cNvPr id="4109" name="Text Box 59"/>
          <p:cNvSpPr txBox="1">
            <a:spLocks noChangeArrowheads="1"/>
          </p:cNvSpPr>
          <p:nvPr/>
        </p:nvSpPr>
        <p:spPr bwMode="auto">
          <a:xfrm>
            <a:off x="1331913" y="3141663"/>
            <a:ext cx="2514600" cy="466725"/>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en-US" altLang="zh-CN" dirty="0">
                <a:latin typeface="Times New Roman" pitchFamily="18" charset="0"/>
              </a:rPr>
              <a:t>5151     5150</a:t>
            </a:r>
          </a:p>
        </p:txBody>
      </p:sp>
      <p:sp>
        <p:nvSpPr>
          <p:cNvPr id="4110" name="Line 60"/>
          <p:cNvSpPr>
            <a:spLocks noChangeShapeType="1"/>
          </p:cNvSpPr>
          <p:nvPr/>
        </p:nvSpPr>
        <p:spPr bwMode="auto">
          <a:xfrm flipH="1">
            <a:off x="2703513" y="4359275"/>
            <a:ext cx="3733800" cy="4572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4111" name="Line 61"/>
          <p:cNvSpPr>
            <a:spLocks noChangeShapeType="1"/>
          </p:cNvSpPr>
          <p:nvPr/>
        </p:nvSpPr>
        <p:spPr bwMode="auto">
          <a:xfrm>
            <a:off x="2703513" y="3825875"/>
            <a:ext cx="3733800" cy="4572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4112" name="Text Box 62"/>
          <p:cNvSpPr txBox="1">
            <a:spLocks noChangeArrowheads="1"/>
          </p:cNvSpPr>
          <p:nvPr/>
        </p:nvSpPr>
        <p:spPr bwMode="auto">
          <a:xfrm>
            <a:off x="3770313" y="3444875"/>
            <a:ext cx="1676400" cy="466725"/>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PORT 5151</a:t>
            </a:r>
          </a:p>
        </p:txBody>
      </p:sp>
      <p:sp>
        <p:nvSpPr>
          <p:cNvPr id="4113" name="Text Box 63"/>
          <p:cNvSpPr txBox="1">
            <a:spLocks noChangeArrowheads="1"/>
          </p:cNvSpPr>
          <p:nvPr/>
        </p:nvSpPr>
        <p:spPr bwMode="auto">
          <a:xfrm>
            <a:off x="2987675" y="4183063"/>
            <a:ext cx="1371600" cy="466725"/>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OK</a:t>
            </a:r>
          </a:p>
        </p:txBody>
      </p:sp>
      <p:sp>
        <p:nvSpPr>
          <p:cNvPr id="4114" name="Line 64"/>
          <p:cNvSpPr>
            <a:spLocks noChangeShapeType="1"/>
          </p:cNvSpPr>
          <p:nvPr/>
        </p:nvSpPr>
        <p:spPr bwMode="auto">
          <a:xfrm flipH="1">
            <a:off x="1712913" y="5121275"/>
            <a:ext cx="5562600" cy="6096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4115" name="Text Box 65"/>
          <p:cNvSpPr txBox="1">
            <a:spLocks noChangeArrowheads="1"/>
          </p:cNvSpPr>
          <p:nvPr/>
        </p:nvSpPr>
        <p:spPr bwMode="auto">
          <a:xfrm>
            <a:off x="2703513" y="4832350"/>
            <a:ext cx="2743200" cy="466725"/>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zh-CN" altLang="en-US">
                <a:latin typeface="Times New Roman" pitchFamily="18" charset="0"/>
              </a:rPr>
              <a:t>建立数据通道</a:t>
            </a:r>
          </a:p>
        </p:txBody>
      </p:sp>
      <p:sp>
        <p:nvSpPr>
          <p:cNvPr id="4116" name="Line 66"/>
          <p:cNvSpPr>
            <a:spLocks noChangeShapeType="1"/>
          </p:cNvSpPr>
          <p:nvPr/>
        </p:nvSpPr>
        <p:spPr bwMode="auto">
          <a:xfrm>
            <a:off x="1789113" y="5807075"/>
            <a:ext cx="5486400" cy="4572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4117" name="Text Box 67"/>
          <p:cNvSpPr txBox="1">
            <a:spLocks noChangeArrowheads="1"/>
          </p:cNvSpPr>
          <p:nvPr/>
        </p:nvSpPr>
        <p:spPr bwMode="auto">
          <a:xfrm>
            <a:off x="3786188" y="5480050"/>
            <a:ext cx="2514600" cy="466725"/>
          </a:xfrm>
          <a:prstGeom prst="rect">
            <a:avLst/>
          </a:prstGeom>
          <a:solidFill>
            <a:schemeClr val="bg1"/>
          </a:solid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OK</a:t>
            </a:r>
          </a:p>
        </p:txBody>
      </p:sp>
      <p:sp>
        <p:nvSpPr>
          <p:cNvPr id="4118" name="AutoShape 93"/>
          <p:cNvSpPr>
            <a:spLocks noChangeArrowheads="1"/>
          </p:cNvSpPr>
          <p:nvPr/>
        </p:nvSpPr>
        <p:spPr bwMode="auto">
          <a:xfrm>
            <a:off x="2987675" y="2133600"/>
            <a:ext cx="3352800" cy="304800"/>
          </a:xfrm>
          <a:prstGeom prst="rightArrow">
            <a:avLst>
              <a:gd name="adj1" fmla="val 50000"/>
              <a:gd name="adj2" fmla="val 214042"/>
            </a:avLst>
          </a:prstGeom>
          <a:solidFill>
            <a:schemeClr val="accent1"/>
          </a:solidFill>
          <a:ln w="9525">
            <a:solidFill>
              <a:schemeClr val="bg1"/>
            </a:solidFill>
            <a:miter lim="800000"/>
            <a:headEnd/>
            <a:tailEnd/>
          </a:ln>
        </p:spPr>
        <p:txBody>
          <a:bodyPr wrap="none" anchor="ctr"/>
          <a:lstStyle/>
          <a:p>
            <a:endParaRPr lang="zh-CN" altLang="en-US"/>
          </a:p>
        </p:txBody>
      </p:sp>
      <p:sp>
        <p:nvSpPr>
          <p:cNvPr id="4119" name="AutoShape 94"/>
          <p:cNvSpPr>
            <a:spLocks noChangeArrowheads="1"/>
          </p:cNvSpPr>
          <p:nvPr/>
        </p:nvSpPr>
        <p:spPr bwMode="auto">
          <a:xfrm flipH="1">
            <a:off x="2987675" y="2565400"/>
            <a:ext cx="3276600" cy="304800"/>
          </a:xfrm>
          <a:prstGeom prst="rightArrow">
            <a:avLst>
              <a:gd name="adj1" fmla="val 50000"/>
              <a:gd name="adj2" fmla="val 209177"/>
            </a:avLst>
          </a:prstGeom>
          <a:solidFill>
            <a:schemeClr val="accent1"/>
          </a:solidFill>
          <a:ln w="9525">
            <a:solidFill>
              <a:schemeClr val="bg1"/>
            </a:solidFill>
            <a:miter lim="800000"/>
            <a:headEnd/>
            <a:tailEnd/>
          </a:ln>
        </p:spPr>
        <p:txBody>
          <a:bodyPr wrap="none" anchor="ctr"/>
          <a:lstStyle/>
          <a:p>
            <a:endParaRPr lang="zh-CN" altLang="en-US"/>
          </a:p>
        </p:txBody>
      </p:sp>
      <p:sp>
        <p:nvSpPr>
          <p:cNvPr id="24" name="Text Box 59"/>
          <p:cNvSpPr txBox="1">
            <a:spLocks noChangeArrowheads="1"/>
          </p:cNvSpPr>
          <p:nvPr/>
        </p:nvSpPr>
        <p:spPr bwMode="auto">
          <a:xfrm>
            <a:off x="6143636" y="3143248"/>
            <a:ext cx="1500198" cy="466725"/>
          </a:xfrm>
          <a:prstGeom prst="rect">
            <a:avLst/>
          </a:prstGeom>
          <a:solidFill>
            <a:schemeClr val="bg1"/>
          </a:solidFill>
          <a:ln w="9525">
            <a:solidFill>
              <a:schemeClr val="bg1"/>
            </a:solidFill>
            <a:miter lim="800000"/>
            <a:headEnd/>
            <a:tailEnd/>
          </a:ln>
        </p:spPr>
        <p:txBody>
          <a:bodyPr wrap="square">
            <a:spAutoFit/>
          </a:bodyPr>
          <a:lstStyle/>
          <a:p>
            <a:pPr>
              <a:spcBef>
                <a:spcPct val="50000"/>
              </a:spcBef>
            </a:pPr>
            <a:r>
              <a:rPr kumimoji="1" lang="en-US" altLang="zh-CN" dirty="0">
                <a:latin typeface="Times New Roman" pitchFamily="18" charset="0"/>
              </a:rPr>
              <a:t>21       20</a:t>
            </a:r>
          </a:p>
        </p:txBody>
      </p:sp>
      <p:sp>
        <p:nvSpPr>
          <p:cNvPr id="25" name="TextBox 24"/>
          <p:cNvSpPr txBox="1"/>
          <p:nvPr/>
        </p:nvSpPr>
        <p:spPr>
          <a:xfrm>
            <a:off x="0" y="2571744"/>
            <a:ext cx="1357290" cy="2800767"/>
          </a:xfrm>
          <a:prstGeom prst="rect">
            <a:avLst/>
          </a:prstGeom>
          <a:noFill/>
        </p:spPr>
        <p:txBody>
          <a:bodyPr wrap="square" rtlCol="0">
            <a:spAutoFit/>
          </a:bodyPr>
          <a:lstStyle/>
          <a:p>
            <a:r>
              <a:rPr lang="zh-CN" altLang="en-US" sz="1600" dirty="0">
                <a:latin typeface="+mn-ea"/>
                <a:ea typeface="+mn-ea"/>
              </a:rPr>
              <a:t>主动模式下，</a:t>
            </a:r>
            <a:r>
              <a:rPr lang="en-US" altLang="zh-CN" sz="1600" dirty="0">
                <a:latin typeface="+mn-ea"/>
                <a:ea typeface="+mn-ea"/>
              </a:rPr>
              <a:t>FTP</a:t>
            </a:r>
            <a:r>
              <a:rPr lang="zh-CN" altLang="en-US" sz="1600" dirty="0">
                <a:latin typeface="+mn-ea"/>
                <a:ea typeface="+mn-ea"/>
              </a:rPr>
              <a:t>客户端从任意的端口</a:t>
            </a:r>
            <a:r>
              <a:rPr lang="en-US" altLang="zh-CN" sz="1600" dirty="0">
                <a:latin typeface="+mn-ea"/>
                <a:ea typeface="+mn-ea"/>
              </a:rPr>
              <a:t>N</a:t>
            </a:r>
            <a:r>
              <a:rPr lang="zh-CN" altLang="en-US" sz="1600" dirty="0">
                <a:latin typeface="+mn-ea"/>
                <a:ea typeface="+mn-ea"/>
              </a:rPr>
              <a:t>（</a:t>
            </a:r>
            <a:r>
              <a:rPr lang="en-US" altLang="zh-CN" sz="1600" dirty="0">
                <a:latin typeface="+mn-ea"/>
                <a:ea typeface="+mn-ea"/>
              </a:rPr>
              <a:t> &gt; 1023</a:t>
            </a:r>
            <a:r>
              <a:rPr lang="zh-CN" altLang="en-US" sz="1600" dirty="0">
                <a:latin typeface="+mn-ea"/>
                <a:ea typeface="+mn-ea"/>
              </a:rPr>
              <a:t>）连入到</a:t>
            </a:r>
            <a:r>
              <a:rPr lang="en-US" altLang="zh-CN" sz="1600" dirty="0">
                <a:latin typeface="+mn-ea"/>
                <a:ea typeface="+mn-ea"/>
              </a:rPr>
              <a:t>FTP</a:t>
            </a:r>
            <a:r>
              <a:rPr lang="zh-CN" altLang="en-US" sz="1600" dirty="0">
                <a:latin typeface="+mn-ea"/>
                <a:ea typeface="+mn-ea"/>
              </a:rPr>
              <a:t>服务器的命令端口</a:t>
            </a:r>
            <a:r>
              <a:rPr lang="en-US" altLang="zh-CN" sz="1600" dirty="0">
                <a:latin typeface="+mn-ea"/>
                <a:ea typeface="+mn-ea"/>
              </a:rPr>
              <a:t>--21</a:t>
            </a:r>
            <a:r>
              <a:rPr lang="zh-CN" altLang="en-US" sz="1600" dirty="0">
                <a:latin typeface="+mn-ea"/>
                <a:ea typeface="+mn-ea"/>
              </a:rPr>
              <a:t>端口。然后客户端在</a:t>
            </a:r>
            <a:r>
              <a:rPr lang="en-US" altLang="zh-CN" sz="1600" dirty="0">
                <a:latin typeface="+mn-ea"/>
                <a:ea typeface="+mn-ea"/>
              </a:rPr>
              <a:t>N+1</a:t>
            </a:r>
            <a:r>
              <a:rPr lang="zh-CN" altLang="en-US" sz="1600" dirty="0">
                <a:latin typeface="+mn-ea"/>
                <a:ea typeface="+mn-ea"/>
              </a:rPr>
              <a:t>端口监听数据连接。</a:t>
            </a:r>
          </a:p>
        </p:txBody>
      </p:sp>
      <p:sp>
        <p:nvSpPr>
          <p:cNvPr id="27" name="灯片编号占位符 26"/>
          <p:cNvSpPr>
            <a:spLocks noGrp="1"/>
          </p:cNvSpPr>
          <p:nvPr>
            <p:ph type="sldNum" sz="quarter" idx="12"/>
          </p:nvPr>
        </p:nvSpPr>
        <p:spPr/>
        <p:txBody>
          <a:bodyPr/>
          <a:lstStyle/>
          <a:p>
            <a:pPr>
              <a:defRPr/>
            </a:pPr>
            <a:fld id="{C7BB7BB3-FE8B-4503-A8FD-0371EDC5D4C6}" type="slidenum">
              <a:rPr lang="en-US" altLang="zh-CN" smtClean="0"/>
              <a:pPr>
                <a:defRPr/>
              </a:pPr>
              <a:t>37</a:t>
            </a:fld>
            <a:endParaRPr lang="en-US" altLang="zh-CN"/>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altLang="zh-CN">
                <a:latin typeface="宋体" charset="-122"/>
              </a:rPr>
              <a:t>ftp</a:t>
            </a:r>
            <a:r>
              <a:rPr lang="zh-CN" altLang="en-US">
                <a:latin typeface="宋体" charset="-122"/>
              </a:rPr>
              <a:t>文件传输协议</a:t>
            </a:r>
            <a:r>
              <a:rPr lang="en-US" altLang="zh-CN">
                <a:latin typeface="宋体" charset="-122"/>
              </a:rPr>
              <a:t>(</a:t>
            </a:r>
            <a:r>
              <a:rPr lang="zh-CN" altLang="en-US">
                <a:latin typeface="宋体" charset="-122"/>
              </a:rPr>
              <a:t>被动模式</a:t>
            </a:r>
            <a:r>
              <a:rPr lang="en-US" altLang="zh-CN">
                <a:latin typeface="宋体" charset="-122"/>
              </a:rPr>
              <a:t>)</a:t>
            </a:r>
          </a:p>
        </p:txBody>
      </p:sp>
      <p:graphicFrame>
        <p:nvGraphicFramePr>
          <p:cNvPr id="5122" name="Object 29"/>
          <p:cNvGraphicFramePr>
            <a:graphicFrameLocks noChangeAspect="1"/>
          </p:cNvGraphicFramePr>
          <p:nvPr/>
        </p:nvGraphicFramePr>
        <p:xfrm>
          <a:off x="1066800" y="2244725"/>
          <a:ext cx="1133475" cy="1028700"/>
        </p:xfrm>
        <a:graphic>
          <a:graphicData uri="http://schemas.openxmlformats.org/presentationml/2006/ole">
            <mc:AlternateContent xmlns:mc="http://schemas.openxmlformats.org/markup-compatibility/2006">
              <mc:Choice xmlns:v="urn:schemas-microsoft-com:vml" Requires="v">
                <p:oleObj spid="_x0000_s5140" name="位图图像" r:id="rId4" imgW="1133633" imgH="1028844" progId="PBrush">
                  <p:embed/>
                </p:oleObj>
              </mc:Choice>
              <mc:Fallback>
                <p:oleObj name="位图图像" r:id="rId4" imgW="1133633" imgH="1028844" progId="PBrush">
                  <p:embed/>
                  <p:pic>
                    <p:nvPicPr>
                      <p:cNvPr id="0" name="Object 29"/>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244725"/>
                        <a:ext cx="1133475" cy="1028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30"/>
          <p:cNvGraphicFramePr>
            <a:graphicFrameLocks noChangeAspect="1"/>
          </p:cNvGraphicFramePr>
          <p:nvPr/>
        </p:nvGraphicFramePr>
        <p:xfrm>
          <a:off x="6248400" y="2282825"/>
          <a:ext cx="1133475" cy="1028700"/>
        </p:xfrm>
        <a:graphic>
          <a:graphicData uri="http://schemas.openxmlformats.org/presentationml/2006/ole">
            <mc:AlternateContent xmlns:mc="http://schemas.openxmlformats.org/markup-compatibility/2006">
              <mc:Choice xmlns:v="urn:schemas-microsoft-com:vml" Requires="v">
                <p:oleObj spid="_x0000_s5141" name="位图图像" r:id="rId6" imgW="1133633" imgH="1028844" progId="PBrush">
                  <p:embed/>
                </p:oleObj>
              </mc:Choice>
              <mc:Fallback>
                <p:oleObj name="位图图像" r:id="rId6" imgW="1133633" imgH="1028844" progId="PBrush">
                  <p:embed/>
                  <p:pic>
                    <p:nvPicPr>
                      <p:cNvPr id="0" name="Object 3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2282825"/>
                        <a:ext cx="1133475" cy="10287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31"/>
          <p:cNvSpPr txBox="1">
            <a:spLocks noChangeArrowheads="1"/>
          </p:cNvSpPr>
          <p:nvPr/>
        </p:nvSpPr>
        <p:spPr bwMode="auto">
          <a:xfrm>
            <a:off x="1066800" y="1844675"/>
            <a:ext cx="1219200" cy="466725"/>
          </a:xfrm>
          <a:prstGeom prst="rect">
            <a:avLst/>
          </a:prstGeom>
          <a:no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client</a:t>
            </a:r>
          </a:p>
        </p:txBody>
      </p:sp>
      <p:sp>
        <p:nvSpPr>
          <p:cNvPr id="5126" name="Text Box 32"/>
          <p:cNvSpPr txBox="1">
            <a:spLocks noChangeArrowheads="1"/>
          </p:cNvSpPr>
          <p:nvPr/>
        </p:nvSpPr>
        <p:spPr bwMode="auto">
          <a:xfrm>
            <a:off x="6035675" y="1844675"/>
            <a:ext cx="1676400" cy="466725"/>
          </a:xfrm>
          <a:prstGeom prst="rect">
            <a:avLst/>
          </a:prstGeom>
          <a:no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ftp server</a:t>
            </a:r>
          </a:p>
        </p:txBody>
      </p:sp>
      <p:sp>
        <p:nvSpPr>
          <p:cNvPr id="5127" name="AutoShape 33"/>
          <p:cNvSpPr>
            <a:spLocks noChangeArrowheads="1"/>
          </p:cNvSpPr>
          <p:nvPr/>
        </p:nvSpPr>
        <p:spPr bwMode="auto">
          <a:xfrm>
            <a:off x="2819400" y="2320925"/>
            <a:ext cx="3352800" cy="304800"/>
          </a:xfrm>
          <a:prstGeom prst="rightArrow">
            <a:avLst>
              <a:gd name="adj1" fmla="val 50000"/>
              <a:gd name="adj2" fmla="val 214042"/>
            </a:avLst>
          </a:prstGeom>
          <a:solidFill>
            <a:schemeClr val="accent1"/>
          </a:solidFill>
          <a:ln w="9525">
            <a:solidFill>
              <a:schemeClr val="tx1"/>
            </a:solidFill>
            <a:miter lim="800000"/>
            <a:headEnd/>
            <a:tailEnd/>
          </a:ln>
        </p:spPr>
        <p:txBody>
          <a:bodyPr wrap="none" anchor="ctr"/>
          <a:lstStyle/>
          <a:p>
            <a:endParaRPr lang="zh-CN" altLang="en-US"/>
          </a:p>
        </p:txBody>
      </p:sp>
      <p:sp>
        <p:nvSpPr>
          <p:cNvPr id="5128" name="Text Box 34"/>
          <p:cNvSpPr txBox="1">
            <a:spLocks noChangeArrowheads="1"/>
          </p:cNvSpPr>
          <p:nvPr/>
        </p:nvSpPr>
        <p:spPr bwMode="auto">
          <a:xfrm>
            <a:off x="3200400" y="2016125"/>
            <a:ext cx="2438400" cy="406400"/>
          </a:xfrm>
          <a:prstGeom prst="rect">
            <a:avLst/>
          </a:prstGeom>
          <a:noFill/>
          <a:ln w="9525">
            <a:solidFill>
              <a:schemeClr val="bg1"/>
            </a:solidFill>
            <a:miter lim="800000"/>
            <a:headEnd/>
            <a:tailEnd/>
          </a:ln>
        </p:spPr>
        <p:txBody>
          <a:bodyPr>
            <a:spAutoFit/>
          </a:bodyPr>
          <a:lstStyle/>
          <a:p>
            <a:pPr>
              <a:spcBef>
                <a:spcPct val="50000"/>
              </a:spcBef>
            </a:pPr>
            <a:r>
              <a:rPr kumimoji="1" lang="zh-CN" altLang="en-US" sz="2000">
                <a:latin typeface="Times New Roman" pitchFamily="18" charset="0"/>
              </a:rPr>
              <a:t>命令通道：</a:t>
            </a:r>
            <a:r>
              <a:rPr kumimoji="1" lang="en-US" altLang="zh-CN" sz="2000">
                <a:latin typeface="Times New Roman" pitchFamily="18" charset="0"/>
              </a:rPr>
              <a:t>21</a:t>
            </a:r>
            <a:r>
              <a:rPr kumimoji="1" lang="zh-CN" altLang="en-US" sz="2000">
                <a:latin typeface="Times New Roman" pitchFamily="18" charset="0"/>
              </a:rPr>
              <a:t>端口</a:t>
            </a:r>
          </a:p>
        </p:txBody>
      </p:sp>
      <p:sp>
        <p:nvSpPr>
          <p:cNvPr id="5129" name="Text Box 35"/>
          <p:cNvSpPr txBox="1">
            <a:spLocks noChangeArrowheads="1"/>
          </p:cNvSpPr>
          <p:nvPr/>
        </p:nvSpPr>
        <p:spPr bwMode="auto">
          <a:xfrm>
            <a:off x="3200400" y="2930525"/>
            <a:ext cx="2590800" cy="406400"/>
          </a:xfrm>
          <a:prstGeom prst="rect">
            <a:avLst/>
          </a:prstGeom>
          <a:noFill/>
          <a:ln w="9525">
            <a:solidFill>
              <a:schemeClr val="bg1"/>
            </a:solidFill>
            <a:miter lim="800000"/>
            <a:headEnd/>
            <a:tailEnd/>
          </a:ln>
        </p:spPr>
        <p:txBody>
          <a:bodyPr>
            <a:spAutoFit/>
          </a:bodyPr>
          <a:lstStyle/>
          <a:p>
            <a:pPr>
              <a:spcBef>
                <a:spcPct val="50000"/>
              </a:spcBef>
            </a:pPr>
            <a:r>
              <a:rPr kumimoji="1" lang="zh-CN" altLang="en-US" sz="2000">
                <a:latin typeface="Times New Roman" pitchFamily="18" charset="0"/>
              </a:rPr>
              <a:t>数据通道：</a:t>
            </a:r>
            <a:r>
              <a:rPr kumimoji="1" lang="en-US" altLang="zh-CN" sz="2000">
                <a:latin typeface="Times New Roman" pitchFamily="18" charset="0"/>
              </a:rPr>
              <a:t>&gt;1023</a:t>
            </a:r>
          </a:p>
        </p:txBody>
      </p:sp>
      <p:sp>
        <p:nvSpPr>
          <p:cNvPr id="5130" name="Line 36"/>
          <p:cNvSpPr>
            <a:spLocks noChangeShapeType="1"/>
          </p:cNvSpPr>
          <p:nvPr/>
        </p:nvSpPr>
        <p:spPr bwMode="auto">
          <a:xfrm>
            <a:off x="1524000" y="3768725"/>
            <a:ext cx="0" cy="2971800"/>
          </a:xfrm>
          <a:prstGeom prst="line">
            <a:avLst/>
          </a:prstGeom>
          <a:noFill/>
          <a:ln w="9525">
            <a:solidFill>
              <a:schemeClr val="tx1"/>
            </a:solidFill>
            <a:miter lim="800000"/>
            <a:headEnd/>
            <a:tailEnd/>
          </a:ln>
        </p:spPr>
        <p:txBody>
          <a:bodyPr wrap="none"/>
          <a:lstStyle/>
          <a:p>
            <a:endParaRPr lang="zh-CN" altLang="en-US"/>
          </a:p>
        </p:txBody>
      </p:sp>
      <p:sp>
        <p:nvSpPr>
          <p:cNvPr id="5131" name="Line 37"/>
          <p:cNvSpPr>
            <a:spLocks noChangeShapeType="1"/>
          </p:cNvSpPr>
          <p:nvPr/>
        </p:nvSpPr>
        <p:spPr bwMode="auto">
          <a:xfrm>
            <a:off x="2514600" y="3768725"/>
            <a:ext cx="0" cy="2895600"/>
          </a:xfrm>
          <a:prstGeom prst="line">
            <a:avLst/>
          </a:prstGeom>
          <a:noFill/>
          <a:ln w="9525">
            <a:solidFill>
              <a:schemeClr val="tx1"/>
            </a:solidFill>
            <a:miter lim="800000"/>
            <a:headEnd/>
            <a:tailEnd/>
          </a:ln>
        </p:spPr>
        <p:txBody>
          <a:bodyPr wrap="none"/>
          <a:lstStyle/>
          <a:p>
            <a:endParaRPr lang="zh-CN" altLang="en-US"/>
          </a:p>
        </p:txBody>
      </p:sp>
      <p:sp>
        <p:nvSpPr>
          <p:cNvPr id="5132" name="Line 38"/>
          <p:cNvSpPr>
            <a:spLocks noChangeShapeType="1"/>
          </p:cNvSpPr>
          <p:nvPr/>
        </p:nvSpPr>
        <p:spPr bwMode="auto">
          <a:xfrm>
            <a:off x="6400800" y="3692525"/>
            <a:ext cx="0" cy="3048000"/>
          </a:xfrm>
          <a:prstGeom prst="line">
            <a:avLst/>
          </a:prstGeom>
          <a:noFill/>
          <a:ln w="9525">
            <a:solidFill>
              <a:schemeClr val="tx1"/>
            </a:solidFill>
            <a:miter lim="800000"/>
            <a:headEnd/>
            <a:tailEnd/>
          </a:ln>
        </p:spPr>
        <p:txBody>
          <a:bodyPr wrap="none"/>
          <a:lstStyle/>
          <a:p>
            <a:endParaRPr lang="zh-CN" altLang="en-US"/>
          </a:p>
        </p:txBody>
      </p:sp>
      <p:sp>
        <p:nvSpPr>
          <p:cNvPr id="5133" name="Line 39"/>
          <p:cNvSpPr>
            <a:spLocks noChangeShapeType="1"/>
          </p:cNvSpPr>
          <p:nvPr/>
        </p:nvSpPr>
        <p:spPr bwMode="auto">
          <a:xfrm>
            <a:off x="7239000" y="3692525"/>
            <a:ext cx="0" cy="3048000"/>
          </a:xfrm>
          <a:prstGeom prst="line">
            <a:avLst/>
          </a:prstGeom>
          <a:noFill/>
          <a:ln w="9525">
            <a:solidFill>
              <a:schemeClr val="tx1"/>
            </a:solidFill>
            <a:miter lim="800000"/>
            <a:headEnd/>
            <a:tailEnd/>
          </a:ln>
        </p:spPr>
        <p:txBody>
          <a:bodyPr wrap="none"/>
          <a:lstStyle/>
          <a:p>
            <a:endParaRPr lang="zh-CN" altLang="en-US"/>
          </a:p>
        </p:txBody>
      </p:sp>
      <p:sp>
        <p:nvSpPr>
          <p:cNvPr id="5134" name="Text Box 40"/>
          <p:cNvSpPr txBox="1">
            <a:spLocks noChangeArrowheads="1"/>
          </p:cNvSpPr>
          <p:nvPr/>
        </p:nvSpPr>
        <p:spPr bwMode="auto">
          <a:xfrm>
            <a:off x="1219200" y="3235325"/>
            <a:ext cx="2514600" cy="466725"/>
          </a:xfrm>
          <a:prstGeom prst="rect">
            <a:avLst/>
          </a:prstGeom>
          <a:no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5151     5150</a:t>
            </a:r>
          </a:p>
        </p:txBody>
      </p:sp>
      <p:sp>
        <p:nvSpPr>
          <p:cNvPr id="5135" name="Text Box 41"/>
          <p:cNvSpPr txBox="1">
            <a:spLocks noChangeArrowheads="1"/>
          </p:cNvSpPr>
          <p:nvPr/>
        </p:nvSpPr>
        <p:spPr bwMode="auto">
          <a:xfrm>
            <a:off x="6019800" y="3311525"/>
            <a:ext cx="2514600" cy="466725"/>
          </a:xfrm>
          <a:prstGeom prst="rect">
            <a:avLst/>
          </a:prstGeom>
          <a:no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21         20</a:t>
            </a:r>
          </a:p>
        </p:txBody>
      </p:sp>
      <p:sp>
        <p:nvSpPr>
          <p:cNvPr id="5136" name="Line 42"/>
          <p:cNvSpPr>
            <a:spLocks noChangeShapeType="1"/>
          </p:cNvSpPr>
          <p:nvPr/>
        </p:nvSpPr>
        <p:spPr bwMode="auto">
          <a:xfrm flipH="1">
            <a:off x="2590800" y="4683125"/>
            <a:ext cx="3733800" cy="4572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5137" name="Line 43"/>
          <p:cNvSpPr>
            <a:spLocks noChangeShapeType="1"/>
          </p:cNvSpPr>
          <p:nvPr/>
        </p:nvSpPr>
        <p:spPr bwMode="auto">
          <a:xfrm>
            <a:off x="2590800" y="4149725"/>
            <a:ext cx="3733800" cy="4572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5138" name="Text Box 44"/>
          <p:cNvSpPr txBox="1">
            <a:spLocks noChangeArrowheads="1"/>
          </p:cNvSpPr>
          <p:nvPr/>
        </p:nvSpPr>
        <p:spPr bwMode="auto">
          <a:xfrm>
            <a:off x="3657600" y="3768725"/>
            <a:ext cx="1676400" cy="466725"/>
          </a:xfrm>
          <a:prstGeom prst="rect">
            <a:avLst/>
          </a:prstGeom>
          <a:no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PASV</a:t>
            </a:r>
          </a:p>
        </p:txBody>
      </p:sp>
      <p:sp>
        <p:nvSpPr>
          <p:cNvPr id="5139" name="Text Box 45"/>
          <p:cNvSpPr txBox="1">
            <a:spLocks noChangeArrowheads="1"/>
          </p:cNvSpPr>
          <p:nvPr/>
        </p:nvSpPr>
        <p:spPr bwMode="auto">
          <a:xfrm>
            <a:off x="4038600" y="4454525"/>
            <a:ext cx="1371600" cy="466725"/>
          </a:xfrm>
          <a:prstGeom prst="rect">
            <a:avLst/>
          </a:prstGeom>
          <a:no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OK3267</a:t>
            </a:r>
          </a:p>
        </p:txBody>
      </p:sp>
      <p:sp>
        <p:nvSpPr>
          <p:cNvPr id="5140" name="Line 46"/>
          <p:cNvSpPr>
            <a:spLocks noChangeShapeType="1"/>
          </p:cNvSpPr>
          <p:nvPr/>
        </p:nvSpPr>
        <p:spPr bwMode="auto">
          <a:xfrm flipH="1">
            <a:off x="1524000" y="5978525"/>
            <a:ext cx="5181600" cy="6096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5141" name="Text Box 47"/>
          <p:cNvSpPr txBox="1">
            <a:spLocks noChangeArrowheads="1"/>
          </p:cNvSpPr>
          <p:nvPr/>
        </p:nvSpPr>
        <p:spPr bwMode="auto">
          <a:xfrm>
            <a:off x="2971800" y="5140325"/>
            <a:ext cx="2743200" cy="466725"/>
          </a:xfrm>
          <a:prstGeom prst="rect">
            <a:avLst/>
          </a:prstGeom>
          <a:noFill/>
          <a:ln w="9525">
            <a:solidFill>
              <a:schemeClr val="bg1"/>
            </a:solidFill>
            <a:miter lim="800000"/>
            <a:headEnd/>
            <a:tailEnd/>
          </a:ln>
        </p:spPr>
        <p:txBody>
          <a:bodyPr>
            <a:spAutoFit/>
          </a:bodyPr>
          <a:lstStyle/>
          <a:p>
            <a:pPr>
              <a:spcBef>
                <a:spcPct val="50000"/>
              </a:spcBef>
            </a:pPr>
            <a:r>
              <a:rPr kumimoji="1" lang="zh-CN" altLang="en-US">
                <a:latin typeface="Times New Roman" pitchFamily="18" charset="0"/>
              </a:rPr>
              <a:t>建立数据通道</a:t>
            </a:r>
          </a:p>
        </p:txBody>
      </p:sp>
      <p:sp>
        <p:nvSpPr>
          <p:cNvPr id="5142" name="Line 48"/>
          <p:cNvSpPr>
            <a:spLocks noChangeShapeType="1"/>
          </p:cNvSpPr>
          <p:nvPr/>
        </p:nvSpPr>
        <p:spPr bwMode="auto">
          <a:xfrm>
            <a:off x="1600200" y="5445125"/>
            <a:ext cx="5181600" cy="457200"/>
          </a:xfrm>
          <a:prstGeom prst="line">
            <a:avLst/>
          </a:prstGeom>
          <a:noFill/>
          <a:ln w="9525">
            <a:solidFill>
              <a:schemeClr val="tx1"/>
            </a:solidFill>
            <a:miter lim="800000"/>
            <a:headEnd/>
            <a:tailEnd type="triangle" w="med" len="med"/>
          </a:ln>
        </p:spPr>
        <p:txBody>
          <a:bodyPr wrap="none"/>
          <a:lstStyle/>
          <a:p>
            <a:endParaRPr lang="zh-CN" altLang="en-US"/>
          </a:p>
        </p:txBody>
      </p:sp>
      <p:sp>
        <p:nvSpPr>
          <p:cNvPr id="5143" name="Text Box 49"/>
          <p:cNvSpPr txBox="1">
            <a:spLocks noChangeArrowheads="1"/>
          </p:cNvSpPr>
          <p:nvPr/>
        </p:nvSpPr>
        <p:spPr bwMode="auto">
          <a:xfrm>
            <a:off x="2971800" y="5902325"/>
            <a:ext cx="2514600" cy="466725"/>
          </a:xfrm>
          <a:prstGeom prst="rect">
            <a:avLst/>
          </a:prstGeom>
          <a:no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OK</a:t>
            </a:r>
          </a:p>
        </p:txBody>
      </p:sp>
      <p:sp>
        <p:nvSpPr>
          <p:cNvPr id="5144" name="Line 50"/>
          <p:cNvSpPr>
            <a:spLocks noChangeShapeType="1"/>
          </p:cNvSpPr>
          <p:nvPr/>
        </p:nvSpPr>
        <p:spPr bwMode="auto">
          <a:xfrm>
            <a:off x="6781800" y="4606925"/>
            <a:ext cx="0" cy="2133600"/>
          </a:xfrm>
          <a:prstGeom prst="line">
            <a:avLst/>
          </a:prstGeom>
          <a:noFill/>
          <a:ln w="9525">
            <a:solidFill>
              <a:schemeClr val="tx1"/>
            </a:solidFill>
            <a:miter lim="800000"/>
            <a:headEnd/>
            <a:tailEnd/>
          </a:ln>
        </p:spPr>
        <p:txBody>
          <a:bodyPr wrap="none"/>
          <a:lstStyle/>
          <a:p>
            <a:endParaRPr lang="zh-CN" altLang="en-US"/>
          </a:p>
        </p:txBody>
      </p:sp>
      <p:sp>
        <p:nvSpPr>
          <p:cNvPr id="5145" name="Text Box 51"/>
          <p:cNvSpPr txBox="1">
            <a:spLocks noChangeArrowheads="1"/>
          </p:cNvSpPr>
          <p:nvPr/>
        </p:nvSpPr>
        <p:spPr bwMode="auto">
          <a:xfrm>
            <a:off x="6400800" y="4225925"/>
            <a:ext cx="1143000" cy="466725"/>
          </a:xfrm>
          <a:prstGeom prst="rect">
            <a:avLst/>
          </a:prstGeom>
          <a:noFill/>
          <a:ln w="9525">
            <a:solidFill>
              <a:schemeClr val="bg1"/>
            </a:solidFill>
            <a:miter lim="800000"/>
            <a:headEnd/>
            <a:tailEnd/>
          </a:ln>
        </p:spPr>
        <p:txBody>
          <a:bodyPr>
            <a:spAutoFit/>
          </a:bodyPr>
          <a:lstStyle/>
          <a:p>
            <a:pPr>
              <a:spcBef>
                <a:spcPct val="50000"/>
              </a:spcBef>
            </a:pPr>
            <a:r>
              <a:rPr kumimoji="1" lang="en-US" altLang="zh-CN">
                <a:latin typeface="Times New Roman" pitchFamily="18" charset="0"/>
              </a:rPr>
              <a:t>3267</a:t>
            </a:r>
          </a:p>
        </p:txBody>
      </p:sp>
      <p:sp>
        <p:nvSpPr>
          <p:cNvPr id="5146" name="AutoShape 52"/>
          <p:cNvSpPr>
            <a:spLocks noChangeArrowheads="1"/>
          </p:cNvSpPr>
          <p:nvPr/>
        </p:nvSpPr>
        <p:spPr bwMode="auto">
          <a:xfrm>
            <a:off x="2819400" y="2701925"/>
            <a:ext cx="3352800" cy="304800"/>
          </a:xfrm>
          <a:prstGeom prst="rightArrow">
            <a:avLst>
              <a:gd name="adj1" fmla="val 50000"/>
              <a:gd name="adj2" fmla="val 214042"/>
            </a:avLst>
          </a:prstGeom>
          <a:solidFill>
            <a:schemeClr val="accent1"/>
          </a:solidFill>
          <a:ln w="9525">
            <a:solidFill>
              <a:schemeClr val="tx1"/>
            </a:solidFill>
            <a:miter lim="800000"/>
            <a:headEnd/>
            <a:tailEnd/>
          </a:ln>
        </p:spPr>
        <p:txBody>
          <a:bodyPr wrap="none" anchor="ctr"/>
          <a:lstStyle/>
          <a:p>
            <a:endParaRPr lang="zh-CN" altLang="en-US"/>
          </a:p>
        </p:txBody>
      </p:sp>
      <p:sp>
        <p:nvSpPr>
          <p:cNvPr id="28" name="灯片编号占位符 27"/>
          <p:cNvSpPr>
            <a:spLocks noGrp="1"/>
          </p:cNvSpPr>
          <p:nvPr>
            <p:ph type="sldNum" sz="quarter" idx="12"/>
          </p:nvPr>
        </p:nvSpPr>
        <p:spPr/>
        <p:txBody>
          <a:bodyPr/>
          <a:lstStyle/>
          <a:p>
            <a:pPr>
              <a:defRPr/>
            </a:pPr>
            <a:fld id="{C7BB7BB3-FE8B-4503-A8FD-0371EDC5D4C6}" type="slidenum">
              <a:rPr lang="en-US" altLang="zh-CN" smtClean="0"/>
              <a:pPr>
                <a:defRPr/>
              </a:pPr>
              <a:t>38</a:t>
            </a:fld>
            <a:endParaRPr lang="en-US" altLang="zh-CN"/>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4CB4BF-627D-4F5B-9D0D-31F3413DF8FD}"/>
              </a:ext>
            </a:extLst>
          </p:cNvPr>
          <p:cNvSpPr>
            <a:spLocks noGrp="1"/>
          </p:cNvSpPr>
          <p:nvPr>
            <p:ph type="title"/>
          </p:nvPr>
        </p:nvSpPr>
        <p:spPr/>
        <p:txBody>
          <a:bodyPr/>
          <a:lstStyle/>
          <a:p>
            <a:endParaRPr lang="zh-CN" altLang="en-US"/>
          </a:p>
        </p:txBody>
      </p:sp>
      <p:sp>
        <p:nvSpPr>
          <p:cNvPr id="3" name="灯片编号占位符 2">
            <a:extLst>
              <a:ext uri="{FF2B5EF4-FFF2-40B4-BE49-F238E27FC236}">
                <a16:creationId xmlns:a16="http://schemas.microsoft.com/office/drawing/2014/main" id="{B051A323-7064-4998-A12B-D7AA54ABAD90}"/>
              </a:ext>
            </a:extLst>
          </p:cNvPr>
          <p:cNvSpPr>
            <a:spLocks noGrp="1"/>
          </p:cNvSpPr>
          <p:nvPr>
            <p:ph type="sldNum" sz="quarter" idx="12"/>
          </p:nvPr>
        </p:nvSpPr>
        <p:spPr/>
        <p:txBody>
          <a:bodyPr/>
          <a:lstStyle/>
          <a:p>
            <a:pPr>
              <a:defRPr/>
            </a:pPr>
            <a:fld id="{E69227C7-D333-42E5-937F-424544F7464B}" type="slidenum">
              <a:rPr lang="en-US" altLang="zh-CN" smtClean="0"/>
              <a:pPr>
                <a:defRPr/>
              </a:pPr>
              <a:t>39</a:t>
            </a:fld>
            <a:endParaRPr lang="en-US" altLang="zh-CN"/>
          </a:p>
        </p:txBody>
      </p:sp>
      <p:pic>
        <p:nvPicPr>
          <p:cNvPr id="4" name="图片 3">
            <a:extLst>
              <a:ext uri="{FF2B5EF4-FFF2-40B4-BE49-F238E27FC236}">
                <a16:creationId xmlns:a16="http://schemas.microsoft.com/office/drawing/2014/main" id="{03A319F9-BFB1-451A-9DC3-8333B9CE2E07}"/>
              </a:ext>
            </a:extLst>
          </p:cNvPr>
          <p:cNvPicPr>
            <a:picLocks noChangeAspect="1"/>
          </p:cNvPicPr>
          <p:nvPr/>
        </p:nvPicPr>
        <p:blipFill>
          <a:blip r:embed="rId3"/>
          <a:stretch>
            <a:fillRect/>
          </a:stretch>
        </p:blipFill>
        <p:spPr>
          <a:xfrm>
            <a:off x="467544" y="339123"/>
            <a:ext cx="8136903" cy="6325828"/>
          </a:xfrm>
          <a:prstGeom prst="rect">
            <a:avLst/>
          </a:prstGeom>
        </p:spPr>
      </p:pic>
    </p:spTree>
    <p:extLst>
      <p:ext uri="{BB962C8B-B14F-4D97-AF65-F5344CB8AC3E}">
        <p14:creationId xmlns:p14="http://schemas.microsoft.com/office/powerpoint/2010/main" val="114444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dirty="0"/>
              <a:t>9.1</a:t>
            </a:r>
            <a:r>
              <a:rPr lang="zh-CN" altLang="en-US" dirty="0"/>
              <a:t>网络的计算和访问模式</a:t>
            </a:r>
          </a:p>
        </p:txBody>
      </p:sp>
      <p:sp>
        <p:nvSpPr>
          <p:cNvPr id="18435" name="Rectangle 3"/>
          <p:cNvSpPr>
            <a:spLocks noGrp="1" noChangeArrowheads="1"/>
          </p:cNvSpPr>
          <p:nvPr>
            <p:ph type="body" idx="1"/>
          </p:nvPr>
        </p:nvSpPr>
        <p:spPr>
          <a:xfrm>
            <a:off x="609600" y="1981200"/>
            <a:ext cx="7772400" cy="4616450"/>
          </a:xfrm>
        </p:spPr>
        <p:txBody>
          <a:bodyPr/>
          <a:lstStyle/>
          <a:p>
            <a:pPr eaLnBrk="1" hangingPunct="1">
              <a:lnSpc>
                <a:spcPct val="90000"/>
              </a:lnSpc>
            </a:pPr>
            <a:r>
              <a:rPr lang="zh-CN" altLang="en-US" sz="2000" b="1" dirty="0">
                <a:solidFill>
                  <a:schemeClr val="folHlink"/>
                </a:solidFill>
              </a:rPr>
              <a:t>以大型机为中心的计算模式</a:t>
            </a:r>
            <a:r>
              <a:rPr lang="en-US" altLang="zh-CN" sz="2000" b="1" dirty="0">
                <a:solidFill>
                  <a:schemeClr val="folHlink"/>
                </a:solidFill>
              </a:rPr>
              <a:t>-</a:t>
            </a:r>
            <a:r>
              <a:rPr lang="zh-CN" altLang="en-US" sz="2000" b="1" dirty="0">
                <a:solidFill>
                  <a:schemeClr val="folHlink"/>
                </a:solidFill>
              </a:rPr>
              <a:t>分时共享模式（</a:t>
            </a:r>
            <a:r>
              <a:rPr lang="en-US" altLang="zh-CN" sz="2000" b="1" dirty="0">
                <a:solidFill>
                  <a:schemeClr val="folHlink"/>
                </a:solidFill>
              </a:rPr>
              <a:t>time-sharing)</a:t>
            </a:r>
          </a:p>
          <a:p>
            <a:pPr lvl="1" eaLnBrk="1" hangingPunct="1">
              <a:lnSpc>
                <a:spcPct val="90000"/>
              </a:lnSpc>
            </a:pPr>
            <a:r>
              <a:rPr lang="zh-CN" altLang="en-US" sz="1800" b="1" dirty="0"/>
              <a:t>特点：许多用户共享</a:t>
            </a:r>
            <a:r>
              <a:rPr lang="en-US" altLang="zh-CN" sz="1800" b="1" dirty="0"/>
              <a:t>CPU</a:t>
            </a:r>
            <a:r>
              <a:rPr lang="zh-CN" altLang="en-US" sz="1800" b="1" dirty="0"/>
              <a:t>资源和数据存储功能，终端只用于命令的输入和结果的显示</a:t>
            </a:r>
          </a:p>
          <a:p>
            <a:pPr eaLnBrk="1" hangingPunct="1">
              <a:lnSpc>
                <a:spcPct val="90000"/>
              </a:lnSpc>
            </a:pPr>
            <a:r>
              <a:rPr lang="zh-CN" altLang="en-US" sz="2000" b="1" dirty="0">
                <a:solidFill>
                  <a:schemeClr val="folHlink"/>
                </a:solidFill>
              </a:rPr>
              <a:t>以服务器为中心的计算模式</a:t>
            </a:r>
            <a:r>
              <a:rPr lang="en-US" altLang="zh-CN" sz="2000" b="1" dirty="0">
                <a:solidFill>
                  <a:schemeClr val="folHlink"/>
                </a:solidFill>
              </a:rPr>
              <a:t>-</a:t>
            </a:r>
            <a:r>
              <a:rPr lang="zh-CN" altLang="en-US" sz="2000" b="1" dirty="0">
                <a:solidFill>
                  <a:schemeClr val="folHlink"/>
                </a:solidFill>
              </a:rPr>
              <a:t>资源共享（</a:t>
            </a:r>
            <a:r>
              <a:rPr lang="en-US" altLang="zh-CN" sz="2000" b="1" dirty="0">
                <a:solidFill>
                  <a:schemeClr val="folHlink"/>
                </a:solidFill>
              </a:rPr>
              <a:t>resource-sharing)</a:t>
            </a:r>
            <a:r>
              <a:rPr lang="zh-CN" altLang="en-US" sz="2000" b="1" dirty="0">
                <a:solidFill>
                  <a:schemeClr val="folHlink"/>
                </a:solidFill>
              </a:rPr>
              <a:t>模式</a:t>
            </a:r>
          </a:p>
          <a:p>
            <a:pPr lvl="1" eaLnBrk="1" hangingPunct="1">
              <a:lnSpc>
                <a:spcPct val="90000"/>
              </a:lnSpc>
            </a:pPr>
            <a:r>
              <a:rPr lang="zh-CN" altLang="en-US" sz="1800" b="1" dirty="0"/>
              <a:t>特点：共享共同的应用，如文件服务器，打印服务器</a:t>
            </a:r>
          </a:p>
          <a:p>
            <a:pPr eaLnBrk="1" hangingPunct="1">
              <a:lnSpc>
                <a:spcPct val="90000"/>
              </a:lnSpc>
            </a:pPr>
            <a:r>
              <a:rPr lang="zh-CN" altLang="en-US" sz="2000" b="1" dirty="0">
                <a:solidFill>
                  <a:srgbClr val="FF0000"/>
                </a:solidFill>
              </a:rPr>
              <a:t>客户端</a:t>
            </a:r>
            <a:r>
              <a:rPr lang="en-US" altLang="zh-CN" sz="2000" b="1" dirty="0">
                <a:solidFill>
                  <a:srgbClr val="FF0000"/>
                </a:solidFill>
              </a:rPr>
              <a:t>/</a:t>
            </a:r>
            <a:r>
              <a:rPr lang="zh-CN" altLang="en-US" sz="2000" b="1" dirty="0">
                <a:solidFill>
                  <a:srgbClr val="FF0000"/>
                </a:solidFill>
              </a:rPr>
              <a:t>服务器（</a:t>
            </a:r>
            <a:r>
              <a:rPr lang="en-US" altLang="zh-CN" sz="2000" b="1" dirty="0">
                <a:solidFill>
                  <a:srgbClr val="FF0000"/>
                </a:solidFill>
              </a:rPr>
              <a:t>Client/Server)</a:t>
            </a:r>
            <a:r>
              <a:rPr lang="zh-CN" altLang="en-US" sz="2000" b="1" dirty="0">
                <a:solidFill>
                  <a:srgbClr val="FF0000"/>
                </a:solidFill>
              </a:rPr>
              <a:t>模式</a:t>
            </a:r>
          </a:p>
          <a:p>
            <a:pPr lvl="1" eaLnBrk="1" hangingPunct="1">
              <a:lnSpc>
                <a:spcPct val="90000"/>
              </a:lnSpc>
            </a:pPr>
            <a:r>
              <a:rPr lang="zh-CN" altLang="en-US" sz="1800" b="1" dirty="0"/>
              <a:t>特点：系统使用了客户和服务器双方的资源和计算能力来执行一个特定的任务。</a:t>
            </a:r>
          </a:p>
          <a:p>
            <a:pPr lvl="1" eaLnBrk="1" hangingPunct="1">
              <a:lnSpc>
                <a:spcPct val="90000"/>
              </a:lnSpc>
            </a:pPr>
            <a:r>
              <a:rPr lang="zh-CN" altLang="en-US" sz="1800" b="1" dirty="0"/>
              <a:t>应用：前端（即客户部分）</a:t>
            </a:r>
            <a:r>
              <a:rPr lang="en-US" altLang="zh-CN" sz="1800" b="1" dirty="0"/>
              <a:t>/</a:t>
            </a:r>
            <a:r>
              <a:rPr lang="zh-CN" altLang="en-US" sz="1800" b="1" dirty="0"/>
              <a:t>后端（服务器部分）</a:t>
            </a:r>
          </a:p>
          <a:p>
            <a:pPr eaLnBrk="1" hangingPunct="1">
              <a:lnSpc>
                <a:spcPct val="90000"/>
              </a:lnSpc>
            </a:pPr>
            <a:r>
              <a:rPr lang="zh-CN" altLang="en-US" sz="2000" b="1" dirty="0">
                <a:solidFill>
                  <a:srgbClr val="FF0000"/>
                </a:solidFill>
              </a:rPr>
              <a:t>对等（</a:t>
            </a:r>
            <a:r>
              <a:rPr lang="en-US" altLang="zh-CN" sz="2000" b="1" dirty="0">
                <a:solidFill>
                  <a:srgbClr val="FF0000"/>
                </a:solidFill>
              </a:rPr>
              <a:t>Peer to Peer</a:t>
            </a:r>
            <a:r>
              <a:rPr lang="zh-CN" altLang="en-US" sz="2000" b="1" dirty="0">
                <a:solidFill>
                  <a:srgbClr val="FF0000"/>
                </a:solidFill>
              </a:rPr>
              <a:t>，</a:t>
            </a:r>
            <a:r>
              <a:rPr lang="en-US" altLang="zh-CN" sz="2000" b="1" dirty="0">
                <a:solidFill>
                  <a:srgbClr val="FF0000"/>
                </a:solidFill>
              </a:rPr>
              <a:t>P2P</a:t>
            </a:r>
            <a:r>
              <a:rPr lang="zh-CN" altLang="en-US" sz="2000" b="1" dirty="0">
                <a:solidFill>
                  <a:srgbClr val="FF0000"/>
                </a:solidFill>
              </a:rPr>
              <a:t>）模式</a:t>
            </a:r>
          </a:p>
          <a:p>
            <a:pPr lvl="1" eaLnBrk="1" hangingPunct="1">
              <a:lnSpc>
                <a:spcPct val="90000"/>
              </a:lnSpc>
            </a:pPr>
            <a:r>
              <a:rPr lang="zh-CN" altLang="en-US" sz="1800" b="1" dirty="0"/>
              <a:t>特点：用户和资源处于对等状态，分布式计算和存储</a:t>
            </a:r>
          </a:p>
          <a:p>
            <a:pPr eaLnBrk="1" hangingPunct="1">
              <a:lnSpc>
                <a:spcPct val="90000"/>
              </a:lnSpc>
            </a:pPr>
            <a:r>
              <a:rPr lang="zh-CN" altLang="en-US" sz="2000" b="1" dirty="0">
                <a:solidFill>
                  <a:srgbClr val="7030A0"/>
                </a:solidFill>
              </a:rPr>
              <a:t>云计算（</a:t>
            </a:r>
            <a:r>
              <a:rPr lang="en-US" altLang="zh-CN" sz="2000" b="1" dirty="0">
                <a:solidFill>
                  <a:srgbClr val="7030A0"/>
                </a:solidFill>
              </a:rPr>
              <a:t>cloud computing</a:t>
            </a:r>
            <a:r>
              <a:rPr lang="zh-CN" altLang="en-US" sz="2000" b="1" dirty="0">
                <a:solidFill>
                  <a:srgbClr val="7030A0"/>
                </a:solidFill>
              </a:rPr>
              <a:t>）模式</a:t>
            </a:r>
          </a:p>
          <a:p>
            <a:pPr lvl="1" eaLnBrk="1" hangingPunct="1">
              <a:lnSpc>
                <a:spcPct val="90000"/>
              </a:lnSpc>
            </a:pPr>
            <a:r>
              <a:rPr lang="zh-CN" altLang="en-US" sz="1800" b="1" dirty="0"/>
              <a:t>以网络为中心的计算模式</a:t>
            </a:r>
          </a:p>
          <a:p>
            <a:pPr lvl="1" eaLnBrk="1" hangingPunct="1">
              <a:lnSpc>
                <a:spcPct val="90000"/>
              </a:lnSpc>
            </a:pPr>
            <a:r>
              <a:rPr lang="zh-CN" altLang="en-US" sz="1800" b="1" dirty="0"/>
              <a:t>虚拟化的资源</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4</a:t>
            </a:fld>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CN" sz="4000"/>
              <a:t>ftp commands, responses</a:t>
            </a:r>
            <a:endParaRPr lang="en-US" altLang="zh-CN"/>
          </a:p>
        </p:txBody>
      </p:sp>
      <p:sp>
        <p:nvSpPr>
          <p:cNvPr id="49155" name="Rectangle 3"/>
          <p:cNvSpPr>
            <a:spLocks noGrp="1" noChangeArrowheads="1"/>
          </p:cNvSpPr>
          <p:nvPr>
            <p:ph type="body" sz="half" idx="1"/>
          </p:nvPr>
        </p:nvSpPr>
        <p:spPr>
          <a:xfrm>
            <a:off x="1182688" y="1844675"/>
            <a:ext cx="3810000" cy="4608513"/>
          </a:xfrm>
        </p:spPr>
        <p:txBody>
          <a:bodyPr/>
          <a:lstStyle/>
          <a:p>
            <a:pPr eaLnBrk="1" hangingPunct="1">
              <a:lnSpc>
                <a:spcPct val="90000"/>
              </a:lnSpc>
              <a:buFont typeface="Wingdings" pitchFamily="2" charset="2"/>
              <a:buNone/>
            </a:pPr>
            <a:r>
              <a:rPr lang="en-US" altLang="zh-CN" sz="2400" u="sng" dirty="0">
                <a:solidFill>
                  <a:srgbClr val="FF0000"/>
                </a:solidFill>
              </a:rPr>
              <a:t>Sample commands:</a:t>
            </a:r>
            <a:endParaRPr lang="en-US" altLang="zh-CN" sz="2000" dirty="0"/>
          </a:p>
          <a:p>
            <a:pPr eaLnBrk="1" hangingPunct="1">
              <a:lnSpc>
                <a:spcPct val="90000"/>
              </a:lnSpc>
              <a:spcBef>
                <a:spcPct val="0"/>
              </a:spcBef>
            </a:pPr>
            <a:r>
              <a:rPr lang="en-US" altLang="zh-CN" sz="2000" dirty="0"/>
              <a:t>sent as ASCII text over control channel</a:t>
            </a:r>
            <a:endParaRPr lang="en-US" altLang="zh-CN" sz="2400" dirty="0"/>
          </a:p>
          <a:p>
            <a:pPr eaLnBrk="1" hangingPunct="1">
              <a:lnSpc>
                <a:spcPct val="90000"/>
              </a:lnSpc>
              <a:spcBef>
                <a:spcPct val="0"/>
              </a:spcBef>
            </a:pPr>
            <a:r>
              <a:rPr lang="en-US" altLang="zh-CN" sz="2000" b="1" dirty="0">
                <a:solidFill>
                  <a:srgbClr val="FF0000"/>
                </a:solidFill>
                <a:latin typeface="Courier New" pitchFamily="49" charset="0"/>
              </a:rPr>
              <a:t>ftp 202.38.75.79</a:t>
            </a:r>
          </a:p>
          <a:p>
            <a:pPr eaLnBrk="1" hangingPunct="1">
              <a:lnSpc>
                <a:spcPct val="90000"/>
              </a:lnSpc>
              <a:spcBef>
                <a:spcPct val="0"/>
              </a:spcBef>
            </a:pPr>
            <a:r>
              <a:rPr lang="en-US" altLang="zh-CN" sz="2000" b="1" dirty="0">
                <a:latin typeface="Courier New" pitchFamily="49" charset="0"/>
              </a:rPr>
              <a:t>USER </a:t>
            </a:r>
            <a:r>
              <a:rPr lang="en-US" altLang="zh-CN" sz="2000" b="1" i="1" dirty="0">
                <a:latin typeface="Courier New" pitchFamily="49" charset="0"/>
              </a:rPr>
              <a:t>username</a:t>
            </a:r>
          </a:p>
          <a:p>
            <a:pPr lvl="1" eaLnBrk="1" hangingPunct="1">
              <a:lnSpc>
                <a:spcPct val="90000"/>
              </a:lnSpc>
              <a:spcBef>
                <a:spcPct val="0"/>
              </a:spcBef>
            </a:pPr>
            <a:r>
              <a:rPr lang="en-US" altLang="zh-CN" sz="2000" i="1" dirty="0"/>
              <a:t>anonymous</a:t>
            </a:r>
          </a:p>
          <a:p>
            <a:pPr eaLnBrk="1" hangingPunct="1">
              <a:lnSpc>
                <a:spcPct val="90000"/>
              </a:lnSpc>
              <a:spcBef>
                <a:spcPct val="0"/>
              </a:spcBef>
            </a:pPr>
            <a:r>
              <a:rPr lang="en-US" altLang="zh-CN" sz="2000" b="1" dirty="0">
                <a:latin typeface="Courier New" pitchFamily="49" charset="0"/>
              </a:rPr>
              <a:t>PASS </a:t>
            </a:r>
            <a:r>
              <a:rPr lang="en-US" altLang="zh-CN" sz="2000" b="1" i="1" dirty="0">
                <a:latin typeface="Courier New" pitchFamily="49" charset="0"/>
              </a:rPr>
              <a:t>password</a:t>
            </a:r>
            <a:endParaRPr lang="en-US" altLang="zh-CN" sz="2400" i="1" dirty="0"/>
          </a:p>
          <a:p>
            <a:pPr eaLnBrk="1" hangingPunct="1">
              <a:lnSpc>
                <a:spcPct val="90000"/>
              </a:lnSpc>
              <a:spcBef>
                <a:spcPct val="0"/>
              </a:spcBef>
            </a:pPr>
            <a:r>
              <a:rPr lang="en-US" altLang="zh-CN" sz="2000" b="1" dirty="0">
                <a:latin typeface="Courier New" pitchFamily="49" charset="0"/>
              </a:rPr>
              <a:t>LS</a:t>
            </a:r>
            <a:r>
              <a:rPr lang="en-US" altLang="zh-CN" sz="2400" dirty="0"/>
              <a:t> </a:t>
            </a:r>
            <a:r>
              <a:rPr lang="en-US" altLang="zh-CN" sz="2000" dirty="0"/>
              <a:t>return list of file in current directory</a:t>
            </a:r>
            <a:endParaRPr lang="en-US" altLang="zh-CN" sz="2400" dirty="0"/>
          </a:p>
          <a:p>
            <a:pPr eaLnBrk="1" hangingPunct="1">
              <a:lnSpc>
                <a:spcPct val="90000"/>
              </a:lnSpc>
              <a:spcBef>
                <a:spcPct val="0"/>
              </a:spcBef>
            </a:pPr>
            <a:r>
              <a:rPr lang="en-US" altLang="zh-CN" sz="2000" b="1" dirty="0">
                <a:latin typeface="Courier New" pitchFamily="49" charset="0"/>
              </a:rPr>
              <a:t>get filename</a:t>
            </a:r>
            <a:r>
              <a:rPr lang="en-US" altLang="zh-CN" sz="2400" dirty="0"/>
              <a:t> </a:t>
            </a:r>
          </a:p>
          <a:p>
            <a:pPr eaLnBrk="1" hangingPunct="1">
              <a:lnSpc>
                <a:spcPct val="90000"/>
              </a:lnSpc>
              <a:spcBef>
                <a:spcPct val="0"/>
              </a:spcBef>
            </a:pPr>
            <a:r>
              <a:rPr lang="en-US" altLang="zh-CN" sz="2000" b="1" dirty="0">
                <a:latin typeface="Courier New" pitchFamily="49" charset="0"/>
              </a:rPr>
              <a:t>put filename</a:t>
            </a:r>
            <a:endParaRPr lang="en-US" altLang="zh-CN" sz="2000" dirty="0"/>
          </a:p>
          <a:p>
            <a:pPr eaLnBrk="1" hangingPunct="1">
              <a:lnSpc>
                <a:spcPct val="90000"/>
              </a:lnSpc>
              <a:spcBef>
                <a:spcPct val="0"/>
              </a:spcBef>
            </a:pPr>
            <a:r>
              <a:rPr lang="en-US" altLang="zh-CN" sz="2000" b="1" dirty="0"/>
              <a:t>help</a:t>
            </a:r>
          </a:p>
        </p:txBody>
      </p:sp>
      <p:sp>
        <p:nvSpPr>
          <p:cNvPr id="49156" name="Rectangle 4"/>
          <p:cNvSpPr>
            <a:spLocks noGrp="1" noChangeArrowheads="1"/>
          </p:cNvSpPr>
          <p:nvPr>
            <p:ph type="body" sz="half" idx="2"/>
          </p:nvPr>
        </p:nvSpPr>
        <p:spPr>
          <a:xfrm>
            <a:off x="5076825" y="1844675"/>
            <a:ext cx="3810000" cy="4114800"/>
          </a:xfrm>
        </p:spPr>
        <p:txBody>
          <a:bodyPr/>
          <a:lstStyle/>
          <a:p>
            <a:pPr eaLnBrk="1" hangingPunct="1">
              <a:lnSpc>
                <a:spcPct val="90000"/>
              </a:lnSpc>
              <a:buFont typeface="Wingdings" pitchFamily="2" charset="2"/>
              <a:buNone/>
            </a:pPr>
            <a:r>
              <a:rPr lang="en-US" altLang="zh-CN" sz="2400" u="sng" dirty="0">
                <a:solidFill>
                  <a:srgbClr val="FF0000"/>
                </a:solidFill>
              </a:rPr>
              <a:t>Sample return codes</a:t>
            </a:r>
            <a:endParaRPr lang="en-US" altLang="zh-CN" sz="2400" dirty="0"/>
          </a:p>
          <a:p>
            <a:pPr eaLnBrk="1" hangingPunct="1">
              <a:lnSpc>
                <a:spcPct val="90000"/>
              </a:lnSpc>
            </a:pPr>
            <a:r>
              <a:rPr lang="en-US" altLang="zh-CN" sz="2000" dirty="0"/>
              <a:t>status code and phase (as in http)</a:t>
            </a:r>
            <a:endParaRPr lang="en-US" altLang="zh-CN" sz="2400" dirty="0"/>
          </a:p>
          <a:p>
            <a:pPr eaLnBrk="1" hangingPunct="1">
              <a:lnSpc>
                <a:spcPct val="90000"/>
              </a:lnSpc>
            </a:pPr>
            <a:r>
              <a:rPr lang="en-US" altLang="zh-CN" sz="2000" b="1" dirty="0">
                <a:latin typeface="Courier New" pitchFamily="49" charset="0"/>
              </a:rPr>
              <a:t>331 Username OK, password required</a:t>
            </a:r>
          </a:p>
          <a:p>
            <a:pPr eaLnBrk="1" hangingPunct="1">
              <a:lnSpc>
                <a:spcPct val="90000"/>
              </a:lnSpc>
            </a:pPr>
            <a:r>
              <a:rPr lang="en-US" altLang="zh-CN" sz="2000" b="1" dirty="0">
                <a:latin typeface="Courier New" pitchFamily="49" charset="0"/>
              </a:rPr>
              <a:t>125 data connection already open; transfer starting</a:t>
            </a:r>
          </a:p>
          <a:p>
            <a:pPr eaLnBrk="1" hangingPunct="1">
              <a:lnSpc>
                <a:spcPct val="90000"/>
              </a:lnSpc>
            </a:pPr>
            <a:r>
              <a:rPr lang="en-US" altLang="zh-CN" sz="2000" b="1" dirty="0">
                <a:latin typeface="Courier New" pitchFamily="49" charset="0"/>
              </a:rPr>
              <a:t>425 Can’t open data connection</a:t>
            </a:r>
          </a:p>
          <a:p>
            <a:pPr eaLnBrk="1" hangingPunct="1">
              <a:lnSpc>
                <a:spcPct val="90000"/>
              </a:lnSpc>
            </a:pPr>
            <a:r>
              <a:rPr lang="en-US" altLang="zh-CN" sz="2000" b="1" dirty="0">
                <a:latin typeface="Courier New" pitchFamily="49" charset="0"/>
              </a:rPr>
              <a:t>452 Error writing file</a:t>
            </a:r>
            <a:endParaRPr lang="en-US" altLang="zh-CN" sz="2400" dirty="0"/>
          </a:p>
        </p:txBody>
      </p:sp>
      <p:sp>
        <p:nvSpPr>
          <p:cNvPr id="6" name="灯片编号占位符 5"/>
          <p:cNvSpPr>
            <a:spLocks noGrp="1"/>
          </p:cNvSpPr>
          <p:nvPr>
            <p:ph type="sldNum" sz="quarter" idx="12"/>
          </p:nvPr>
        </p:nvSpPr>
        <p:spPr/>
        <p:txBody>
          <a:bodyPr/>
          <a:lstStyle/>
          <a:p>
            <a:pPr>
              <a:defRPr/>
            </a:pPr>
            <a:fld id="{AC68C339-A5B9-4A21-A07F-B5930E1EADA5}" type="slidenum">
              <a:rPr lang="en-US" altLang="zh-CN" smtClean="0"/>
              <a:pPr>
                <a:defRPr/>
              </a:pPr>
              <a:t>40</a:t>
            </a:fld>
            <a:endParaRPr lang="en-US" altLang="zh-C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a:t>Chapter 9 </a:t>
            </a:r>
            <a:r>
              <a:rPr lang="zh-CN" altLang="en-US"/>
              <a:t>应用层</a:t>
            </a:r>
          </a:p>
        </p:txBody>
      </p:sp>
      <p:sp>
        <p:nvSpPr>
          <p:cNvPr id="17411" name="Rectangle 5"/>
          <p:cNvSpPr>
            <a:spLocks noGrp="1" noChangeArrowheads="1"/>
          </p:cNvSpPr>
          <p:nvPr>
            <p:ph type="body" idx="1"/>
          </p:nvPr>
        </p:nvSpPr>
        <p:spPr/>
        <p:txBody>
          <a:bodyPr/>
          <a:lstStyle/>
          <a:p>
            <a:pPr eaLnBrk="1" hangingPunct="1"/>
            <a:r>
              <a:rPr lang="en-US" altLang="zh-CN" dirty="0"/>
              <a:t>9.1</a:t>
            </a:r>
            <a:r>
              <a:rPr lang="zh-CN" altLang="en-US" dirty="0"/>
              <a:t>网络应用层的计算和访问模式</a:t>
            </a:r>
          </a:p>
          <a:p>
            <a:pPr eaLnBrk="1" hangingPunct="1"/>
            <a:r>
              <a:rPr lang="en-US" altLang="zh-CN" dirty="0"/>
              <a:t>9.2</a:t>
            </a:r>
            <a:r>
              <a:rPr lang="zh-CN" altLang="en-US" dirty="0"/>
              <a:t>域名系统</a:t>
            </a:r>
            <a:r>
              <a:rPr lang="en-US" altLang="zh-CN" dirty="0"/>
              <a:t>(DNS)</a:t>
            </a:r>
          </a:p>
          <a:p>
            <a:pPr eaLnBrk="1" hangingPunct="1"/>
            <a:r>
              <a:rPr lang="en-US" altLang="zh-CN" dirty="0"/>
              <a:t>9.3</a:t>
            </a:r>
            <a:r>
              <a:rPr lang="zh-CN" altLang="en-US" dirty="0"/>
              <a:t>文件服务</a:t>
            </a:r>
            <a:r>
              <a:rPr lang="en-US" altLang="zh-CN" dirty="0"/>
              <a:t>(FTP)</a:t>
            </a:r>
          </a:p>
          <a:p>
            <a:pPr eaLnBrk="1" hangingPunct="1"/>
            <a:r>
              <a:rPr lang="en-US" altLang="zh-CN" dirty="0">
                <a:solidFill>
                  <a:srgbClr val="FF0000"/>
                </a:solidFill>
              </a:rPr>
              <a:t>9.4</a:t>
            </a:r>
            <a:r>
              <a:rPr lang="zh-CN" altLang="en-US" dirty="0">
                <a:solidFill>
                  <a:srgbClr val="FF0000"/>
                </a:solidFill>
              </a:rPr>
              <a:t>电子邮件</a:t>
            </a:r>
            <a:r>
              <a:rPr lang="en-US" altLang="zh-CN" dirty="0">
                <a:solidFill>
                  <a:srgbClr val="FF0000"/>
                </a:solidFill>
              </a:rPr>
              <a:t>(SMTP)</a:t>
            </a:r>
          </a:p>
          <a:p>
            <a:pPr eaLnBrk="1" hangingPunct="1"/>
            <a:r>
              <a:rPr lang="en-US" altLang="zh-CN" dirty="0"/>
              <a:t>9.5WWW(HTTP)</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41</a:t>
            </a:fld>
            <a:endParaRPr lang="en-US" altLang="zh-C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zh-CN" altLang="en-US" b="1"/>
              <a:t>电子邮件地址格式</a:t>
            </a:r>
          </a:p>
        </p:txBody>
      </p:sp>
      <p:sp>
        <p:nvSpPr>
          <p:cNvPr id="53251" name="Rectangle 3"/>
          <p:cNvSpPr>
            <a:spLocks noGrp="1" noChangeArrowheads="1"/>
          </p:cNvSpPr>
          <p:nvPr>
            <p:ph type="body" idx="1"/>
          </p:nvPr>
        </p:nvSpPr>
        <p:spPr/>
        <p:txBody>
          <a:bodyPr/>
          <a:lstStyle/>
          <a:p>
            <a:pPr eaLnBrk="1" hangingPunct="1">
              <a:buFont typeface="Wingdings" pitchFamily="2" charset="2"/>
              <a:buNone/>
            </a:pPr>
            <a:r>
              <a:rPr lang="zh-CN" altLang="en-US" b="1"/>
              <a:t>用户名</a:t>
            </a:r>
            <a:r>
              <a:rPr lang="en-US" altLang="zh-CN" b="1"/>
              <a:t>@</a:t>
            </a:r>
            <a:r>
              <a:rPr lang="zh-CN" altLang="en-US" b="1"/>
              <a:t>邮件服务器的域名        </a:t>
            </a:r>
          </a:p>
          <a:p>
            <a:pPr eaLnBrk="1" hangingPunct="1">
              <a:buFont typeface="Wingdings" pitchFamily="2" charset="2"/>
              <a:buNone/>
            </a:pPr>
            <a:r>
              <a:rPr lang="zh-CN" altLang="en-US" b="1"/>
              <a:t>	 符号</a:t>
            </a:r>
            <a:r>
              <a:rPr lang="zh-CN" altLang="en-US" b="1">
                <a:latin typeface="Arial" charset="0"/>
              </a:rPr>
              <a:t>“</a:t>
            </a:r>
            <a:r>
              <a:rPr lang="en-US" altLang="zh-CN" b="1"/>
              <a:t>@</a:t>
            </a:r>
            <a:r>
              <a:rPr lang="en-US" altLang="zh-CN" b="1">
                <a:latin typeface="Arial" charset="0"/>
              </a:rPr>
              <a:t>”</a:t>
            </a:r>
            <a:r>
              <a:rPr lang="zh-CN" altLang="en-US" b="1"/>
              <a:t>读作</a:t>
            </a:r>
            <a:r>
              <a:rPr lang="zh-CN" altLang="en-US" b="1">
                <a:latin typeface="Arial" charset="0"/>
              </a:rPr>
              <a:t>“</a:t>
            </a:r>
            <a:r>
              <a:rPr lang="en-US" altLang="zh-CN" b="1"/>
              <a:t>at</a:t>
            </a:r>
            <a:r>
              <a:rPr lang="en-US" altLang="zh-CN" b="1">
                <a:latin typeface="Arial" charset="0"/>
              </a:rPr>
              <a:t>”</a:t>
            </a:r>
            <a:r>
              <a:rPr lang="zh-CN" altLang="en-US" b="1"/>
              <a:t>，表示</a:t>
            </a:r>
            <a:r>
              <a:rPr lang="zh-CN" altLang="en-US" b="1">
                <a:latin typeface="Arial" charset="0"/>
              </a:rPr>
              <a:t>“</a:t>
            </a:r>
            <a:r>
              <a:rPr lang="zh-CN" altLang="en-US" b="1"/>
              <a:t>在</a:t>
            </a:r>
            <a:r>
              <a:rPr lang="zh-CN" altLang="en-US" b="1">
                <a:latin typeface="Arial" charset="0"/>
              </a:rPr>
              <a:t>”</a:t>
            </a:r>
            <a:r>
              <a:rPr lang="zh-CN" altLang="en-US" b="1"/>
              <a:t>的意思。 </a:t>
            </a:r>
          </a:p>
          <a:p>
            <a:pPr eaLnBrk="1" hangingPunct="1">
              <a:buFont typeface="Wingdings" pitchFamily="2" charset="2"/>
              <a:buNone/>
            </a:pPr>
            <a:r>
              <a:rPr lang="zh-CN" altLang="en-US" b="1"/>
              <a:t> 例如，电子邮件地址 </a:t>
            </a:r>
            <a:r>
              <a:rPr lang="en-US" altLang="zh-CN" b="1"/>
              <a:t>student@mail.ustc.edu.cn</a:t>
            </a:r>
          </a:p>
          <a:p>
            <a:pPr eaLnBrk="1" hangingPunct="1">
              <a:buFont typeface="Wingdings" pitchFamily="2" charset="2"/>
              <a:buNone/>
            </a:pPr>
            <a:endParaRPr lang="en-US" altLang="zh-CN" b="1"/>
          </a:p>
        </p:txBody>
      </p:sp>
      <p:sp>
        <p:nvSpPr>
          <p:cNvPr id="53252" name="AutoShape 4"/>
          <p:cNvSpPr>
            <a:spLocks noChangeArrowheads="1"/>
          </p:cNvSpPr>
          <p:nvPr/>
        </p:nvSpPr>
        <p:spPr bwMode="auto">
          <a:xfrm>
            <a:off x="785786" y="5143512"/>
            <a:ext cx="2519363" cy="935038"/>
          </a:xfrm>
          <a:prstGeom prst="wedgeRoundRectCallout">
            <a:avLst>
              <a:gd name="adj1" fmla="val 9861"/>
              <a:gd name="adj2" fmla="val -94144"/>
              <a:gd name="adj3" fmla="val 16667"/>
            </a:avLst>
          </a:prstGeom>
          <a:solidFill>
            <a:srgbClr val="CCFFFF"/>
          </a:solidFill>
          <a:ln w="9525">
            <a:solidFill>
              <a:schemeClr val="tx1"/>
            </a:solidFill>
            <a:miter lim="800000"/>
            <a:headEnd/>
            <a:tailEnd/>
          </a:ln>
        </p:spPr>
        <p:txBody>
          <a:bodyPr/>
          <a:lstStyle/>
          <a:p>
            <a:pPr algn="ctr"/>
            <a:r>
              <a:rPr lang="zh-CN" altLang="en-US" b="1"/>
              <a:t>用户名在该域</a:t>
            </a:r>
          </a:p>
          <a:p>
            <a:r>
              <a:rPr lang="zh-CN" altLang="en-US" b="1"/>
              <a:t>的范围内是惟一</a:t>
            </a:r>
          </a:p>
        </p:txBody>
      </p:sp>
      <p:sp>
        <p:nvSpPr>
          <p:cNvPr id="53253" name="AutoShape 5"/>
          <p:cNvSpPr>
            <a:spLocks noChangeArrowheads="1"/>
          </p:cNvSpPr>
          <p:nvPr/>
        </p:nvSpPr>
        <p:spPr bwMode="auto">
          <a:xfrm>
            <a:off x="3643306" y="5072074"/>
            <a:ext cx="2519363" cy="935037"/>
          </a:xfrm>
          <a:prstGeom prst="wedgeRoundRectCallout">
            <a:avLst>
              <a:gd name="adj1" fmla="val 9861"/>
              <a:gd name="adj2" fmla="val -94144"/>
              <a:gd name="adj3" fmla="val 16667"/>
            </a:avLst>
          </a:prstGeom>
          <a:solidFill>
            <a:srgbClr val="CCFFFF"/>
          </a:solidFill>
          <a:ln w="9525">
            <a:solidFill>
              <a:schemeClr val="tx1"/>
            </a:solidFill>
            <a:miter lim="800000"/>
            <a:headEnd/>
            <a:tailEnd/>
          </a:ln>
        </p:spPr>
        <p:txBody>
          <a:bodyPr/>
          <a:lstStyle/>
          <a:p>
            <a:r>
              <a:rPr lang="zh-CN" altLang="en-US" b="1"/>
              <a:t>邮箱所在邮件服务器的域</a:t>
            </a:r>
          </a:p>
        </p:txBody>
      </p:sp>
      <p:sp>
        <p:nvSpPr>
          <p:cNvPr id="7" name="灯片编号占位符 6"/>
          <p:cNvSpPr>
            <a:spLocks noGrp="1"/>
          </p:cNvSpPr>
          <p:nvPr>
            <p:ph type="sldNum" sz="quarter" idx="12"/>
          </p:nvPr>
        </p:nvSpPr>
        <p:spPr/>
        <p:txBody>
          <a:bodyPr/>
          <a:lstStyle/>
          <a:p>
            <a:pPr>
              <a:defRPr/>
            </a:pPr>
            <a:fld id="{C7BB7BB3-FE8B-4503-A8FD-0371EDC5D4C6}" type="slidenum">
              <a:rPr lang="en-US" altLang="zh-CN" smtClean="0"/>
              <a:pPr>
                <a:defRPr/>
              </a:pPr>
              <a:t>42</a:t>
            </a:fld>
            <a:endParaRPr lang="en-US" altLang="zh-C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zh-CN" altLang="en-US" b="1"/>
              <a:t>电子邮件的组成</a:t>
            </a:r>
          </a:p>
        </p:txBody>
      </p:sp>
      <p:sp>
        <p:nvSpPr>
          <p:cNvPr id="7172" name="Line 3"/>
          <p:cNvSpPr>
            <a:spLocks noChangeShapeType="1"/>
          </p:cNvSpPr>
          <p:nvPr/>
        </p:nvSpPr>
        <p:spPr bwMode="auto">
          <a:xfrm flipH="1" flipV="1">
            <a:off x="1066800" y="4741863"/>
            <a:ext cx="762000" cy="76200"/>
          </a:xfrm>
          <a:prstGeom prst="line">
            <a:avLst/>
          </a:prstGeom>
          <a:noFill/>
          <a:ln w="38100">
            <a:solidFill>
              <a:srgbClr val="00FF00"/>
            </a:solidFill>
            <a:round/>
            <a:headEnd/>
            <a:tailEnd type="none" w="sm" len="lg"/>
          </a:ln>
        </p:spPr>
        <p:txBody>
          <a:bodyPr wrap="none" anchor="ctr"/>
          <a:lstStyle/>
          <a:p>
            <a:endParaRPr lang="zh-CN" altLang="en-US"/>
          </a:p>
        </p:txBody>
      </p:sp>
      <p:sp>
        <p:nvSpPr>
          <p:cNvPr id="7173" name="Freeform 4"/>
          <p:cNvSpPr>
            <a:spLocks/>
          </p:cNvSpPr>
          <p:nvPr/>
        </p:nvSpPr>
        <p:spPr bwMode="auto">
          <a:xfrm>
            <a:off x="7448550" y="4676775"/>
            <a:ext cx="762000" cy="142875"/>
          </a:xfrm>
          <a:custGeom>
            <a:avLst/>
            <a:gdLst>
              <a:gd name="T0" fmla="*/ 2147483647 w 480"/>
              <a:gd name="T1" fmla="*/ 0 h 90"/>
              <a:gd name="T2" fmla="*/ 0 w 480"/>
              <a:gd name="T3" fmla="*/ 2147483647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p:spPr>
        <p:txBody>
          <a:bodyPr wrap="none" anchor="ctr"/>
          <a:lstStyle/>
          <a:p>
            <a:endParaRPr lang="zh-CN" altLang="en-US"/>
          </a:p>
        </p:txBody>
      </p:sp>
      <p:sp>
        <p:nvSpPr>
          <p:cNvPr id="7174" name="Line 5"/>
          <p:cNvSpPr>
            <a:spLocks noChangeShapeType="1"/>
          </p:cNvSpPr>
          <p:nvPr/>
        </p:nvSpPr>
        <p:spPr bwMode="auto">
          <a:xfrm flipH="1" flipV="1">
            <a:off x="5848350" y="4894263"/>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7175" name="Line 6"/>
          <p:cNvSpPr>
            <a:spLocks noChangeShapeType="1"/>
          </p:cNvSpPr>
          <p:nvPr/>
        </p:nvSpPr>
        <p:spPr bwMode="auto">
          <a:xfrm flipH="1" flipV="1">
            <a:off x="2819400" y="4881563"/>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7176" name="Text Box 7"/>
          <p:cNvSpPr txBox="1">
            <a:spLocks noChangeArrowheads="1"/>
          </p:cNvSpPr>
          <p:nvPr/>
        </p:nvSpPr>
        <p:spPr bwMode="auto">
          <a:xfrm>
            <a:off x="76200" y="3921125"/>
            <a:ext cx="874713" cy="366713"/>
          </a:xfrm>
          <a:prstGeom prst="rect">
            <a:avLst/>
          </a:prstGeom>
          <a:noFill/>
          <a:ln w="9525">
            <a:noFill/>
            <a:miter lim="800000"/>
            <a:headEnd/>
            <a:tailEnd/>
          </a:ln>
        </p:spPr>
        <p:txBody>
          <a:bodyPr wrap="none">
            <a:spAutoFit/>
          </a:bodyPr>
          <a:lstStyle/>
          <a:p>
            <a:r>
              <a:rPr kumimoji="1" lang="zh-CN" altLang="en-US" sz="1800" b="1" dirty="0">
                <a:latin typeface="Arial" charset="0"/>
                <a:ea typeface="黑体" pitchFamily="49" charset="-122"/>
              </a:rPr>
              <a:t>发送方</a:t>
            </a:r>
          </a:p>
        </p:txBody>
      </p:sp>
      <p:sp>
        <p:nvSpPr>
          <p:cNvPr id="7177" name="Text Box 8"/>
          <p:cNvSpPr txBox="1">
            <a:spLocks noChangeArrowheads="1"/>
          </p:cNvSpPr>
          <p:nvPr/>
        </p:nvSpPr>
        <p:spPr bwMode="auto">
          <a:xfrm>
            <a:off x="1060450" y="5781675"/>
            <a:ext cx="1104900"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邮件缓存</a:t>
            </a:r>
          </a:p>
        </p:txBody>
      </p:sp>
      <p:sp>
        <p:nvSpPr>
          <p:cNvPr id="7178" name="Text Box 9"/>
          <p:cNvSpPr txBox="1">
            <a:spLocks noChangeArrowheads="1"/>
          </p:cNvSpPr>
          <p:nvPr/>
        </p:nvSpPr>
        <p:spPr bwMode="auto">
          <a:xfrm>
            <a:off x="5486400" y="5811838"/>
            <a:ext cx="1327150"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接收</a:t>
            </a:r>
          </a:p>
          <a:p>
            <a:r>
              <a:rPr kumimoji="1" lang="zh-CN" altLang="en-US" sz="1800" b="1">
                <a:latin typeface="Arial" charset="0"/>
                <a:ea typeface="黑体" pitchFamily="49" charset="-122"/>
              </a:rPr>
              <a:t>邮件服务器</a:t>
            </a:r>
          </a:p>
        </p:txBody>
      </p:sp>
      <p:sp>
        <p:nvSpPr>
          <p:cNvPr id="130058" name="Oval 10"/>
          <p:cNvSpPr>
            <a:spLocks noChangeArrowheads="1"/>
          </p:cNvSpPr>
          <p:nvPr/>
        </p:nvSpPr>
        <p:spPr bwMode="auto">
          <a:xfrm>
            <a:off x="6324600" y="4206875"/>
            <a:ext cx="1296988" cy="1296988"/>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7180" name="Group 11"/>
          <p:cNvGrpSpPr>
            <a:grpSpLocks/>
          </p:cNvGrpSpPr>
          <p:nvPr/>
        </p:nvGrpSpPr>
        <p:grpSpPr bwMode="auto">
          <a:xfrm>
            <a:off x="6707188" y="4316413"/>
            <a:ext cx="457200" cy="457200"/>
            <a:chOff x="2351" y="2975"/>
            <a:chExt cx="481" cy="433"/>
          </a:xfrm>
        </p:grpSpPr>
        <p:sp>
          <p:nvSpPr>
            <p:cNvPr id="130060" name="Rectangle 12"/>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7548" name="Line 13"/>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7549" name="Line 14"/>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7550" name="Line 15"/>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7551" name="Line 16"/>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7552" name="Line 17"/>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7553" name="Line 18"/>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7554" name="Line 19"/>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7555" name="Line 20"/>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7181" name="Group 21"/>
          <p:cNvGrpSpPr>
            <a:grpSpLocks/>
          </p:cNvGrpSpPr>
          <p:nvPr/>
        </p:nvGrpSpPr>
        <p:grpSpPr bwMode="auto">
          <a:xfrm>
            <a:off x="6602413" y="4868863"/>
            <a:ext cx="730250" cy="457200"/>
            <a:chOff x="1296" y="768"/>
            <a:chExt cx="556" cy="336"/>
          </a:xfrm>
        </p:grpSpPr>
        <p:sp>
          <p:nvSpPr>
            <p:cNvPr id="130070" name="Rectangle 22"/>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7525" name="Group 23"/>
            <p:cNvGrpSpPr>
              <a:grpSpLocks/>
            </p:cNvGrpSpPr>
            <p:nvPr/>
          </p:nvGrpSpPr>
          <p:grpSpPr bwMode="auto">
            <a:xfrm>
              <a:off x="1367" y="829"/>
              <a:ext cx="393" cy="214"/>
              <a:chOff x="2928" y="3744"/>
              <a:chExt cx="528" cy="336"/>
            </a:xfrm>
          </p:grpSpPr>
          <p:grpSp>
            <p:nvGrpSpPr>
              <p:cNvPr id="7526" name="Group 24"/>
              <p:cNvGrpSpPr>
                <a:grpSpLocks/>
              </p:cNvGrpSpPr>
              <p:nvPr/>
            </p:nvGrpSpPr>
            <p:grpSpPr bwMode="auto">
              <a:xfrm>
                <a:off x="3024" y="3744"/>
                <a:ext cx="432" cy="240"/>
                <a:chOff x="2736" y="3648"/>
                <a:chExt cx="432" cy="240"/>
              </a:xfrm>
            </p:grpSpPr>
            <p:grpSp>
              <p:nvGrpSpPr>
                <p:cNvPr id="7541" name="Group 25"/>
                <p:cNvGrpSpPr>
                  <a:grpSpLocks/>
                </p:cNvGrpSpPr>
                <p:nvPr/>
              </p:nvGrpSpPr>
              <p:grpSpPr bwMode="auto">
                <a:xfrm>
                  <a:off x="2736" y="3648"/>
                  <a:ext cx="432" cy="240"/>
                  <a:chOff x="2592" y="3504"/>
                  <a:chExt cx="576" cy="384"/>
                </a:xfrm>
              </p:grpSpPr>
              <p:sp>
                <p:nvSpPr>
                  <p:cNvPr id="7543" name="Rectangle 26"/>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7544" name="Freeform 27"/>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7545" name="Line 28"/>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7546" name="Line 29"/>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7542" name="Line 30"/>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7527" name="Group 31"/>
              <p:cNvGrpSpPr>
                <a:grpSpLocks/>
              </p:cNvGrpSpPr>
              <p:nvPr/>
            </p:nvGrpSpPr>
            <p:grpSpPr bwMode="auto">
              <a:xfrm>
                <a:off x="2976" y="3792"/>
                <a:ext cx="432" cy="240"/>
                <a:chOff x="2736" y="3648"/>
                <a:chExt cx="432" cy="240"/>
              </a:xfrm>
            </p:grpSpPr>
            <p:grpSp>
              <p:nvGrpSpPr>
                <p:cNvPr id="7535" name="Group 32"/>
                <p:cNvGrpSpPr>
                  <a:grpSpLocks/>
                </p:cNvGrpSpPr>
                <p:nvPr/>
              </p:nvGrpSpPr>
              <p:grpSpPr bwMode="auto">
                <a:xfrm>
                  <a:off x="2736" y="3648"/>
                  <a:ext cx="432" cy="240"/>
                  <a:chOff x="2592" y="3504"/>
                  <a:chExt cx="576" cy="384"/>
                </a:xfrm>
              </p:grpSpPr>
              <p:sp>
                <p:nvSpPr>
                  <p:cNvPr id="7537" name="Rectangle 33"/>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7538" name="Freeform 34"/>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7539" name="Line 35"/>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7540" name="Line 36"/>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7536" name="Line 37"/>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7528" name="Group 38"/>
              <p:cNvGrpSpPr>
                <a:grpSpLocks/>
              </p:cNvGrpSpPr>
              <p:nvPr/>
            </p:nvGrpSpPr>
            <p:grpSpPr bwMode="auto">
              <a:xfrm>
                <a:off x="2928" y="3840"/>
                <a:ext cx="432" cy="240"/>
                <a:chOff x="2736" y="3648"/>
                <a:chExt cx="432" cy="240"/>
              </a:xfrm>
            </p:grpSpPr>
            <p:grpSp>
              <p:nvGrpSpPr>
                <p:cNvPr id="7529" name="Group 39"/>
                <p:cNvGrpSpPr>
                  <a:grpSpLocks/>
                </p:cNvGrpSpPr>
                <p:nvPr/>
              </p:nvGrpSpPr>
              <p:grpSpPr bwMode="auto">
                <a:xfrm>
                  <a:off x="2736" y="3648"/>
                  <a:ext cx="432" cy="240"/>
                  <a:chOff x="2592" y="3504"/>
                  <a:chExt cx="576" cy="384"/>
                </a:xfrm>
              </p:grpSpPr>
              <p:sp>
                <p:nvSpPr>
                  <p:cNvPr id="7531" name="Rectangle 40"/>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7532" name="Freeform 41"/>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7533" name="Line 42"/>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7534" name="Line 43"/>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7530" name="Line 44"/>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grpSp>
        <p:nvGrpSpPr>
          <p:cNvPr id="7182" name="Group 45"/>
          <p:cNvGrpSpPr>
            <a:grpSpLocks/>
          </p:cNvGrpSpPr>
          <p:nvPr/>
        </p:nvGrpSpPr>
        <p:grpSpPr bwMode="auto">
          <a:xfrm>
            <a:off x="390525" y="4422775"/>
            <a:ext cx="884238" cy="1014413"/>
            <a:chOff x="246" y="1767"/>
            <a:chExt cx="557" cy="639"/>
          </a:xfrm>
        </p:grpSpPr>
        <p:grpSp>
          <p:nvGrpSpPr>
            <p:cNvPr id="7465" name="Group 46"/>
            <p:cNvGrpSpPr>
              <a:grpSpLocks/>
            </p:cNvGrpSpPr>
            <p:nvPr/>
          </p:nvGrpSpPr>
          <p:grpSpPr bwMode="auto">
            <a:xfrm>
              <a:off x="246" y="1943"/>
              <a:ext cx="557" cy="463"/>
              <a:chOff x="246" y="1943"/>
              <a:chExt cx="557" cy="463"/>
            </a:xfrm>
          </p:grpSpPr>
          <p:sp>
            <p:nvSpPr>
              <p:cNvPr id="7518" name="Freeform 47"/>
              <p:cNvSpPr>
                <a:spLocks/>
              </p:cNvSpPr>
              <p:nvPr/>
            </p:nvSpPr>
            <p:spPr bwMode="auto">
              <a:xfrm>
                <a:off x="373" y="2005"/>
                <a:ext cx="196" cy="295"/>
              </a:xfrm>
              <a:custGeom>
                <a:avLst/>
                <a:gdLst>
                  <a:gd name="T0" fmla="*/ 1 w 982"/>
                  <a:gd name="T1" fmla="*/ 0 h 1477"/>
                  <a:gd name="T2" fmla="*/ 2 w 982"/>
                  <a:gd name="T3" fmla="*/ 2 h 1477"/>
                  <a:gd name="T4" fmla="*/ 0 w 982"/>
                  <a:gd name="T5" fmla="*/ 2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p:spPr>
            <p:txBody>
              <a:bodyPr/>
              <a:lstStyle/>
              <a:p>
                <a:endParaRPr lang="zh-CN" altLang="en-US"/>
              </a:p>
            </p:txBody>
          </p:sp>
          <p:grpSp>
            <p:nvGrpSpPr>
              <p:cNvPr id="7519" name="Group 48"/>
              <p:cNvGrpSpPr>
                <a:grpSpLocks/>
              </p:cNvGrpSpPr>
              <p:nvPr/>
            </p:nvGrpSpPr>
            <p:grpSpPr bwMode="auto">
              <a:xfrm>
                <a:off x="246" y="1943"/>
                <a:ext cx="551" cy="121"/>
                <a:chOff x="246" y="1943"/>
                <a:chExt cx="551" cy="121"/>
              </a:xfrm>
            </p:grpSpPr>
            <p:sp>
              <p:nvSpPr>
                <p:cNvPr id="7521" name="Freeform 49"/>
                <p:cNvSpPr>
                  <a:spLocks/>
                </p:cNvSpPr>
                <p:nvPr/>
              </p:nvSpPr>
              <p:spPr bwMode="auto">
                <a:xfrm>
                  <a:off x="246" y="1943"/>
                  <a:ext cx="551" cy="104"/>
                </a:xfrm>
                <a:custGeom>
                  <a:avLst/>
                  <a:gdLst>
                    <a:gd name="T0" fmla="*/ 4 w 2751"/>
                    <a:gd name="T1" fmla="*/ 0 h 522"/>
                    <a:gd name="T2" fmla="*/ 2 w 2751"/>
                    <a:gd name="T3" fmla="*/ 1 h 522"/>
                    <a:gd name="T4" fmla="*/ 0 w 2751"/>
                    <a:gd name="T5" fmla="*/ 0 h 522"/>
                    <a:gd name="T6" fmla="*/ 2 w 2751"/>
                    <a:gd name="T7" fmla="*/ 0 h 522"/>
                    <a:gd name="T8" fmla="*/ 4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a:p>
              </p:txBody>
            </p:sp>
            <p:sp>
              <p:nvSpPr>
                <p:cNvPr id="7522" name="Freeform 50"/>
                <p:cNvSpPr>
                  <a:spLocks/>
                </p:cNvSpPr>
                <p:nvPr/>
              </p:nvSpPr>
              <p:spPr bwMode="auto">
                <a:xfrm>
                  <a:off x="450" y="1997"/>
                  <a:ext cx="345" cy="67"/>
                </a:xfrm>
                <a:custGeom>
                  <a:avLst/>
                  <a:gdLst>
                    <a:gd name="T0" fmla="*/ 3 w 1728"/>
                    <a:gd name="T1" fmla="*/ 0 h 337"/>
                    <a:gd name="T2" fmla="*/ 0 w 1728"/>
                    <a:gd name="T3" fmla="*/ 0 h 337"/>
                    <a:gd name="T4" fmla="*/ 0 w 1728"/>
                    <a:gd name="T5" fmla="*/ 1 h 337"/>
                    <a:gd name="T6" fmla="*/ 3 w 1728"/>
                    <a:gd name="T7" fmla="*/ 0 h 337"/>
                    <a:gd name="T8" fmla="*/ 3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a:p>
              </p:txBody>
            </p:sp>
            <p:sp>
              <p:nvSpPr>
                <p:cNvPr id="7523" name="Freeform 51"/>
                <p:cNvSpPr>
                  <a:spLocks/>
                </p:cNvSpPr>
                <p:nvPr/>
              </p:nvSpPr>
              <p:spPr bwMode="auto">
                <a:xfrm>
                  <a:off x="246" y="1969"/>
                  <a:ext cx="204" cy="95"/>
                </a:xfrm>
                <a:custGeom>
                  <a:avLst/>
                  <a:gdLst>
                    <a:gd name="T0" fmla="*/ 2 w 1016"/>
                    <a:gd name="T1" fmla="*/ 1 h 476"/>
                    <a:gd name="T2" fmla="*/ 2 w 1016"/>
                    <a:gd name="T3" fmla="*/ 1 h 476"/>
                    <a:gd name="T4" fmla="*/ 0 w 1016"/>
                    <a:gd name="T5" fmla="*/ 0 h 476"/>
                    <a:gd name="T6" fmla="*/ 0 w 1016"/>
                    <a:gd name="T7" fmla="*/ 0 h 476"/>
                    <a:gd name="T8" fmla="*/ 2 w 1016"/>
                    <a:gd name="T9" fmla="*/ 1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a:p>
              </p:txBody>
            </p:sp>
          </p:grpSp>
          <p:sp>
            <p:nvSpPr>
              <p:cNvPr id="7520" name="Freeform 52"/>
              <p:cNvSpPr>
                <a:spLocks/>
              </p:cNvSpPr>
              <p:nvPr/>
            </p:nvSpPr>
            <p:spPr bwMode="auto">
              <a:xfrm>
                <a:off x="564" y="2028"/>
                <a:ext cx="239" cy="378"/>
              </a:xfrm>
              <a:custGeom>
                <a:avLst/>
                <a:gdLst>
                  <a:gd name="T0" fmla="*/ 1 w 1195"/>
                  <a:gd name="T1" fmla="*/ 0 h 1893"/>
                  <a:gd name="T2" fmla="*/ 2 w 1195"/>
                  <a:gd name="T3" fmla="*/ 3 h 1893"/>
                  <a:gd name="T4" fmla="*/ 0 w 1195"/>
                  <a:gd name="T5" fmla="*/ 3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p:spPr>
            <p:txBody>
              <a:bodyPr/>
              <a:lstStyle/>
              <a:p>
                <a:endParaRPr lang="zh-CN" altLang="en-US"/>
              </a:p>
            </p:txBody>
          </p:sp>
        </p:grpSp>
        <p:grpSp>
          <p:nvGrpSpPr>
            <p:cNvPr id="7466" name="Group 53"/>
            <p:cNvGrpSpPr>
              <a:grpSpLocks/>
            </p:cNvGrpSpPr>
            <p:nvPr/>
          </p:nvGrpSpPr>
          <p:grpSpPr bwMode="auto">
            <a:xfrm>
              <a:off x="325" y="1767"/>
              <a:ext cx="383" cy="268"/>
              <a:chOff x="325" y="1767"/>
              <a:chExt cx="383" cy="268"/>
            </a:xfrm>
          </p:grpSpPr>
          <p:grpSp>
            <p:nvGrpSpPr>
              <p:cNvPr id="7467" name="Group 54"/>
              <p:cNvGrpSpPr>
                <a:grpSpLocks/>
              </p:cNvGrpSpPr>
              <p:nvPr/>
            </p:nvGrpSpPr>
            <p:grpSpPr bwMode="auto">
              <a:xfrm>
                <a:off x="412" y="1767"/>
                <a:ext cx="296" cy="243"/>
                <a:chOff x="412" y="1767"/>
                <a:chExt cx="296" cy="243"/>
              </a:xfrm>
            </p:grpSpPr>
            <p:grpSp>
              <p:nvGrpSpPr>
                <p:cNvPr id="7500" name="Group 55"/>
                <p:cNvGrpSpPr>
                  <a:grpSpLocks/>
                </p:cNvGrpSpPr>
                <p:nvPr/>
              </p:nvGrpSpPr>
              <p:grpSpPr bwMode="auto">
                <a:xfrm>
                  <a:off x="412" y="1767"/>
                  <a:ext cx="296" cy="243"/>
                  <a:chOff x="412" y="1767"/>
                  <a:chExt cx="296" cy="243"/>
                </a:xfrm>
              </p:grpSpPr>
              <p:grpSp>
                <p:nvGrpSpPr>
                  <p:cNvPr id="7509" name="Group 56"/>
                  <p:cNvGrpSpPr>
                    <a:grpSpLocks/>
                  </p:cNvGrpSpPr>
                  <p:nvPr/>
                </p:nvGrpSpPr>
                <p:grpSpPr bwMode="auto">
                  <a:xfrm>
                    <a:off x="412" y="1904"/>
                    <a:ext cx="296" cy="106"/>
                    <a:chOff x="412" y="1904"/>
                    <a:chExt cx="296" cy="106"/>
                  </a:xfrm>
                </p:grpSpPr>
                <p:sp>
                  <p:nvSpPr>
                    <p:cNvPr id="7515" name="Freeform 57"/>
                    <p:cNvSpPr>
                      <a:spLocks/>
                    </p:cNvSpPr>
                    <p:nvPr/>
                  </p:nvSpPr>
                  <p:spPr bwMode="auto">
                    <a:xfrm>
                      <a:off x="412" y="1904"/>
                      <a:ext cx="170" cy="106"/>
                    </a:xfrm>
                    <a:custGeom>
                      <a:avLst/>
                      <a:gdLst>
                        <a:gd name="T0" fmla="*/ 1 w 848"/>
                        <a:gd name="T1" fmla="*/ 0 h 530"/>
                        <a:gd name="T2" fmla="*/ 1 w 848"/>
                        <a:gd name="T3" fmla="*/ 1 h 530"/>
                        <a:gd name="T4" fmla="*/ 0 w 848"/>
                        <a:gd name="T5" fmla="*/ 0 h 530"/>
                        <a:gd name="T6" fmla="*/ 0 w 848"/>
                        <a:gd name="T7" fmla="*/ 0 h 530"/>
                        <a:gd name="T8" fmla="*/ 1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a:p>
                  </p:txBody>
                </p:sp>
                <p:sp>
                  <p:nvSpPr>
                    <p:cNvPr id="7516" name="Freeform 58"/>
                    <p:cNvSpPr>
                      <a:spLocks/>
                    </p:cNvSpPr>
                    <p:nvPr/>
                  </p:nvSpPr>
                  <p:spPr bwMode="auto">
                    <a:xfrm>
                      <a:off x="582" y="1929"/>
                      <a:ext cx="126" cy="81"/>
                    </a:xfrm>
                    <a:custGeom>
                      <a:avLst/>
                      <a:gdLst>
                        <a:gd name="T0" fmla="*/ 0 w 631"/>
                        <a:gd name="T1" fmla="*/ 0 h 404"/>
                        <a:gd name="T2" fmla="*/ 0 w 631"/>
                        <a:gd name="T3" fmla="*/ 1 h 404"/>
                        <a:gd name="T4" fmla="*/ 1 w 631"/>
                        <a:gd name="T5" fmla="*/ 1 h 404"/>
                        <a:gd name="T6" fmla="*/ 1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a:p>
                  </p:txBody>
                </p:sp>
                <p:sp>
                  <p:nvSpPr>
                    <p:cNvPr id="7517" name="Freeform 59"/>
                    <p:cNvSpPr>
                      <a:spLocks/>
                    </p:cNvSpPr>
                    <p:nvPr/>
                  </p:nvSpPr>
                  <p:spPr bwMode="auto">
                    <a:xfrm>
                      <a:off x="412" y="1904"/>
                      <a:ext cx="296" cy="32"/>
                    </a:xfrm>
                    <a:custGeom>
                      <a:avLst/>
                      <a:gdLst>
                        <a:gd name="T0" fmla="*/ 2 w 1479"/>
                        <a:gd name="T1" fmla="*/ 0 h 162"/>
                        <a:gd name="T2" fmla="*/ 1 w 1479"/>
                        <a:gd name="T3" fmla="*/ 0 h 162"/>
                        <a:gd name="T4" fmla="*/ 0 w 1479"/>
                        <a:gd name="T5" fmla="*/ 0 h 162"/>
                        <a:gd name="T6" fmla="*/ 1 w 1479"/>
                        <a:gd name="T7" fmla="*/ 0 h 162"/>
                        <a:gd name="T8" fmla="*/ 2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a:p>
                  </p:txBody>
                </p:sp>
              </p:grpSp>
              <p:sp>
                <p:nvSpPr>
                  <p:cNvPr id="7510" name="Freeform 60"/>
                  <p:cNvSpPr>
                    <a:spLocks/>
                  </p:cNvSpPr>
                  <p:nvPr/>
                </p:nvSpPr>
                <p:spPr bwMode="auto">
                  <a:xfrm>
                    <a:off x="504" y="1895"/>
                    <a:ext cx="108" cy="30"/>
                  </a:xfrm>
                  <a:custGeom>
                    <a:avLst/>
                    <a:gdLst>
                      <a:gd name="T0" fmla="*/ 1 w 538"/>
                      <a:gd name="T1" fmla="*/ 0 h 151"/>
                      <a:gd name="T2" fmla="*/ 1 w 538"/>
                      <a:gd name="T3" fmla="*/ 0 h 151"/>
                      <a:gd name="T4" fmla="*/ 0 w 538"/>
                      <a:gd name="T5" fmla="*/ 0 h 151"/>
                      <a:gd name="T6" fmla="*/ 0 w 538"/>
                      <a:gd name="T7" fmla="*/ 0 h 151"/>
                      <a:gd name="T8" fmla="*/ 0 w 538"/>
                      <a:gd name="T9" fmla="*/ 0 h 151"/>
                      <a:gd name="T10" fmla="*/ 1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a:p>
                </p:txBody>
              </p:sp>
              <p:grpSp>
                <p:nvGrpSpPr>
                  <p:cNvPr id="7511" name="Group 61"/>
                  <p:cNvGrpSpPr>
                    <a:grpSpLocks/>
                  </p:cNvGrpSpPr>
                  <p:nvPr/>
                </p:nvGrpSpPr>
                <p:grpSpPr bwMode="auto">
                  <a:xfrm>
                    <a:off x="446" y="1767"/>
                    <a:ext cx="239" cy="151"/>
                    <a:chOff x="446" y="1767"/>
                    <a:chExt cx="239" cy="151"/>
                  </a:xfrm>
                </p:grpSpPr>
                <p:sp>
                  <p:nvSpPr>
                    <p:cNvPr id="7512" name="Freeform 62"/>
                    <p:cNvSpPr>
                      <a:spLocks/>
                    </p:cNvSpPr>
                    <p:nvPr/>
                  </p:nvSpPr>
                  <p:spPr bwMode="auto">
                    <a:xfrm>
                      <a:off x="446" y="1767"/>
                      <a:ext cx="137" cy="148"/>
                    </a:xfrm>
                    <a:custGeom>
                      <a:avLst/>
                      <a:gdLst>
                        <a:gd name="T0" fmla="*/ 1 w 686"/>
                        <a:gd name="T1" fmla="*/ 1 h 740"/>
                        <a:gd name="T2" fmla="*/ 1 w 686"/>
                        <a:gd name="T3" fmla="*/ 0 h 740"/>
                        <a:gd name="T4" fmla="*/ 0 w 686"/>
                        <a:gd name="T5" fmla="*/ 0 h 740"/>
                        <a:gd name="T6" fmla="*/ 0 w 686"/>
                        <a:gd name="T7" fmla="*/ 1 h 740"/>
                        <a:gd name="T8" fmla="*/ 1 w 686"/>
                        <a:gd name="T9" fmla="*/ 1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a:p>
                  </p:txBody>
                </p:sp>
                <p:sp>
                  <p:nvSpPr>
                    <p:cNvPr id="7513" name="Freeform 63"/>
                    <p:cNvSpPr>
                      <a:spLocks/>
                    </p:cNvSpPr>
                    <p:nvPr/>
                  </p:nvSpPr>
                  <p:spPr bwMode="auto">
                    <a:xfrm>
                      <a:off x="564" y="1771"/>
                      <a:ext cx="121" cy="147"/>
                    </a:xfrm>
                    <a:custGeom>
                      <a:avLst/>
                      <a:gdLst>
                        <a:gd name="T0" fmla="*/ 0 w 608"/>
                        <a:gd name="T1" fmla="*/ 0 h 735"/>
                        <a:gd name="T2" fmla="*/ 1 w 608"/>
                        <a:gd name="T3" fmla="*/ 0 h 735"/>
                        <a:gd name="T4" fmla="*/ 1 w 608"/>
                        <a:gd name="T5" fmla="*/ 1 h 735"/>
                        <a:gd name="T6" fmla="*/ 0 w 608"/>
                        <a:gd name="T7" fmla="*/ 1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a:p>
                  </p:txBody>
                </p:sp>
                <p:sp>
                  <p:nvSpPr>
                    <p:cNvPr id="7514" name="Freeform 64"/>
                    <p:cNvSpPr>
                      <a:spLocks/>
                    </p:cNvSpPr>
                    <p:nvPr/>
                  </p:nvSpPr>
                  <p:spPr bwMode="auto">
                    <a:xfrm>
                      <a:off x="462" y="1781"/>
                      <a:ext cx="98" cy="112"/>
                    </a:xfrm>
                    <a:custGeom>
                      <a:avLst/>
                      <a:gdLst>
                        <a:gd name="T0" fmla="*/ 1 w 493"/>
                        <a:gd name="T1" fmla="*/ 0 h 557"/>
                        <a:gd name="T2" fmla="*/ 1 w 493"/>
                        <a:gd name="T3" fmla="*/ 1 h 557"/>
                        <a:gd name="T4" fmla="*/ 0 w 493"/>
                        <a:gd name="T5" fmla="*/ 1 h 557"/>
                        <a:gd name="T6" fmla="*/ 0 w 493"/>
                        <a:gd name="T7" fmla="*/ 0 h 557"/>
                        <a:gd name="T8" fmla="*/ 1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a:p>
                  </p:txBody>
                </p:sp>
              </p:grpSp>
            </p:grpSp>
            <p:grpSp>
              <p:nvGrpSpPr>
                <p:cNvPr id="7501" name="Group 65"/>
                <p:cNvGrpSpPr>
                  <a:grpSpLocks/>
                </p:cNvGrpSpPr>
                <p:nvPr/>
              </p:nvGrpSpPr>
              <p:grpSpPr bwMode="auto">
                <a:xfrm>
                  <a:off x="424" y="1915"/>
                  <a:ext cx="97" cy="69"/>
                  <a:chOff x="424" y="1915"/>
                  <a:chExt cx="97" cy="69"/>
                </a:xfrm>
              </p:grpSpPr>
              <p:sp>
                <p:nvSpPr>
                  <p:cNvPr id="7502" name="Freeform 66"/>
                  <p:cNvSpPr>
                    <a:spLocks/>
                  </p:cNvSpPr>
                  <p:nvPr/>
                </p:nvSpPr>
                <p:spPr bwMode="auto">
                  <a:xfrm>
                    <a:off x="424" y="1915"/>
                    <a:ext cx="97" cy="69"/>
                  </a:xfrm>
                  <a:custGeom>
                    <a:avLst/>
                    <a:gdLst>
                      <a:gd name="T0" fmla="*/ 0 w 483"/>
                      <a:gd name="T1" fmla="*/ 0 h 346"/>
                      <a:gd name="T2" fmla="*/ 1 w 483"/>
                      <a:gd name="T3" fmla="*/ 0 h 346"/>
                      <a:gd name="T4" fmla="*/ 1 w 483"/>
                      <a:gd name="T5" fmla="*/ 1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a:p>
                </p:txBody>
              </p:sp>
              <p:sp>
                <p:nvSpPr>
                  <p:cNvPr id="7503" name="Line 67"/>
                  <p:cNvSpPr>
                    <a:spLocks noChangeShapeType="1"/>
                  </p:cNvSpPr>
                  <p:nvPr/>
                </p:nvSpPr>
                <p:spPr bwMode="auto">
                  <a:xfrm flipH="1" flipV="1">
                    <a:off x="433" y="1933"/>
                    <a:ext cx="26" cy="6"/>
                  </a:xfrm>
                  <a:prstGeom prst="line">
                    <a:avLst/>
                  </a:prstGeom>
                  <a:noFill/>
                  <a:ln w="6350">
                    <a:solidFill>
                      <a:srgbClr val="000000"/>
                    </a:solidFill>
                    <a:round/>
                    <a:headEnd/>
                    <a:tailEnd/>
                  </a:ln>
                </p:spPr>
                <p:txBody>
                  <a:bodyPr/>
                  <a:lstStyle/>
                  <a:p>
                    <a:endParaRPr lang="zh-CN" altLang="en-US"/>
                  </a:p>
                </p:txBody>
              </p:sp>
              <p:sp>
                <p:nvSpPr>
                  <p:cNvPr id="7504" name="Line 68"/>
                  <p:cNvSpPr>
                    <a:spLocks noChangeShapeType="1"/>
                  </p:cNvSpPr>
                  <p:nvPr/>
                </p:nvSpPr>
                <p:spPr bwMode="auto">
                  <a:xfrm>
                    <a:off x="472" y="1941"/>
                    <a:ext cx="34" cy="7"/>
                  </a:xfrm>
                  <a:prstGeom prst="line">
                    <a:avLst/>
                  </a:prstGeom>
                  <a:noFill/>
                  <a:ln w="6350">
                    <a:solidFill>
                      <a:srgbClr val="000000"/>
                    </a:solidFill>
                    <a:round/>
                    <a:headEnd/>
                    <a:tailEnd/>
                  </a:ln>
                </p:spPr>
                <p:txBody>
                  <a:bodyPr/>
                  <a:lstStyle/>
                  <a:p>
                    <a:endParaRPr lang="zh-CN" altLang="en-US"/>
                  </a:p>
                </p:txBody>
              </p:sp>
              <p:sp>
                <p:nvSpPr>
                  <p:cNvPr id="7505" name="Line 69"/>
                  <p:cNvSpPr>
                    <a:spLocks noChangeShapeType="1"/>
                  </p:cNvSpPr>
                  <p:nvPr/>
                </p:nvSpPr>
                <p:spPr bwMode="auto">
                  <a:xfrm>
                    <a:off x="465" y="1924"/>
                    <a:ext cx="1" cy="45"/>
                  </a:xfrm>
                  <a:prstGeom prst="line">
                    <a:avLst/>
                  </a:prstGeom>
                  <a:noFill/>
                  <a:ln w="3175">
                    <a:solidFill>
                      <a:srgbClr val="000000"/>
                    </a:solidFill>
                    <a:round/>
                    <a:headEnd/>
                    <a:tailEnd/>
                  </a:ln>
                </p:spPr>
                <p:txBody>
                  <a:bodyPr/>
                  <a:lstStyle/>
                  <a:p>
                    <a:endParaRPr lang="zh-CN" altLang="en-US"/>
                  </a:p>
                </p:txBody>
              </p:sp>
              <p:sp>
                <p:nvSpPr>
                  <p:cNvPr id="7506" name="Line 70"/>
                  <p:cNvSpPr>
                    <a:spLocks noChangeShapeType="1"/>
                  </p:cNvSpPr>
                  <p:nvPr/>
                </p:nvSpPr>
                <p:spPr bwMode="auto">
                  <a:xfrm>
                    <a:off x="511" y="1934"/>
                    <a:ext cx="1" cy="49"/>
                  </a:xfrm>
                  <a:prstGeom prst="line">
                    <a:avLst/>
                  </a:prstGeom>
                  <a:noFill/>
                  <a:ln w="3175">
                    <a:solidFill>
                      <a:srgbClr val="000000"/>
                    </a:solidFill>
                    <a:round/>
                    <a:headEnd/>
                    <a:tailEnd/>
                  </a:ln>
                </p:spPr>
                <p:txBody>
                  <a:bodyPr/>
                  <a:lstStyle/>
                  <a:p>
                    <a:endParaRPr lang="zh-CN" altLang="en-US"/>
                  </a:p>
                </p:txBody>
              </p:sp>
              <p:sp>
                <p:nvSpPr>
                  <p:cNvPr id="7507" name="Line 71"/>
                  <p:cNvSpPr>
                    <a:spLocks noChangeShapeType="1"/>
                  </p:cNvSpPr>
                  <p:nvPr/>
                </p:nvSpPr>
                <p:spPr bwMode="auto">
                  <a:xfrm>
                    <a:off x="425" y="1933"/>
                    <a:ext cx="88" cy="22"/>
                  </a:xfrm>
                  <a:prstGeom prst="line">
                    <a:avLst/>
                  </a:prstGeom>
                  <a:noFill/>
                  <a:ln w="3175">
                    <a:solidFill>
                      <a:srgbClr val="000000"/>
                    </a:solidFill>
                    <a:round/>
                    <a:headEnd/>
                    <a:tailEnd/>
                  </a:ln>
                </p:spPr>
                <p:txBody>
                  <a:bodyPr/>
                  <a:lstStyle/>
                  <a:p>
                    <a:endParaRPr lang="zh-CN" altLang="en-US"/>
                  </a:p>
                </p:txBody>
              </p:sp>
              <p:sp>
                <p:nvSpPr>
                  <p:cNvPr id="7508" name="Line 72"/>
                  <p:cNvSpPr>
                    <a:spLocks noChangeShapeType="1"/>
                  </p:cNvSpPr>
                  <p:nvPr/>
                </p:nvSpPr>
                <p:spPr bwMode="auto">
                  <a:xfrm flipH="1" flipV="1">
                    <a:off x="424" y="1926"/>
                    <a:ext cx="89" cy="21"/>
                  </a:xfrm>
                  <a:prstGeom prst="line">
                    <a:avLst/>
                  </a:prstGeom>
                  <a:noFill/>
                  <a:ln w="3175">
                    <a:solidFill>
                      <a:srgbClr val="000000"/>
                    </a:solidFill>
                    <a:round/>
                    <a:headEnd/>
                    <a:tailEnd/>
                  </a:ln>
                </p:spPr>
                <p:txBody>
                  <a:bodyPr/>
                  <a:lstStyle/>
                  <a:p>
                    <a:endParaRPr lang="zh-CN" altLang="en-US"/>
                  </a:p>
                </p:txBody>
              </p:sp>
            </p:grpSp>
          </p:grpSp>
          <p:grpSp>
            <p:nvGrpSpPr>
              <p:cNvPr id="7468" name="Group 73"/>
              <p:cNvGrpSpPr>
                <a:grpSpLocks/>
              </p:cNvGrpSpPr>
              <p:nvPr/>
            </p:nvGrpSpPr>
            <p:grpSpPr bwMode="auto">
              <a:xfrm>
                <a:off x="325" y="1917"/>
                <a:ext cx="231" cy="118"/>
                <a:chOff x="325" y="1917"/>
                <a:chExt cx="231" cy="118"/>
              </a:xfrm>
            </p:grpSpPr>
            <p:grpSp>
              <p:nvGrpSpPr>
                <p:cNvPr id="7469" name="Group 74"/>
                <p:cNvGrpSpPr>
                  <a:grpSpLocks/>
                </p:cNvGrpSpPr>
                <p:nvPr/>
              </p:nvGrpSpPr>
              <p:grpSpPr bwMode="auto">
                <a:xfrm>
                  <a:off x="504" y="1981"/>
                  <a:ext cx="37" cy="28"/>
                  <a:chOff x="504" y="1981"/>
                  <a:chExt cx="37" cy="28"/>
                </a:xfrm>
              </p:grpSpPr>
              <p:sp>
                <p:nvSpPr>
                  <p:cNvPr id="7498" name="Freeform 75"/>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a:p>
                </p:txBody>
              </p:sp>
              <p:sp>
                <p:nvSpPr>
                  <p:cNvPr id="7499" name="Freeform 76"/>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a:p>
                </p:txBody>
              </p:sp>
            </p:grpSp>
            <p:grpSp>
              <p:nvGrpSpPr>
                <p:cNvPr id="7470" name="Group 77"/>
                <p:cNvGrpSpPr>
                  <a:grpSpLocks/>
                </p:cNvGrpSpPr>
                <p:nvPr/>
              </p:nvGrpSpPr>
              <p:grpSpPr bwMode="auto">
                <a:xfrm>
                  <a:off x="325" y="1917"/>
                  <a:ext cx="231" cy="118"/>
                  <a:chOff x="325" y="1917"/>
                  <a:chExt cx="231" cy="118"/>
                </a:xfrm>
              </p:grpSpPr>
              <p:sp>
                <p:nvSpPr>
                  <p:cNvPr id="7471" name="Freeform 78"/>
                  <p:cNvSpPr>
                    <a:spLocks/>
                  </p:cNvSpPr>
                  <p:nvPr/>
                </p:nvSpPr>
                <p:spPr bwMode="auto">
                  <a:xfrm>
                    <a:off x="326" y="1917"/>
                    <a:ext cx="226" cy="105"/>
                  </a:xfrm>
                  <a:custGeom>
                    <a:avLst/>
                    <a:gdLst>
                      <a:gd name="T0" fmla="*/ 2 w 1132"/>
                      <a:gd name="T1" fmla="*/ 0 h 525"/>
                      <a:gd name="T2" fmla="*/ 1 w 1132"/>
                      <a:gd name="T3" fmla="*/ 1 h 525"/>
                      <a:gd name="T4" fmla="*/ 0 w 1132"/>
                      <a:gd name="T5" fmla="*/ 0 h 525"/>
                      <a:gd name="T6" fmla="*/ 1 w 1132"/>
                      <a:gd name="T7" fmla="*/ 0 h 525"/>
                      <a:gd name="T8" fmla="*/ 2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a:p>
                </p:txBody>
              </p:sp>
              <p:sp>
                <p:nvSpPr>
                  <p:cNvPr id="7472" name="Freeform 79"/>
                  <p:cNvSpPr>
                    <a:spLocks/>
                  </p:cNvSpPr>
                  <p:nvPr/>
                </p:nvSpPr>
                <p:spPr bwMode="auto">
                  <a:xfrm>
                    <a:off x="443" y="1961"/>
                    <a:ext cx="113" cy="74"/>
                  </a:xfrm>
                  <a:custGeom>
                    <a:avLst/>
                    <a:gdLst>
                      <a:gd name="T0" fmla="*/ 1 w 566"/>
                      <a:gd name="T1" fmla="*/ 0 h 371"/>
                      <a:gd name="T2" fmla="*/ 0 w 566"/>
                      <a:gd name="T3" fmla="*/ 0 h 371"/>
                      <a:gd name="T4" fmla="*/ 0 w 566"/>
                      <a:gd name="T5" fmla="*/ 1 h 371"/>
                      <a:gd name="T6" fmla="*/ 1 w 566"/>
                      <a:gd name="T7" fmla="*/ 0 h 371"/>
                      <a:gd name="T8" fmla="*/ 1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a:p>
                </p:txBody>
              </p:sp>
              <p:sp>
                <p:nvSpPr>
                  <p:cNvPr id="7473" name="Freeform 80"/>
                  <p:cNvSpPr>
                    <a:spLocks/>
                  </p:cNvSpPr>
                  <p:nvPr/>
                </p:nvSpPr>
                <p:spPr bwMode="auto">
                  <a:xfrm>
                    <a:off x="325" y="1963"/>
                    <a:ext cx="121" cy="72"/>
                  </a:xfrm>
                  <a:custGeom>
                    <a:avLst/>
                    <a:gdLst>
                      <a:gd name="T0" fmla="*/ 1 w 605"/>
                      <a:gd name="T1" fmla="*/ 1 h 363"/>
                      <a:gd name="T2" fmla="*/ 1 w 605"/>
                      <a:gd name="T3" fmla="*/ 0 h 363"/>
                      <a:gd name="T4" fmla="*/ 0 w 605"/>
                      <a:gd name="T5" fmla="*/ 0 h 363"/>
                      <a:gd name="T6" fmla="*/ 0 w 605"/>
                      <a:gd name="T7" fmla="*/ 0 h 363"/>
                      <a:gd name="T8" fmla="*/ 1 w 605"/>
                      <a:gd name="T9" fmla="*/ 1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a:p>
                </p:txBody>
              </p:sp>
              <p:sp>
                <p:nvSpPr>
                  <p:cNvPr id="7474" name="Freeform 81"/>
                  <p:cNvSpPr>
                    <a:spLocks/>
                  </p:cNvSpPr>
                  <p:nvPr/>
                </p:nvSpPr>
                <p:spPr bwMode="auto">
                  <a:xfrm>
                    <a:off x="417" y="1966"/>
                    <a:ext cx="90" cy="46"/>
                  </a:xfrm>
                  <a:custGeom>
                    <a:avLst/>
                    <a:gdLst>
                      <a:gd name="T0" fmla="*/ 1 w 454"/>
                      <a:gd name="T1" fmla="*/ 0 h 230"/>
                      <a:gd name="T2" fmla="*/ 0 w 454"/>
                      <a:gd name="T3" fmla="*/ 0 h 230"/>
                      <a:gd name="T4" fmla="*/ 0 w 454"/>
                      <a:gd name="T5" fmla="*/ 0 h 230"/>
                      <a:gd name="T6" fmla="*/ 0 w 454"/>
                      <a:gd name="T7" fmla="*/ 0 h 230"/>
                      <a:gd name="T8" fmla="*/ 1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w="9525">
                    <a:noFill/>
                    <a:round/>
                    <a:headEnd/>
                    <a:tailEnd/>
                  </a:ln>
                </p:spPr>
                <p:txBody>
                  <a:bodyPr/>
                  <a:lstStyle/>
                  <a:p>
                    <a:endParaRPr lang="zh-CN" altLang="en-US"/>
                  </a:p>
                </p:txBody>
              </p:sp>
              <p:sp>
                <p:nvSpPr>
                  <p:cNvPr id="7475" name="Freeform 82"/>
                  <p:cNvSpPr>
                    <a:spLocks/>
                  </p:cNvSpPr>
                  <p:nvPr/>
                </p:nvSpPr>
                <p:spPr bwMode="auto">
                  <a:xfrm>
                    <a:off x="336" y="1934"/>
                    <a:ext cx="134" cy="61"/>
                  </a:xfrm>
                  <a:custGeom>
                    <a:avLst/>
                    <a:gdLst>
                      <a:gd name="T0" fmla="*/ 1 w 669"/>
                      <a:gd name="T1" fmla="*/ 0 h 309"/>
                      <a:gd name="T2" fmla="*/ 1 w 669"/>
                      <a:gd name="T3" fmla="*/ 0 h 309"/>
                      <a:gd name="T4" fmla="*/ 0 w 669"/>
                      <a:gd name="T5" fmla="*/ 0 h 309"/>
                      <a:gd name="T6" fmla="*/ 0 w 669"/>
                      <a:gd name="T7" fmla="*/ 0 h 309"/>
                      <a:gd name="T8" fmla="*/ 1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w="9525">
                    <a:noFill/>
                    <a:round/>
                    <a:headEnd/>
                    <a:tailEnd/>
                  </a:ln>
                </p:spPr>
                <p:txBody>
                  <a:bodyPr/>
                  <a:lstStyle/>
                  <a:p>
                    <a:endParaRPr lang="zh-CN" altLang="en-US"/>
                  </a:p>
                </p:txBody>
              </p:sp>
              <p:sp>
                <p:nvSpPr>
                  <p:cNvPr id="7476" name="Freeform 83"/>
                  <p:cNvSpPr>
                    <a:spLocks/>
                  </p:cNvSpPr>
                  <p:nvPr/>
                </p:nvSpPr>
                <p:spPr bwMode="auto">
                  <a:xfrm>
                    <a:off x="393" y="1920"/>
                    <a:ext cx="148" cy="57"/>
                  </a:xfrm>
                  <a:custGeom>
                    <a:avLst/>
                    <a:gdLst>
                      <a:gd name="T0" fmla="*/ 1 w 738"/>
                      <a:gd name="T1" fmla="*/ 0 h 283"/>
                      <a:gd name="T2" fmla="*/ 1 w 738"/>
                      <a:gd name="T3" fmla="*/ 0 h 283"/>
                      <a:gd name="T4" fmla="*/ 0 w 738"/>
                      <a:gd name="T5" fmla="*/ 0 h 283"/>
                      <a:gd name="T6" fmla="*/ 0 w 738"/>
                      <a:gd name="T7" fmla="*/ 0 h 283"/>
                      <a:gd name="T8" fmla="*/ 1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w="9525">
                    <a:noFill/>
                    <a:round/>
                    <a:headEnd/>
                    <a:tailEnd/>
                  </a:ln>
                </p:spPr>
                <p:txBody>
                  <a:bodyPr/>
                  <a:lstStyle/>
                  <a:p>
                    <a:endParaRPr lang="zh-CN" altLang="en-US"/>
                  </a:p>
                </p:txBody>
              </p:sp>
              <p:sp>
                <p:nvSpPr>
                  <p:cNvPr id="7477" name="Line 84"/>
                  <p:cNvSpPr>
                    <a:spLocks noChangeShapeType="1"/>
                  </p:cNvSpPr>
                  <p:nvPr/>
                </p:nvSpPr>
                <p:spPr bwMode="auto">
                  <a:xfrm flipH="1" flipV="1">
                    <a:off x="411" y="1923"/>
                    <a:ext cx="128" cy="44"/>
                  </a:xfrm>
                  <a:prstGeom prst="line">
                    <a:avLst/>
                  </a:prstGeom>
                  <a:noFill/>
                  <a:ln w="6350">
                    <a:solidFill>
                      <a:srgbClr val="808080"/>
                    </a:solidFill>
                    <a:round/>
                    <a:headEnd/>
                    <a:tailEnd/>
                  </a:ln>
                </p:spPr>
                <p:txBody>
                  <a:bodyPr/>
                  <a:lstStyle/>
                  <a:p>
                    <a:endParaRPr lang="zh-CN" altLang="en-US"/>
                  </a:p>
                </p:txBody>
              </p:sp>
              <p:sp>
                <p:nvSpPr>
                  <p:cNvPr id="7478" name="Line 85"/>
                  <p:cNvSpPr>
                    <a:spLocks noChangeShapeType="1"/>
                  </p:cNvSpPr>
                  <p:nvPr/>
                </p:nvSpPr>
                <p:spPr bwMode="auto">
                  <a:xfrm flipH="1" flipV="1">
                    <a:off x="404" y="1925"/>
                    <a:ext cx="124" cy="45"/>
                  </a:xfrm>
                  <a:prstGeom prst="line">
                    <a:avLst/>
                  </a:prstGeom>
                  <a:noFill/>
                  <a:ln w="6350">
                    <a:solidFill>
                      <a:srgbClr val="808080"/>
                    </a:solidFill>
                    <a:round/>
                    <a:headEnd/>
                    <a:tailEnd/>
                  </a:ln>
                </p:spPr>
                <p:txBody>
                  <a:bodyPr/>
                  <a:lstStyle/>
                  <a:p>
                    <a:endParaRPr lang="zh-CN" altLang="en-US"/>
                  </a:p>
                </p:txBody>
              </p:sp>
              <p:sp>
                <p:nvSpPr>
                  <p:cNvPr id="7479" name="Line 86"/>
                  <p:cNvSpPr>
                    <a:spLocks noChangeShapeType="1"/>
                  </p:cNvSpPr>
                  <p:nvPr/>
                </p:nvSpPr>
                <p:spPr bwMode="auto">
                  <a:xfrm flipH="1" flipV="1">
                    <a:off x="399" y="1930"/>
                    <a:ext cx="121" cy="46"/>
                  </a:xfrm>
                  <a:prstGeom prst="line">
                    <a:avLst/>
                  </a:prstGeom>
                  <a:noFill/>
                  <a:ln w="6350">
                    <a:solidFill>
                      <a:srgbClr val="808080"/>
                    </a:solidFill>
                    <a:round/>
                    <a:headEnd/>
                    <a:tailEnd/>
                  </a:ln>
                </p:spPr>
                <p:txBody>
                  <a:bodyPr/>
                  <a:lstStyle/>
                  <a:p>
                    <a:endParaRPr lang="zh-CN" altLang="en-US"/>
                  </a:p>
                </p:txBody>
              </p:sp>
              <p:sp>
                <p:nvSpPr>
                  <p:cNvPr id="7480" name="Line 87"/>
                  <p:cNvSpPr>
                    <a:spLocks noChangeShapeType="1"/>
                  </p:cNvSpPr>
                  <p:nvPr/>
                </p:nvSpPr>
                <p:spPr bwMode="auto">
                  <a:xfrm flipH="1" flipV="1">
                    <a:off x="384" y="1937"/>
                    <a:ext cx="119" cy="48"/>
                  </a:xfrm>
                  <a:prstGeom prst="line">
                    <a:avLst/>
                  </a:prstGeom>
                  <a:noFill/>
                  <a:ln w="6350">
                    <a:solidFill>
                      <a:srgbClr val="808080"/>
                    </a:solidFill>
                    <a:round/>
                    <a:headEnd/>
                    <a:tailEnd/>
                  </a:ln>
                </p:spPr>
                <p:txBody>
                  <a:bodyPr/>
                  <a:lstStyle/>
                  <a:p>
                    <a:endParaRPr lang="zh-CN" altLang="en-US"/>
                  </a:p>
                </p:txBody>
              </p:sp>
              <p:sp>
                <p:nvSpPr>
                  <p:cNvPr id="7481" name="Line 88"/>
                  <p:cNvSpPr>
                    <a:spLocks noChangeShapeType="1"/>
                  </p:cNvSpPr>
                  <p:nvPr/>
                </p:nvSpPr>
                <p:spPr bwMode="auto">
                  <a:xfrm flipH="1" flipV="1">
                    <a:off x="375" y="1942"/>
                    <a:ext cx="118" cy="48"/>
                  </a:xfrm>
                  <a:prstGeom prst="line">
                    <a:avLst/>
                  </a:prstGeom>
                  <a:noFill/>
                  <a:ln w="6350">
                    <a:solidFill>
                      <a:srgbClr val="808080"/>
                    </a:solidFill>
                    <a:round/>
                    <a:headEnd/>
                    <a:tailEnd/>
                  </a:ln>
                </p:spPr>
                <p:txBody>
                  <a:bodyPr/>
                  <a:lstStyle/>
                  <a:p>
                    <a:endParaRPr lang="zh-CN" altLang="en-US"/>
                  </a:p>
                </p:txBody>
              </p:sp>
              <p:sp>
                <p:nvSpPr>
                  <p:cNvPr id="7482" name="Line 89"/>
                  <p:cNvSpPr>
                    <a:spLocks noChangeShapeType="1"/>
                  </p:cNvSpPr>
                  <p:nvPr/>
                </p:nvSpPr>
                <p:spPr bwMode="auto">
                  <a:xfrm flipH="1" flipV="1">
                    <a:off x="365" y="1946"/>
                    <a:ext cx="119" cy="51"/>
                  </a:xfrm>
                  <a:prstGeom prst="line">
                    <a:avLst/>
                  </a:prstGeom>
                  <a:noFill/>
                  <a:ln w="6350">
                    <a:solidFill>
                      <a:srgbClr val="808080"/>
                    </a:solidFill>
                    <a:round/>
                    <a:headEnd/>
                    <a:tailEnd/>
                  </a:ln>
                </p:spPr>
                <p:txBody>
                  <a:bodyPr/>
                  <a:lstStyle/>
                  <a:p>
                    <a:endParaRPr lang="zh-CN" altLang="en-US"/>
                  </a:p>
                </p:txBody>
              </p:sp>
              <p:sp>
                <p:nvSpPr>
                  <p:cNvPr id="7483" name="Line 90"/>
                  <p:cNvSpPr>
                    <a:spLocks noChangeShapeType="1"/>
                  </p:cNvSpPr>
                  <p:nvPr/>
                </p:nvSpPr>
                <p:spPr bwMode="auto">
                  <a:xfrm flipH="1" flipV="1">
                    <a:off x="358" y="1951"/>
                    <a:ext cx="114" cy="50"/>
                  </a:xfrm>
                  <a:prstGeom prst="line">
                    <a:avLst/>
                  </a:prstGeom>
                  <a:noFill/>
                  <a:ln w="6350">
                    <a:solidFill>
                      <a:srgbClr val="808080"/>
                    </a:solidFill>
                    <a:round/>
                    <a:headEnd/>
                    <a:tailEnd/>
                  </a:ln>
                </p:spPr>
                <p:txBody>
                  <a:bodyPr/>
                  <a:lstStyle/>
                  <a:p>
                    <a:endParaRPr lang="zh-CN" altLang="en-US"/>
                  </a:p>
                </p:txBody>
              </p:sp>
              <p:sp>
                <p:nvSpPr>
                  <p:cNvPr id="7484" name="Line 91"/>
                  <p:cNvSpPr>
                    <a:spLocks noChangeShapeType="1"/>
                  </p:cNvSpPr>
                  <p:nvPr/>
                </p:nvSpPr>
                <p:spPr bwMode="auto">
                  <a:xfrm flipH="1" flipV="1">
                    <a:off x="347" y="1956"/>
                    <a:ext cx="114" cy="51"/>
                  </a:xfrm>
                  <a:prstGeom prst="line">
                    <a:avLst/>
                  </a:prstGeom>
                  <a:noFill/>
                  <a:ln w="6350">
                    <a:solidFill>
                      <a:srgbClr val="808080"/>
                    </a:solidFill>
                    <a:round/>
                    <a:headEnd/>
                    <a:tailEnd/>
                  </a:ln>
                </p:spPr>
                <p:txBody>
                  <a:bodyPr/>
                  <a:lstStyle/>
                  <a:p>
                    <a:endParaRPr lang="zh-CN" altLang="en-US"/>
                  </a:p>
                </p:txBody>
              </p:sp>
              <p:sp>
                <p:nvSpPr>
                  <p:cNvPr id="7485" name="Line 92"/>
                  <p:cNvSpPr>
                    <a:spLocks noChangeShapeType="1"/>
                  </p:cNvSpPr>
                  <p:nvPr/>
                </p:nvSpPr>
                <p:spPr bwMode="auto">
                  <a:xfrm flipH="1">
                    <a:off x="437" y="1974"/>
                    <a:ext cx="61" cy="34"/>
                  </a:xfrm>
                  <a:prstGeom prst="line">
                    <a:avLst/>
                  </a:prstGeom>
                  <a:noFill/>
                  <a:ln w="6350">
                    <a:solidFill>
                      <a:srgbClr val="808080"/>
                    </a:solidFill>
                    <a:round/>
                    <a:headEnd/>
                    <a:tailEnd/>
                  </a:ln>
                </p:spPr>
                <p:txBody>
                  <a:bodyPr/>
                  <a:lstStyle/>
                  <a:p>
                    <a:endParaRPr lang="zh-CN" altLang="en-US"/>
                  </a:p>
                </p:txBody>
              </p:sp>
              <p:sp>
                <p:nvSpPr>
                  <p:cNvPr id="7486" name="Line 93"/>
                  <p:cNvSpPr>
                    <a:spLocks noChangeShapeType="1"/>
                  </p:cNvSpPr>
                  <p:nvPr/>
                </p:nvSpPr>
                <p:spPr bwMode="auto">
                  <a:xfrm flipH="1">
                    <a:off x="426" y="1970"/>
                    <a:ext cx="58" cy="32"/>
                  </a:xfrm>
                  <a:prstGeom prst="line">
                    <a:avLst/>
                  </a:prstGeom>
                  <a:noFill/>
                  <a:ln w="6350">
                    <a:solidFill>
                      <a:srgbClr val="808080"/>
                    </a:solidFill>
                    <a:round/>
                    <a:headEnd/>
                    <a:tailEnd/>
                  </a:ln>
                </p:spPr>
                <p:txBody>
                  <a:bodyPr/>
                  <a:lstStyle/>
                  <a:p>
                    <a:endParaRPr lang="zh-CN" altLang="en-US"/>
                  </a:p>
                </p:txBody>
              </p:sp>
              <p:sp>
                <p:nvSpPr>
                  <p:cNvPr id="7487" name="Line 94"/>
                  <p:cNvSpPr>
                    <a:spLocks noChangeShapeType="1"/>
                  </p:cNvSpPr>
                  <p:nvPr/>
                </p:nvSpPr>
                <p:spPr bwMode="auto">
                  <a:xfrm flipH="1">
                    <a:off x="401" y="1959"/>
                    <a:ext cx="58" cy="31"/>
                  </a:xfrm>
                  <a:prstGeom prst="line">
                    <a:avLst/>
                  </a:prstGeom>
                  <a:noFill/>
                  <a:ln w="6350">
                    <a:solidFill>
                      <a:srgbClr val="808080"/>
                    </a:solidFill>
                    <a:round/>
                    <a:headEnd/>
                    <a:tailEnd/>
                  </a:ln>
                </p:spPr>
                <p:txBody>
                  <a:bodyPr/>
                  <a:lstStyle/>
                  <a:p>
                    <a:endParaRPr lang="zh-CN" altLang="en-US"/>
                  </a:p>
                </p:txBody>
              </p:sp>
              <p:sp>
                <p:nvSpPr>
                  <p:cNvPr id="7488" name="Line 95"/>
                  <p:cNvSpPr>
                    <a:spLocks noChangeShapeType="1"/>
                  </p:cNvSpPr>
                  <p:nvPr/>
                </p:nvSpPr>
                <p:spPr bwMode="auto">
                  <a:xfrm flipH="1">
                    <a:off x="387" y="1954"/>
                    <a:ext cx="58" cy="31"/>
                  </a:xfrm>
                  <a:prstGeom prst="line">
                    <a:avLst/>
                  </a:prstGeom>
                  <a:noFill/>
                  <a:ln w="6350">
                    <a:solidFill>
                      <a:srgbClr val="808080"/>
                    </a:solidFill>
                    <a:round/>
                    <a:headEnd/>
                    <a:tailEnd/>
                  </a:ln>
                </p:spPr>
                <p:txBody>
                  <a:bodyPr/>
                  <a:lstStyle/>
                  <a:p>
                    <a:endParaRPr lang="zh-CN" altLang="en-US"/>
                  </a:p>
                </p:txBody>
              </p:sp>
              <p:sp>
                <p:nvSpPr>
                  <p:cNvPr id="7489" name="Line 96"/>
                  <p:cNvSpPr>
                    <a:spLocks noChangeShapeType="1"/>
                  </p:cNvSpPr>
                  <p:nvPr/>
                </p:nvSpPr>
                <p:spPr bwMode="auto">
                  <a:xfrm flipH="1">
                    <a:off x="375" y="1949"/>
                    <a:ext cx="56" cy="31"/>
                  </a:xfrm>
                  <a:prstGeom prst="line">
                    <a:avLst/>
                  </a:prstGeom>
                  <a:noFill/>
                  <a:ln w="6350">
                    <a:solidFill>
                      <a:srgbClr val="808080"/>
                    </a:solidFill>
                    <a:round/>
                    <a:headEnd/>
                    <a:tailEnd/>
                  </a:ln>
                </p:spPr>
                <p:txBody>
                  <a:bodyPr/>
                  <a:lstStyle/>
                  <a:p>
                    <a:endParaRPr lang="zh-CN" altLang="en-US"/>
                  </a:p>
                </p:txBody>
              </p:sp>
              <p:sp>
                <p:nvSpPr>
                  <p:cNvPr id="7490" name="Line 97"/>
                  <p:cNvSpPr>
                    <a:spLocks noChangeShapeType="1"/>
                  </p:cNvSpPr>
                  <p:nvPr/>
                </p:nvSpPr>
                <p:spPr bwMode="auto">
                  <a:xfrm flipH="1">
                    <a:off x="364" y="1944"/>
                    <a:ext cx="53" cy="28"/>
                  </a:xfrm>
                  <a:prstGeom prst="line">
                    <a:avLst/>
                  </a:prstGeom>
                  <a:noFill/>
                  <a:ln w="6350">
                    <a:solidFill>
                      <a:srgbClr val="808080"/>
                    </a:solidFill>
                    <a:round/>
                    <a:headEnd/>
                    <a:tailEnd/>
                  </a:ln>
                </p:spPr>
                <p:txBody>
                  <a:bodyPr/>
                  <a:lstStyle/>
                  <a:p>
                    <a:endParaRPr lang="zh-CN" altLang="en-US"/>
                  </a:p>
                </p:txBody>
              </p:sp>
              <p:sp>
                <p:nvSpPr>
                  <p:cNvPr id="7491" name="Line 98"/>
                  <p:cNvSpPr>
                    <a:spLocks noChangeShapeType="1"/>
                  </p:cNvSpPr>
                  <p:nvPr/>
                </p:nvSpPr>
                <p:spPr bwMode="auto">
                  <a:xfrm flipH="1">
                    <a:off x="352" y="1939"/>
                    <a:ext cx="55" cy="28"/>
                  </a:xfrm>
                  <a:prstGeom prst="line">
                    <a:avLst/>
                  </a:prstGeom>
                  <a:noFill/>
                  <a:ln w="6350">
                    <a:solidFill>
                      <a:srgbClr val="808080"/>
                    </a:solidFill>
                    <a:round/>
                    <a:headEnd/>
                    <a:tailEnd/>
                  </a:ln>
                </p:spPr>
                <p:txBody>
                  <a:bodyPr/>
                  <a:lstStyle/>
                  <a:p>
                    <a:endParaRPr lang="zh-CN" altLang="en-US"/>
                  </a:p>
                </p:txBody>
              </p:sp>
              <p:sp>
                <p:nvSpPr>
                  <p:cNvPr id="7492" name="Line 99"/>
                  <p:cNvSpPr>
                    <a:spLocks noChangeShapeType="1"/>
                  </p:cNvSpPr>
                  <p:nvPr/>
                </p:nvSpPr>
                <p:spPr bwMode="auto">
                  <a:xfrm flipH="1">
                    <a:off x="494" y="1955"/>
                    <a:ext cx="28" cy="14"/>
                  </a:xfrm>
                  <a:prstGeom prst="line">
                    <a:avLst/>
                  </a:prstGeom>
                  <a:noFill/>
                  <a:ln w="6350">
                    <a:solidFill>
                      <a:srgbClr val="808080"/>
                    </a:solidFill>
                    <a:round/>
                    <a:headEnd/>
                    <a:tailEnd/>
                  </a:ln>
                </p:spPr>
                <p:txBody>
                  <a:bodyPr/>
                  <a:lstStyle/>
                  <a:p>
                    <a:endParaRPr lang="zh-CN" altLang="en-US"/>
                  </a:p>
                </p:txBody>
              </p:sp>
              <p:sp>
                <p:nvSpPr>
                  <p:cNvPr id="7493" name="Line 100"/>
                  <p:cNvSpPr>
                    <a:spLocks noChangeShapeType="1"/>
                  </p:cNvSpPr>
                  <p:nvPr/>
                </p:nvSpPr>
                <p:spPr bwMode="auto">
                  <a:xfrm flipH="1">
                    <a:off x="477" y="1949"/>
                    <a:ext cx="26" cy="14"/>
                  </a:xfrm>
                  <a:prstGeom prst="line">
                    <a:avLst/>
                  </a:prstGeom>
                  <a:noFill/>
                  <a:ln w="6350">
                    <a:solidFill>
                      <a:srgbClr val="808080"/>
                    </a:solidFill>
                    <a:round/>
                    <a:headEnd/>
                    <a:tailEnd/>
                  </a:ln>
                </p:spPr>
                <p:txBody>
                  <a:bodyPr/>
                  <a:lstStyle/>
                  <a:p>
                    <a:endParaRPr lang="zh-CN" altLang="en-US"/>
                  </a:p>
                </p:txBody>
              </p:sp>
              <p:sp>
                <p:nvSpPr>
                  <p:cNvPr id="7494" name="Line 101"/>
                  <p:cNvSpPr>
                    <a:spLocks noChangeShapeType="1"/>
                  </p:cNvSpPr>
                  <p:nvPr/>
                </p:nvSpPr>
                <p:spPr bwMode="auto">
                  <a:xfrm flipH="1">
                    <a:off x="460" y="1943"/>
                    <a:ext cx="28" cy="14"/>
                  </a:xfrm>
                  <a:prstGeom prst="line">
                    <a:avLst/>
                  </a:prstGeom>
                  <a:noFill/>
                  <a:ln w="6350">
                    <a:solidFill>
                      <a:srgbClr val="808080"/>
                    </a:solidFill>
                    <a:round/>
                    <a:headEnd/>
                    <a:tailEnd/>
                  </a:ln>
                </p:spPr>
                <p:txBody>
                  <a:bodyPr/>
                  <a:lstStyle/>
                  <a:p>
                    <a:endParaRPr lang="zh-CN" altLang="en-US"/>
                  </a:p>
                </p:txBody>
              </p:sp>
              <p:sp>
                <p:nvSpPr>
                  <p:cNvPr id="7495" name="Line 102"/>
                  <p:cNvSpPr>
                    <a:spLocks noChangeShapeType="1"/>
                  </p:cNvSpPr>
                  <p:nvPr/>
                </p:nvSpPr>
                <p:spPr bwMode="auto">
                  <a:xfrm flipH="1">
                    <a:off x="443" y="1937"/>
                    <a:ext cx="27" cy="13"/>
                  </a:xfrm>
                  <a:prstGeom prst="line">
                    <a:avLst/>
                  </a:prstGeom>
                  <a:noFill/>
                  <a:ln w="6350">
                    <a:solidFill>
                      <a:srgbClr val="808080"/>
                    </a:solidFill>
                    <a:round/>
                    <a:headEnd/>
                    <a:tailEnd/>
                  </a:ln>
                </p:spPr>
                <p:txBody>
                  <a:bodyPr/>
                  <a:lstStyle/>
                  <a:p>
                    <a:endParaRPr lang="zh-CN" altLang="en-US"/>
                  </a:p>
                </p:txBody>
              </p:sp>
              <p:sp>
                <p:nvSpPr>
                  <p:cNvPr id="7496" name="Line 103"/>
                  <p:cNvSpPr>
                    <a:spLocks noChangeShapeType="1"/>
                  </p:cNvSpPr>
                  <p:nvPr/>
                </p:nvSpPr>
                <p:spPr bwMode="auto">
                  <a:xfrm flipH="1">
                    <a:off x="427" y="1931"/>
                    <a:ext cx="26" cy="14"/>
                  </a:xfrm>
                  <a:prstGeom prst="line">
                    <a:avLst/>
                  </a:prstGeom>
                  <a:noFill/>
                  <a:ln w="6350">
                    <a:solidFill>
                      <a:srgbClr val="808080"/>
                    </a:solidFill>
                    <a:round/>
                    <a:headEnd/>
                    <a:tailEnd/>
                  </a:ln>
                </p:spPr>
                <p:txBody>
                  <a:bodyPr/>
                  <a:lstStyle/>
                  <a:p>
                    <a:endParaRPr lang="zh-CN" altLang="en-US"/>
                  </a:p>
                </p:txBody>
              </p:sp>
              <p:sp>
                <p:nvSpPr>
                  <p:cNvPr id="7497" name="Line 104"/>
                  <p:cNvSpPr>
                    <a:spLocks noChangeShapeType="1"/>
                  </p:cNvSpPr>
                  <p:nvPr/>
                </p:nvSpPr>
                <p:spPr bwMode="auto">
                  <a:xfrm flipH="1">
                    <a:off x="408" y="1925"/>
                    <a:ext cx="24" cy="13"/>
                  </a:xfrm>
                  <a:prstGeom prst="line">
                    <a:avLst/>
                  </a:prstGeom>
                  <a:noFill/>
                  <a:ln w="6350">
                    <a:solidFill>
                      <a:srgbClr val="808080"/>
                    </a:solidFill>
                    <a:round/>
                    <a:headEnd/>
                    <a:tailEnd/>
                  </a:ln>
                </p:spPr>
                <p:txBody>
                  <a:bodyPr/>
                  <a:lstStyle/>
                  <a:p>
                    <a:endParaRPr lang="zh-CN" altLang="en-US"/>
                  </a:p>
                </p:txBody>
              </p:sp>
            </p:grpSp>
          </p:grpSp>
        </p:grpSp>
      </p:grpSp>
      <p:grpSp>
        <p:nvGrpSpPr>
          <p:cNvPr id="7183" name="Group 105"/>
          <p:cNvGrpSpPr>
            <a:grpSpLocks/>
          </p:cNvGrpSpPr>
          <p:nvPr/>
        </p:nvGrpSpPr>
        <p:grpSpPr bwMode="auto">
          <a:xfrm>
            <a:off x="455613" y="4589463"/>
            <a:ext cx="87312" cy="171450"/>
            <a:chOff x="287" y="1872"/>
            <a:chExt cx="55" cy="108"/>
          </a:xfrm>
        </p:grpSpPr>
        <p:sp>
          <p:nvSpPr>
            <p:cNvPr id="7463" name="Freeform 106"/>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1 h 540"/>
                <a:gd name="T20" fmla="*/ 0 w 276"/>
                <a:gd name="T21" fmla="*/ 1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a:p>
          </p:txBody>
        </p:sp>
        <p:sp>
          <p:nvSpPr>
            <p:cNvPr id="7464" name="Freeform 107"/>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1 h 385"/>
                <a:gd name="T36" fmla="*/ 0 w 216"/>
                <a:gd name="T37" fmla="*/ 1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w="9525">
              <a:noFill/>
              <a:round/>
              <a:headEnd/>
              <a:tailEnd/>
            </a:ln>
          </p:spPr>
          <p:txBody>
            <a:bodyPr/>
            <a:lstStyle/>
            <a:p>
              <a:endParaRPr lang="zh-CN" altLang="en-US"/>
            </a:p>
          </p:txBody>
        </p:sp>
      </p:grpSp>
      <p:grpSp>
        <p:nvGrpSpPr>
          <p:cNvPr id="7184" name="Group 108"/>
          <p:cNvGrpSpPr>
            <a:grpSpLocks/>
          </p:cNvGrpSpPr>
          <p:nvPr/>
        </p:nvGrpSpPr>
        <p:grpSpPr bwMode="auto">
          <a:xfrm>
            <a:off x="441325" y="4491038"/>
            <a:ext cx="111125" cy="120650"/>
            <a:chOff x="278" y="1810"/>
            <a:chExt cx="70" cy="76"/>
          </a:xfrm>
        </p:grpSpPr>
        <p:sp>
          <p:nvSpPr>
            <p:cNvPr id="7448" name="Freeform 109"/>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1 h 356"/>
                <a:gd name="T22" fmla="*/ 0 w 256"/>
                <a:gd name="T23" fmla="*/ 1 h 356"/>
                <a:gd name="T24" fmla="*/ 0 w 256"/>
                <a:gd name="T25" fmla="*/ 1 h 356"/>
                <a:gd name="T26" fmla="*/ 0 w 256"/>
                <a:gd name="T27" fmla="*/ 1 h 356"/>
                <a:gd name="T28" fmla="*/ 0 w 256"/>
                <a:gd name="T29" fmla="*/ 1 h 356"/>
                <a:gd name="T30" fmla="*/ 0 w 256"/>
                <a:gd name="T31" fmla="*/ 1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endParaRPr lang="zh-CN" altLang="en-US"/>
            </a:p>
          </p:txBody>
        </p:sp>
        <p:sp>
          <p:nvSpPr>
            <p:cNvPr id="7449" name="Freeform 110"/>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w="9525">
              <a:noFill/>
              <a:round/>
              <a:headEnd/>
              <a:tailEnd/>
            </a:ln>
          </p:spPr>
          <p:txBody>
            <a:bodyPr/>
            <a:lstStyle/>
            <a:p>
              <a:endParaRPr lang="zh-CN" altLang="en-US"/>
            </a:p>
          </p:txBody>
        </p:sp>
        <p:sp>
          <p:nvSpPr>
            <p:cNvPr id="7450" name="Freeform 111"/>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w="9525">
              <a:noFill/>
              <a:round/>
              <a:headEnd/>
              <a:tailEnd/>
            </a:ln>
          </p:spPr>
          <p:txBody>
            <a:bodyPr/>
            <a:lstStyle/>
            <a:p>
              <a:endParaRPr lang="zh-CN" altLang="en-US"/>
            </a:p>
          </p:txBody>
        </p:sp>
        <p:sp>
          <p:nvSpPr>
            <p:cNvPr id="7451" name="Freeform 112"/>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w="9525">
              <a:noFill/>
              <a:round/>
              <a:headEnd/>
              <a:tailEnd/>
            </a:ln>
          </p:spPr>
          <p:txBody>
            <a:bodyPr/>
            <a:lstStyle/>
            <a:p>
              <a:endParaRPr lang="zh-CN" altLang="en-US"/>
            </a:p>
          </p:txBody>
        </p:sp>
        <p:sp>
          <p:nvSpPr>
            <p:cNvPr id="7452" name="Freeform 113"/>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w="9525">
              <a:noFill/>
              <a:round/>
              <a:headEnd/>
              <a:tailEnd/>
            </a:ln>
          </p:spPr>
          <p:txBody>
            <a:bodyPr/>
            <a:lstStyle/>
            <a:p>
              <a:endParaRPr lang="zh-CN" altLang="en-US"/>
            </a:p>
          </p:txBody>
        </p:sp>
        <p:sp>
          <p:nvSpPr>
            <p:cNvPr id="7453" name="Freeform 114"/>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w="9525">
              <a:noFill/>
              <a:round/>
              <a:headEnd/>
              <a:tailEnd/>
            </a:ln>
          </p:spPr>
          <p:txBody>
            <a:bodyPr/>
            <a:lstStyle/>
            <a:p>
              <a:endParaRPr lang="zh-CN" altLang="en-US"/>
            </a:p>
          </p:txBody>
        </p:sp>
        <p:sp>
          <p:nvSpPr>
            <p:cNvPr id="7454" name="Freeform 115"/>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w="9525">
              <a:noFill/>
              <a:round/>
              <a:headEnd/>
              <a:tailEnd/>
            </a:ln>
          </p:spPr>
          <p:txBody>
            <a:bodyPr/>
            <a:lstStyle/>
            <a:p>
              <a:endParaRPr lang="zh-CN" altLang="en-US"/>
            </a:p>
          </p:txBody>
        </p:sp>
        <p:sp>
          <p:nvSpPr>
            <p:cNvPr id="7455" name="Freeform 116"/>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w="9525">
              <a:noFill/>
              <a:round/>
              <a:headEnd/>
              <a:tailEnd/>
            </a:ln>
          </p:spPr>
          <p:txBody>
            <a:bodyPr/>
            <a:lstStyle/>
            <a:p>
              <a:endParaRPr lang="zh-CN" altLang="en-US"/>
            </a:p>
          </p:txBody>
        </p:sp>
        <p:sp>
          <p:nvSpPr>
            <p:cNvPr id="7456" name="Freeform 117"/>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w="9525">
              <a:noFill/>
              <a:round/>
              <a:headEnd/>
              <a:tailEnd/>
            </a:ln>
          </p:spPr>
          <p:txBody>
            <a:bodyPr/>
            <a:lstStyle/>
            <a:p>
              <a:endParaRPr lang="zh-CN" altLang="en-US"/>
            </a:p>
          </p:txBody>
        </p:sp>
        <p:sp>
          <p:nvSpPr>
            <p:cNvPr id="7457" name="Freeform 118"/>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endParaRPr lang="zh-CN" altLang="en-US"/>
            </a:p>
          </p:txBody>
        </p:sp>
        <p:sp>
          <p:nvSpPr>
            <p:cNvPr id="7458" name="Oval 119"/>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a:p>
          </p:txBody>
        </p:sp>
        <p:sp>
          <p:nvSpPr>
            <p:cNvPr id="7459" name="Freeform 120"/>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endParaRPr lang="zh-CN" altLang="en-US"/>
            </a:p>
          </p:txBody>
        </p:sp>
        <p:sp>
          <p:nvSpPr>
            <p:cNvPr id="7460" name="Freeform 121"/>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w="9525">
              <a:noFill/>
              <a:round/>
              <a:headEnd/>
              <a:tailEnd/>
            </a:ln>
          </p:spPr>
          <p:txBody>
            <a:bodyPr/>
            <a:lstStyle/>
            <a:p>
              <a:endParaRPr lang="zh-CN" altLang="en-US"/>
            </a:p>
          </p:txBody>
        </p:sp>
        <p:sp>
          <p:nvSpPr>
            <p:cNvPr id="7461" name="Freeform 122"/>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endParaRPr lang="zh-CN" altLang="en-US"/>
            </a:p>
          </p:txBody>
        </p:sp>
        <p:sp>
          <p:nvSpPr>
            <p:cNvPr id="7462" name="Freeform 123"/>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w="9525">
              <a:noFill/>
              <a:round/>
              <a:headEnd/>
              <a:tailEnd/>
            </a:ln>
          </p:spPr>
          <p:txBody>
            <a:bodyPr/>
            <a:lstStyle/>
            <a:p>
              <a:endParaRPr lang="zh-CN" altLang="en-US"/>
            </a:p>
          </p:txBody>
        </p:sp>
      </p:grpSp>
      <p:grpSp>
        <p:nvGrpSpPr>
          <p:cNvPr id="7185" name="Group 124"/>
          <p:cNvGrpSpPr>
            <a:grpSpLocks/>
          </p:cNvGrpSpPr>
          <p:nvPr/>
        </p:nvGrpSpPr>
        <p:grpSpPr bwMode="auto">
          <a:xfrm>
            <a:off x="595313" y="5292725"/>
            <a:ext cx="220662" cy="112713"/>
            <a:chOff x="375" y="2315"/>
            <a:chExt cx="139" cy="71"/>
          </a:xfrm>
        </p:grpSpPr>
        <p:sp>
          <p:nvSpPr>
            <p:cNvPr id="7443" name="Freeform 125"/>
            <p:cNvSpPr>
              <a:spLocks/>
            </p:cNvSpPr>
            <p:nvPr/>
          </p:nvSpPr>
          <p:spPr bwMode="auto">
            <a:xfrm>
              <a:off x="375" y="2315"/>
              <a:ext cx="139" cy="71"/>
            </a:xfrm>
            <a:custGeom>
              <a:avLst/>
              <a:gdLst>
                <a:gd name="T0" fmla="*/ 0 w 691"/>
                <a:gd name="T1" fmla="*/ 0 h 355"/>
                <a:gd name="T2" fmla="*/ 0 w 691"/>
                <a:gd name="T3" fmla="*/ 0 h 355"/>
                <a:gd name="T4" fmla="*/ 1 w 691"/>
                <a:gd name="T5" fmla="*/ 0 h 355"/>
                <a:gd name="T6" fmla="*/ 1 w 691"/>
                <a:gd name="T7" fmla="*/ 0 h 355"/>
                <a:gd name="T8" fmla="*/ 1 w 691"/>
                <a:gd name="T9" fmla="*/ 0 h 355"/>
                <a:gd name="T10" fmla="*/ 1 w 691"/>
                <a:gd name="T11" fmla="*/ 1 h 355"/>
                <a:gd name="T12" fmla="*/ 1 w 691"/>
                <a:gd name="T13" fmla="*/ 1 h 355"/>
                <a:gd name="T14" fmla="*/ 1 w 691"/>
                <a:gd name="T15" fmla="*/ 1 h 355"/>
                <a:gd name="T16" fmla="*/ 0 w 691"/>
                <a:gd name="T17" fmla="*/ 1 h 355"/>
                <a:gd name="T18" fmla="*/ 0 w 691"/>
                <a:gd name="T19" fmla="*/ 0 h 355"/>
                <a:gd name="T20" fmla="*/ 0 w 691"/>
                <a:gd name="T21" fmla="*/ 1 h 355"/>
                <a:gd name="T22" fmla="*/ 0 w 691"/>
                <a:gd name="T23" fmla="*/ 1 h 355"/>
                <a:gd name="T24" fmla="*/ 0 w 691"/>
                <a:gd name="T25" fmla="*/ 1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a:p>
          </p:txBody>
        </p:sp>
        <p:sp>
          <p:nvSpPr>
            <p:cNvPr id="7444" name="Freeform 126"/>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w="9525">
              <a:noFill/>
              <a:round/>
              <a:headEnd/>
              <a:tailEnd/>
            </a:ln>
          </p:spPr>
          <p:txBody>
            <a:bodyPr/>
            <a:lstStyle/>
            <a:p>
              <a:endParaRPr lang="zh-CN" altLang="en-US"/>
            </a:p>
          </p:txBody>
        </p:sp>
        <p:sp>
          <p:nvSpPr>
            <p:cNvPr id="7445" name="Freeform 127"/>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w="9525">
              <a:noFill/>
              <a:round/>
              <a:headEnd/>
              <a:tailEnd/>
            </a:ln>
          </p:spPr>
          <p:txBody>
            <a:bodyPr/>
            <a:lstStyle/>
            <a:p>
              <a:endParaRPr lang="zh-CN" altLang="en-US"/>
            </a:p>
          </p:txBody>
        </p:sp>
        <p:sp>
          <p:nvSpPr>
            <p:cNvPr id="7446" name="Freeform 128"/>
            <p:cNvSpPr>
              <a:spLocks/>
            </p:cNvSpPr>
            <p:nvPr/>
          </p:nvSpPr>
          <p:spPr bwMode="auto">
            <a:xfrm>
              <a:off x="376" y="2341"/>
              <a:ext cx="134" cy="41"/>
            </a:xfrm>
            <a:custGeom>
              <a:avLst/>
              <a:gdLst>
                <a:gd name="T0" fmla="*/ 1 w 670"/>
                <a:gd name="T1" fmla="*/ 0 h 209"/>
                <a:gd name="T2" fmla="*/ 1 w 670"/>
                <a:gd name="T3" fmla="*/ 0 h 209"/>
                <a:gd name="T4" fmla="*/ 1 w 670"/>
                <a:gd name="T5" fmla="*/ 0 h 209"/>
                <a:gd name="T6" fmla="*/ 1 w 670"/>
                <a:gd name="T7" fmla="*/ 0 h 209"/>
                <a:gd name="T8" fmla="*/ 1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1 w 670"/>
                <a:gd name="T31" fmla="*/ 0 h 209"/>
                <a:gd name="T32" fmla="*/ 1 w 670"/>
                <a:gd name="T33" fmla="*/ 0 h 209"/>
                <a:gd name="T34" fmla="*/ 1 w 670"/>
                <a:gd name="T35" fmla="*/ 0 h 209"/>
                <a:gd name="T36" fmla="*/ 1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w="9525">
              <a:noFill/>
              <a:round/>
              <a:headEnd/>
              <a:tailEnd/>
            </a:ln>
          </p:spPr>
          <p:txBody>
            <a:bodyPr/>
            <a:lstStyle/>
            <a:p>
              <a:endParaRPr lang="zh-CN" altLang="en-US"/>
            </a:p>
          </p:txBody>
        </p:sp>
        <p:sp>
          <p:nvSpPr>
            <p:cNvPr id="7447" name="Freeform 129"/>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w="9525">
              <a:noFill/>
              <a:round/>
              <a:headEnd/>
              <a:tailEnd/>
            </a:ln>
          </p:spPr>
          <p:txBody>
            <a:bodyPr/>
            <a:lstStyle/>
            <a:p>
              <a:endParaRPr lang="zh-CN" altLang="en-US"/>
            </a:p>
          </p:txBody>
        </p:sp>
      </p:grpSp>
      <p:grpSp>
        <p:nvGrpSpPr>
          <p:cNvPr id="7186" name="Group 130"/>
          <p:cNvGrpSpPr>
            <a:grpSpLocks/>
          </p:cNvGrpSpPr>
          <p:nvPr/>
        </p:nvGrpSpPr>
        <p:grpSpPr bwMode="auto">
          <a:xfrm>
            <a:off x="600075" y="5095875"/>
            <a:ext cx="92075" cy="225425"/>
            <a:chOff x="378" y="2191"/>
            <a:chExt cx="58" cy="142"/>
          </a:xfrm>
        </p:grpSpPr>
        <p:sp>
          <p:nvSpPr>
            <p:cNvPr id="7441" name="Freeform 131"/>
            <p:cNvSpPr>
              <a:spLocks/>
            </p:cNvSpPr>
            <p:nvPr/>
          </p:nvSpPr>
          <p:spPr bwMode="auto">
            <a:xfrm>
              <a:off x="378" y="2191"/>
              <a:ext cx="58" cy="142"/>
            </a:xfrm>
            <a:custGeom>
              <a:avLst/>
              <a:gdLst>
                <a:gd name="T0" fmla="*/ 0 w 292"/>
                <a:gd name="T1" fmla="*/ 0 h 710"/>
                <a:gd name="T2" fmla="*/ 0 w 292"/>
                <a:gd name="T3" fmla="*/ 0 h 710"/>
                <a:gd name="T4" fmla="*/ 0 w 292"/>
                <a:gd name="T5" fmla="*/ 1 h 710"/>
                <a:gd name="T6" fmla="*/ 0 w 292"/>
                <a:gd name="T7" fmla="*/ 1 h 710"/>
                <a:gd name="T8" fmla="*/ 0 w 292"/>
                <a:gd name="T9" fmla="*/ 1 h 710"/>
                <a:gd name="T10" fmla="*/ 0 w 292"/>
                <a:gd name="T11" fmla="*/ 1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a:p>
          </p:txBody>
        </p:sp>
        <p:sp>
          <p:nvSpPr>
            <p:cNvPr id="7442" name="Freeform 132"/>
            <p:cNvSpPr>
              <a:spLocks/>
            </p:cNvSpPr>
            <p:nvPr/>
          </p:nvSpPr>
          <p:spPr bwMode="auto">
            <a:xfrm>
              <a:off x="383" y="2193"/>
              <a:ext cx="50" cy="136"/>
            </a:xfrm>
            <a:custGeom>
              <a:avLst/>
              <a:gdLst>
                <a:gd name="T0" fmla="*/ 0 w 252"/>
                <a:gd name="T1" fmla="*/ 0 h 681"/>
                <a:gd name="T2" fmla="*/ 0 w 252"/>
                <a:gd name="T3" fmla="*/ 0 h 681"/>
                <a:gd name="T4" fmla="*/ 0 w 252"/>
                <a:gd name="T5" fmla="*/ 1 h 681"/>
                <a:gd name="T6" fmla="*/ 0 w 252"/>
                <a:gd name="T7" fmla="*/ 1 h 681"/>
                <a:gd name="T8" fmla="*/ 0 w 252"/>
                <a:gd name="T9" fmla="*/ 1 h 681"/>
                <a:gd name="T10" fmla="*/ 0 w 252"/>
                <a:gd name="T11" fmla="*/ 1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w="9525">
              <a:noFill/>
              <a:round/>
              <a:headEnd/>
              <a:tailEnd/>
            </a:ln>
          </p:spPr>
          <p:txBody>
            <a:bodyPr/>
            <a:lstStyle/>
            <a:p>
              <a:endParaRPr lang="zh-CN" altLang="en-US"/>
            </a:p>
          </p:txBody>
        </p:sp>
      </p:grpSp>
      <p:grpSp>
        <p:nvGrpSpPr>
          <p:cNvPr id="7187" name="Group 133"/>
          <p:cNvGrpSpPr>
            <a:grpSpLocks/>
          </p:cNvGrpSpPr>
          <p:nvPr/>
        </p:nvGrpSpPr>
        <p:grpSpPr bwMode="auto">
          <a:xfrm>
            <a:off x="647700" y="5324475"/>
            <a:ext cx="223838" cy="112713"/>
            <a:chOff x="408" y="2335"/>
            <a:chExt cx="141" cy="71"/>
          </a:xfrm>
        </p:grpSpPr>
        <p:sp>
          <p:nvSpPr>
            <p:cNvPr id="7436" name="Freeform 134"/>
            <p:cNvSpPr>
              <a:spLocks/>
            </p:cNvSpPr>
            <p:nvPr/>
          </p:nvSpPr>
          <p:spPr bwMode="auto">
            <a:xfrm>
              <a:off x="408" y="2335"/>
              <a:ext cx="141" cy="71"/>
            </a:xfrm>
            <a:custGeom>
              <a:avLst/>
              <a:gdLst>
                <a:gd name="T0" fmla="*/ 0 w 703"/>
                <a:gd name="T1" fmla="*/ 0 h 356"/>
                <a:gd name="T2" fmla="*/ 0 w 703"/>
                <a:gd name="T3" fmla="*/ 0 h 356"/>
                <a:gd name="T4" fmla="*/ 1 w 703"/>
                <a:gd name="T5" fmla="*/ 0 h 356"/>
                <a:gd name="T6" fmla="*/ 1 w 703"/>
                <a:gd name="T7" fmla="*/ 0 h 356"/>
                <a:gd name="T8" fmla="*/ 1 w 703"/>
                <a:gd name="T9" fmla="*/ 0 h 356"/>
                <a:gd name="T10" fmla="*/ 1 w 703"/>
                <a:gd name="T11" fmla="*/ 1 h 356"/>
                <a:gd name="T12" fmla="*/ 1 w 703"/>
                <a:gd name="T13" fmla="*/ 1 h 356"/>
                <a:gd name="T14" fmla="*/ 1 w 703"/>
                <a:gd name="T15" fmla="*/ 1 h 356"/>
                <a:gd name="T16" fmla="*/ 0 w 703"/>
                <a:gd name="T17" fmla="*/ 1 h 356"/>
                <a:gd name="T18" fmla="*/ 0 w 703"/>
                <a:gd name="T19" fmla="*/ 0 h 356"/>
                <a:gd name="T20" fmla="*/ 0 w 703"/>
                <a:gd name="T21" fmla="*/ 1 h 356"/>
                <a:gd name="T22" fmla="*/ 0 w 703"/>
                <a:gd name="T23" fmla="*/ 1 h 356"/>
                <a:gd name="T24" fmla="*/ 0 w 703"/>
                <a:gd name="T25" fmla="*/ 1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a:p>
          </p:txBody>
        </p:sp>
        <p:sp>
          <p:nvSpPr>
            <p:cNvPr id="7437" name="Freeform 135"/>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w="9525">
              <a:noFill/>
              <a:round/>
              <a:headEnd/>
              <a:tailEnd/>
            </a:ln>
          </p:spPr>
          <p:txBody>
            <a:bodyPr/>
            <a:lstStyle/>
            <a:p>
              <a:endParaRPr lang="zh-CN" altLang="en-US"/>
            </a:p>
          </p:txBody>
        </p:sp>
        <p:sp>
          <p:nvSpPr>
            <p:cNvPr id="7438" name="Freeform 136"/>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w="9525">
              <a:noFill/>
              <a:round/>
              <a:headEnd/>
              <a:tailEnd/>
            </a:ln>
          </p:spPr>
          <p:txBody>
            <a:bodyPr/>
            <a:lstStyle/>
            <a:p>
              <a:endParaRPr lang="zh-CN" altLang="en-US"/>
            </a:p>
          </p:txBody>
        </p:sp>
        <p:sp>
          <p:nvSpPr>
            <p:cNvPr id="7439" name="Freeform 137"/>
            <p:cNvSpPr>
              <a:spLocks/>
            </p:cNvSpPr>
            <p:nvPr/>
          </p:nvSpPr>
          <p:spPr bwMode="auto">
            <a:xfrm>
              <a:off x="410" y="2361"/>
              <a:ext cx="135" cy="42"/>
            </a:xfrm>
            <a:custGeom>
              <a:avLst/>
              <a:gdLst>
                <a:gd name="T0" fmla="*/ 1 w 678"/>
                <a:gd name="T1" fmla="*/ 0 h 211"/>
                <a:gd name="T2" fmla="*/ 1 w 678"/>
                <a:gd name="T3" fmla="*/ 0 h 211"/>
                <a:gd name="T4" fmla="*/ 1 w 678"/>
                <a:gd name="T5" fmla="*/ 0 h 211"/>
                <a:gd name="T6" fmla="*/ 1 w 678"/>
                <a:gd name="T7" fmla="*/ 0 h 211"/>
                <a:gd name="T8" fmla="*/ 1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1 w 678"/>
                <a:gd name="T31" fmla="*/ 0 h 211"/>
                <a:gd name="T32" fmla="*/ 1 w 678"/>
                <a:gd name="T33" fmla="*/ 0 h 211"/>
                <a:gd name="T34" fmla="*/ 1 w 678"/>
                <a:gd name="T35" fmla="*/ 0 h 211"/>
                <a:gd name="T36" fmla="*/ 1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w="9525">
              <a:noFill/>
              <a:round/>
              <a:headEnd/>
              <a:tailEnd/>
            </a:ln>
          </p:spPr>
          <p:txBody>
            <a:bodyPr/>
            <a:lstStyle/>
            <a:p>
              <a:endParaRPr lang="zh-CN" altLang="en-US"/>
            </a:p>
          </p:txBody>
        </p:sp>
        <p:sp>
          <p:nvSpPr>
            <p:cNvPr id="7440" name="Freeform 138"/>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w="9525">
              <a:noFill/>
              <a:round/>
              <a:headEnd/>
              <a:tailEnd/>
            </a:ln>
          </p:spPr>
          <p:txBody>
            <a:bodyPr/>
            <a:lstStyle/>
            <a:p>
              <a:endParaRPr lang="zh-CN" altLang="en-US"/>
            </a:p>
          </p:txBody>
        </p:sp>
      </p:grpSp>
      <p:sp>
        <p:nvSpPr>
          <p:cNvPr id="7188" name="Oval 139"/>
          <p:cNvSpPr>
            <a:spLocks noChangeArrowheads="1"/>
          </p:cNvSpPr>
          <p:nvPr/>
        </p:nvSpPr>
        <p:spPr bwMode="auto">
          <a:xfrm>
            <a:off x="314325" y="5326063"/>
            <a:ext cx="265113" cy="103187"/>
          </a:xfrm>
          <a:prstGeom prst="ellipse">
            <a:avLst/>
          </a:prstGeom>
          <a:solidFill>
            <a:srgbClr val="606060"/>
          </a:solidFill>
          <a:ln w="3175">
            <a:solidFill>
              <a:srgbClr val="000000"/>
            </a:solidFill>
            <a:round/>
            <a:headEnd/>
            <a:tailEnd/>
          </a:ln>
        </p:spPr>
        <p:txBody>
          <a:bodyPr/>
          <a:lstStyle/>
          <a:p>
            <a:endParaRPr lang="zh-CN" altLang="en-US"/>
          </a:p>
        </p:txBody>
      </p:sp>
      <p:sp>
        <p:nvSpPr>
          <p:cNvPr id="7189" name="Rectangle 140"/>
          <p:cNvSpPr>
            <a:spLocks noChangeArrowheads="1"/>
          </p:cNvSpPr>
          <p:nvPr/>
        </p:nvSpPr>
        <p:spPr bwMode="auto">
          <a:xfrm>
            <a:off x="411163" y="5121275"/>
            <a:ext cx="69850" cy="234950"/>
          </a:xfrm>
          <a:prstGeom prst="rect">
            <a:avLst/>
          </a:prstGeom>
          <a:solidFill>
            <a:srgbClr val="606060"/>
          </a:solidFill>
          <a:ln w="3175">
            <a:solidFill>
              <a:srgbClr val="000000"/>
            </a:solidFill>
            <a:miter lim="800000"/>
            <a:headEnd/>
            <a:tailEnd/>
          </a:ln>
        </p:spPr>
        <p:txBody>
          <a:bodyPr/>
          <a:lstStyle/>
          <a:p>
            <a:endParaRPr lang="zh-CN" altLang="en-US"/>
          </a:p>
        </p:txBody>
      </p:sp>
      <p:grpSp>
        <p:nvGrpSpPr>
          <p:cNvPr id="7190" name="Group 141"/>
          <p:cNvGrpSpPr>
            <a:grpSpLocks/>
          </p:cNvGrpSpPr>
          <p:nvPr/>
        </p:nvGrpSpPr>
        <p:grpSpPr bwMode="auto">
          <a:xfrm>
            <a:off x="288925" y="5032375"/>
            <a:ext cx="350838" cy="122238"/>
            <a:chOff x="182" y="2151"/>
            <a:chExt cx="221" cy="77"/>
          </a:xfrm>
        </p:grpSpPr>
        <p:sp>
          <p:nvSpPr>
            <p:cNvPr id="7434" name="Freeform 142"/>
            <p:cNvSpPr>
              <a:spLocks/>
            </p:cNvSpPr>
            <p:nvPr/>
          </p:nvSpPr>
          <p:spPr bwMode="auto">
            <a:xfrm>
              <a:off x="182" y="2151"/>
              <a:ext cx="221" cy="77"/>
            </a:xfrm>
            <a:custGeom>
              <a:avLst/>
              <a:gdLst>
                <a:gd name="T0" fmla="*/ 2 w 1106"/>
                <a:gd name="T1" fmla="*/ 0 h 386"/>
                <a:gd name="T2" fmla="*/ 2 w 1106"/>
                <a:gd name="T3" fmla="*/ 1 h 386"/>
                <a:gd name="T4" fmla="*/ 1 w 1106"/>
                <a:gd name="T5" fmla="*/ 1 h 386"/>
                <a:gd name="T6" fmla="*/ 1 w 1106"/>
                <a:gd name="T7" fmla="*/ 1 h 386"/>
                <a:gd name="T8" fmla="*/ 0 w 1106"/>
                <a:gd name="T9" fmla="*/ 0 h 386"/>
                <a:gd name="T10" fmla="*/ 0 w 1106"/>
                <a:gd name="T11" fmla="*/ 0 h 386"/>
                <a:gd name="T12" fmla="*/ 1 w 1106"/>
                <a:gd name="T13" fmla="*/ 0 h 386"/>
                <a:gd name="T14" fmla="*/ 2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a:p>
          </p:txBody>
        </p:sp>
        <p:sp>
          <p:nvSpPr>
            <p:cNvPr id="7435" name="Freeform 143"/>
            <p:cNvSpPr>
              <a:spLocks/>
            </p:cNvSpPr>
            <p:nvPr/>
          </p:nvSpPr>
          <p:spPr bwMode="auto">
            <a:xfrm>
              <a:off x="187" y="2180"/>
              <a:ext cx="211" cy="45"/>
            </a:xfrm>
            <a:custGeom>
              <a:avLst/>
              <a:gdLst>
                <a:gd name="T0" fmla="*/ 2 w 1055"/>
                <a:gd name="T1" fmla="*/ 0 h 221"/>
                <a:gd name="T2" fmla="*/ 2 w 1055"/>
                <a:gd name="T3" fmla="*/ 0 h 221"/>
                <a:gd name="T4" fmla="*/ 1 w 1055"/>
                <a:gd name="T5" fmla="*/ 0 h 221"/>
                <a:gd name="T6" fmla="*/ 0 w 1055"/>
                <a:gd name="T7" fmla="*/ 0 h 221"/>
                <a:gd name="T8" fmla="*/ 0 w 1055"/>
                <a:gd name="T9" fmla="*/ 0 h 221"/>
                <a:gd name="T10" fmla="*/ 0 w 1055"/>
                <a:gd name="T11" fmla="*/ 0 h 221"/>
                <a:gd name="T12" fmla="*/ 0 w 1055"/>
                <a:gd name="T13" fmla="*/ 0 h 221"/>
                <a:gd name="T14" fmla="*/ 1 w 1055"/>
                <a:gd name="T15" fmla="*/ 0 h 221"/>
                <a:gd name="T16" fmla="*/ 2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w="9525">
              <a:noFill/>
              <a:round/>
              <a:headEnd/>
              <a:tailEnd/>
            </a:ln>
          </p:spPr>
          <p:txBody>
            <a:bodyPr/>
            <a:lstStyle/>
            <a:p>
              <a:endParaRPr lang="zh-CN" altLang="en-US"/>
            </a:p>
          </p:txBody>
        </p:sp>
      </p:grpSp>
      <p:sp>
        <p:nvSpPr>
          <p:cNvPr id="7191" name="Freeform 144"/>
          <p:cNvSpPr>
            <a:spLocks/>
          </p:cNvSpPr>
          <p:nvPr/>
        </p:nvSpPr>
        <p:spPr bwMode="auto">
          <a:xfrm>
            <a:off x="277813" y="4903788"/>
            <a:ext cx="479425" cy="444500"/>
          </a:xfrm>
          <a:custGeom>
            <a:avLst/>
            <a:gdLst>
              <a:gd name="T0" fmla="*/ 2147483647 w 1507"/>
              <a:gd name="T1" fmla="*/ 2147483647 h 1401"/>
              <a:gd name="T2" fmla="*/ 2147483647 w 1507"/>
              <a:gd name="T3" fmla="*/ 2147483647 h 1401"/>
              <a:gd name="T4" fmla="*/ 2147483647 w 1507"/>
              <a:gd name="T5" fmla="*/ 2147483647 h 1401"/>
              <a:gd name="T6" fmla="*/ 2147483647 w 1507"/>
              <a:gd name="T7" fmla="*/ 2147483647 h 1401"/>
              <a:gd name="T8" fmla="*/ 2147483647 w 1507"/>
              <a:gd name="T9" fmla="*/ 2147483647 h 1401"/>
              <a:gd name="T10" fmla="*/ 2147483647 w 1507"/>
              <a:gd name="T11" fmla="*/ 2147483647 h 1401"/>
              <a:gd name="T12" fmla="*/ 2147483647 w 1507"/>
              <a:gd name="T13" fmla="*/ 2147483647 h 1401"/>
              <a:gd name="T14" fmla="*/ 2147483647 w 1507"/>
              <a:gd name="T15" fmla="*/ 2147483647 h 1401"/>
              <a:gd name="T16" fmla="*/ 2147483647 w 1507"/>
              <a:gd name="T17" fmla="*/ 2147483647 h 1401"/>
              <a:gd name="T18" fmla="*/ 2147483647 w 1507"/>
              <a:gd name="T19" fmla="*/ 2147483647 h 1401"/>
              <a:gd name="T20" fmla="*/ 2147483647 w 1507"/>
              <a:gd name="T21" fmla="*/ 2147483647 h 1401"/>
              <a:gd name="T22" fmla="*/ 2147483647 w 1507"/>
              <a:gd name="T23" fmla="*/ 2147483647 h 1401"/>
              <a:gd name="T24" fmla="*/ 2147483647 w 1507"/>
              <a:gd name="T25" fmla="*/ 2147483647 h 1401"/>
              <a:gd name="T26" fmla="*/ 2147483647 w 1507"/>
              <a:gd name="T27" fmla="*/ 2147483647 h 1401"/>
              <a:gd name="T28" fmla="*/ 2147483647 w 1507"/>
              <a:gd name="T29" fmla="*/ 2147483647 h 1401"/>
              <a:gd name="T30" fmla="*/ 2147483647 w 1507"/>
              <a:gd name="T31" fmla="*/ 2147483647 h 1401"/>
              <a:gd name="T32" fmla="*/ 2147483647 w 1507"/>
              <a:gd name="T33" fmla="*/ 2147483647 h 1401"/>
              <a:gd name="T34" fmla="*/ 2147483647 w 1507"/>
              <a:gd name="T35" fmla="*/ 2147483647 h 1401"/>
              <a:gd name="T36" fmla="*/ 2147483647 w 1507"/>
              <a:gd name="T37" fmla="*/ 2147483647 h 1401"/>
              <a:gd name="T38" fmla="*/ 2147483647 w 1507"/>
              <a:gd name="T39" fmla="*/ 0 h 1401"/>
              <a:gd name="T40" fmla="*/ 2147483647 w 1507"/>
              <a:gd name="T41" fmla="*/ 2147483647 h 1401"/>
              <a:gd name="T42" fmla="*/ 2147483647 w 1507"/>
              <a:gd name="T43" fmla="*/ 2147483647 h 1401"/>
              <a:gd name="T44" fmla="*/ 2147483647 w 1507"/>
              <a:gd name="T45" fmla="*/ 2147483647 h 1401"/>
              <a:gd name="T46" fmla="*/ 2147483647 w 1507"/>
              <a:gd name="T47" fmla="*/ 2147483647 h 1401"/>
              <a:gd name="T48" fmla="*/ 2147483647 w 1507"/>
              <a:gd name="T49" fmla="*/ 2147483647 h 1401"/>
              <a:gd name="T50" fmla="*/ 0 w 1507"/>
              <a:gd name="T51" fmla="*/ 2147483647 h 1401"/>
              <a:gd name="T52" fmla="*/ 2147483647 w 1507"/>
              <a:gd name="T53" fmla="*/ 2147483647 h 1401"/>
              <a:gd name="T54" fmla="*/ 2147483647 w 1507"/>
              <a:gd name="T55" fmla="*/ 2147483647 h 1401"/>
              <a:gd name="T56" fmla="*/ 2147483647 w 1507"/>
              <a:gd name="T57" fmla="*/ 2147483647 h 1401"/>
              <a:gd name="T58" fmla="*/ 2147483647 w 1507"/>
              <a:gd name="T59" fmla="*/ 2147483647 h 1401"/>
              <a:gd name="T60" fmla="*/ 2147483647 w 1507"/>
              <a:gd name="T61" fmla="*/ 2147483647 h 1401"/>
              <a:gd name="T62" fmla="*/ 2147483647 w 1507"/>
              <a:gd name="T63" fmla="*/ 2147483647 h 1401"/>
              <a:gd name="T64" fmla="*/ 2147483647 w 1507"/>
              <a:gd name="T65" fmla="*/ 2147483647 h 1401"/>
              <a:gd name="T66" fmla="*/ 2147483647 w 1507"/>
              <a:gd name="T67" fmla="*/ 2147483647 h 1401"/>
              <a:gd name="T68" fmla="*/ 2147483647 w 1507"/>
              <a:gd name="T69" fmla="*/ 2147483647 h 1401"/>
              <a:gd name="T70" fmla="*/ 2147483647 w 1507"/>
              <a:gd name="T71" fmla="*/ 2147483647 h 1401"/>
              <a:gd name="T72" fmla="*/ 2147483647 w 1507"/>
              <a:gd name="T73" fmla="*/ 2147483647 h 1401"/>
              <a:gd name="T74" fmla="*/ 2147483647 w 1507"/>
              <a:gd name="T75" fmla="*/ 2147483647 h 1401"/>
              <a:gd name="T76" fmla="*/ 2147483647 w 1507"/>
              <a:gd name="T77" fmla="*/ 2147483647 h 1401"/>
              <a:gd name="T78" fmla="*/ 2147483647 w 1507"/>
              <a:gd name="T79" fmla="*/ 2147483647 h 1401"/>
              <a:gd name="T80" fmla="*/ 2147483647 w 1507"/>
              <a:gd name="T81" fmla="*/ 2147483647 h 1401"/>
              <a:gd name="T82" fmla="*/ 2147483647 w 1507"/>
              <a:gd name="T83" fmla="*/ 2147483647 h 1401"/>
              <a:gd name="T84" fmla="*/ 2147483647 w 1507"/>
              <a:gd name="T85" fmla="*/ 2147483647 h 1401"/>
              <a:gd name="T86" fmla="*/ 2147483647 w 1507"/>
              <a:gd name="T87" fmla="*/ 2147483647 h 1401"/>
              <a:gd name="T88" fmla="*/ 2147483647 w 1507"/>
              <a:gd name="T89" fmla="*/ 2147483647 h 1401"/>
              <a:gd name="T90" fmla="*/ 2147483647 w 1507"/>
              <a:gd name="T91" fmla="*/ 2147483647 h 1401"/>
              <a:gd name="T92" fmla="*/ 2147483647 w 1507"/>
              <a:gd name="T93" fmla="*/ 2147483647 h 1401"/>
              <a:gd name="T94" fmla="*/ 2147483647 w 1507"/>
              <a:gd name="T95" fmla="*/ 2147483647 h 1401"/>
              <a:gd name="T96" fmla="*/ 2147483647 w 1507"/>
              <a:gd name="T97" fmla="*/ 2147483647 h 1401"/>
              <a:gd name="T98" fmla="*/ 2147483647 w 1507"/>
              <a:gd name="T99" fmla="*/ 2147483647 h 1401"/>
              <a:gd name="T100" fmla="*/ 2147483647 w 1507"/>
              <a:gd name="T101" fmla="*/ 2147483647 h 1401"/>
              <a:gd name="T102" fmla="*/ 2147483647 w 1507"/>
              <a:gd name="T103" fmla="*/ 2147483647 h 1401"/>
              <a:gd name="T104" fmla="*/ 2147483647 w 1507"/>
              <a:gd name="T105" fmla="*/ 2147483647 h 1401"/>
              <a:gd name="T106" fmla="*/ 2147483647 w 1507"/>
              <a:gd name="T107" fmla="*/ 2147483647 h 1401"/>
              <a:gd name="T108" fmla="*/ 2147483647 w 1507"/>
              <a:gd name="T109" fmla="*/ 2147483647 h 1401"/>
              <a:gd name="T110" fmla="*/ 2147483647 w 1507"/>
              <a:gd name="T111" fmla="*/ 2147483647 h 1401"/>
              <a:gd name="T112" fmla="*/ 2147483647 w 1507"/>
              <a:gd name="T113" fmla="*/ 2147483647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a:p>
        </p:txBody>
      </p:sp>
      <p:sp>
        <p:nvSpPr>
          <p:cNvPr id="7192" name="Freeform 145"/>
          <p:cNvSpPr>
            <a:spLocks/>
          </p:cNvSpPr>
          <p:nvPr/>
        </p:nvSpPr>
        <p:spPr bwMode="auto">
          <a:xfrm>
            <a:off x="284163" y="4921250"/>
            <a:ext cx="468312" cy="420688"/>
          </a:xfrm>
          <a:custGeom>
            <a:avLst/>
            <a:gdLst>
              <a:gd name="T0" fmla="*/ 2147483647 w 1473"/>
              <a:gd name="T1" fmla="*/ 2147483647 h 1324"/>
              <a:gd name="T2" fmla="*/ 2147483647 w 1473"/>
              <a:gd name="T3" fmla="*/ 2147483647 h 1324"/>
              <a:gd name="T4" fmla="*/ 2147483647 w 1473"/>
              <a:gd name="T5" fmla="*/ 2147483647 h 1324"/>
              <a:gd name="T6" fmla="*/ 2147483647 w 1473"/>
              <a:gd name="T7" fmla="*/ 2147483647 h 1324"/>
              <a:gd name="T8" fmla="*/ 2147483647 w 1473"/>
              <a:gd name="T9" fmla="*/ 2147483647 h 1324"/>
              <a:gd name="T10" fmla="*/ 2147483647 w 1473"/>
              <a:gd name="T11" fmla="*/ 2147483647 h 1324"/>
              <a:gd name="T12" fmla="*/ 2147483647 w 1473"/>
              <a:gd name="T13" fmla="*/ 2147483647 h 1324"/>
              <a:gd name="T14" fmla="*/ 2147483647 w 1473"/>
              <a:gd name="T15" fmla="*/ 2147483647 h 1324"/>
              <a:gd name="T16" fmla="*/ 2147483647 w 1473"/>
              <a:gd name="T17" fmla="*/ 2147483647 h 1324"/>
              <a:gd name="T18" fmla="*/ 2147483647 w 1473"/>
              <a:gd name="T19" fmla="*/ 2147483647 h 1324"/>
              <a:gd name="T20" fmla="*/ 2147483647 w 1473"/>
              <a:gd name="T21" fmla="*/ 2147483647 h 1324"/>
              <a:gd name="T22" fmla="*/ 2147483647 w 1473"/>
              <a:gd name="T23" fmla="*/ 2147483647 h 1324"/>
              <a:gd name="T24" fmla="*/ 2147483647 w 1473"/>
              <a:gd name="T25" fmla="*/ 2147483647 h 1324"/>
              <a:gd name="T26" fmla="*/ 2147483647 w 1473"/>
              <a:gd name="T27" fmla="*/ 2147483647 h 1324"/>
              <a:gd name="T28" fmla="*/ 2147483647 w 1473"/>
              <a:gd name="T29" fmla="*/ 2147483647 h 1324"/>
              <a:gd name="T30" fmla="*/ 2147483647 w 1473"/>
              <a:gd name="T31" fmla="*/ 2147483647 h 1324"/>
              <a:gd name="T32" fmla="*/ 2147483647 w 1473"/>
              <a:gd name="T33" fmla="*/ 2147483647 h 1324"/>
              <a:gd name="T34" fmla="*/ 2147483647 w 1473"/>
              <a:gd name="T35" fmla="*/ 2147483647 h 1324"/>
              <a:gd name="T36" fmla="*/ 2147483647 w 1473"/>
              <a:gd name="T37" fmla="*/ 2147483647 h 1324"/>
              <a:gd name="T38" fmla="*/ 2147483647 w 1473"/>
              <a:gd name="T39" fmla="*/ 2147483647 h 1324"/>
              <a:gd name="T40" fmla="*/ 2147483647 w 1473"/>
              <a:gd name="T41" fmla="*/ 2147483647 h 1324"/>
              <a:gd name="T42" fmla="*/ 2147483647 w 1473"/>
              <a:gd name="T43" fmla="*/ 2147483647 h 1324"/>
              <a:gd name="T44" fmla="*/ 2147483647 w 1473"/>
              <a:gd name="T45" fmla="*/ 2147483647 h 1324"/>
              <a:gd name="T46" fmla="*/ 2147483647 w 1473"/>
              <a:gd name="T47" fmla="*/ 2147483647 h 1324"/>
              <a:gd name="T48" fmla="*/ 2147483647 w 1473"/>
              <a:gd name="T49" fmla="*/ 2147483647 h 1324"/>
              <a:gd name="T50" fmla="*/ 2147483647 w 1473"/>
              <a:gd name="T51" fmla="*/ 2147483647 h 1324"/>
              <a:gd name="T52" fmla="*/ 2147483647 w 1473"/>
              <a:gd name="T53" fmla="*/ 2147483647 h 1324"/>
              <a:gd name="T54" fmla="*/ 2147483647 w 1473"/>
              <a:gd name="T55" fmla="*/ 2147483647 h 1324"/>
              <a:gd name="T56" fmla="*/ 2147483647 w 1473"/>
              <a:gd name="T57" fmla="*/ 2147483647 h 1324"/>
              <a:gd name="T58" fmla="*/ 2147483647 w 1473"/>
              <a:gd name="T59" fmla="*/ 2147483647 h 1324"/>
              <a:gd name="T60" fmla="*/ 2147483647 w 1473"/>
              <a:gd name="T61" fmla="*/ 2147483647 h 1324"/>
              <a:gd name="T62" fmla="*/ 2147483647 w 1473"/>
              <a:gd name="T63" fmla="*/ 2147483647 h 1324"/>
              <a:gd name="T64" fmla="*/ 2147483647 w 1473"/>
              <a:gd name="T65" fmla="*/ 2147483647 h 1324"/>
              <a:gd name="T66" fmla="*/ 2147483647 w 1473"/>
              <a:gd name="T67" fmla="*/ 2147483647 h 1324"/>
              <a:gd name="T68" fmla="*/ 2147483647 w 1473"/>
              <a:gd name="T69" fmla="*/ 2147483647 h 1324"/>
              <a:gd name="T70" fmla="*/ 2147483647 w 1473"/>
              <a:gd name="T71" fmla="*/ 2147483647 h 1324"/>
              <a:gd name="T72" fmla="*/ 2147483647 w 1473"/>
              <a:gd name="T73" fmla="*/ 2147483647 h 1324"/>
              <a:gd name="T74" fmla="*/ 2147483647 w 1473"/>
              <a:gd name="T75" fmla="*/ 2147483647 h 1324"/>
              <a:gd name="T76" fmla="*/ 2147483647 w 1473"/>
              <a:gd name="T77" fmla="*/ 2147483647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w="9525">
            <a:noFill/>
            <a:round/>
            <a:headEnd/>
            <a:tailEnd/>
          </a:ln>
        </p:spPr>
        <p:txBody>
          <a:bodyPr/>
          <a:lstStyle/>
          <a:p>
            <a:endParaRPr lang="zh-CN" altLang="en-US"/>
          </a:p>
        </p:txBody>
      </p:sp>
      <p:sp>
        <p:nvSpPr>
          <p:cNvPr id="7193" name="Freeform 146"/>
          <p:cNvSpPr>
            <a:spLocks/>
          </p:cNvSpPr>
          <p:nvPr/>
        </p:nvSpPr>
        <p:spPr bwMode="auto">
          <a:xfrm>
            <a:off x="349250" y="4991100"/>
            <a:ext cx="63500" cy="11113"/>
          </a:xfrm>
          <a:custGeom>
            <a:avLst/>
            <a:gdLst>
              <a:gd name="T0" fmla="*/ 0 w 199"/>
              <a:gd name="T1" fmla="*/ 0 h 33"/>
              <a:gd name="T2" fmla="*/ 2147483647 w 199"/>
              <a:gd name="T3" fmla="*/ 2147483647 h 33"/>
              <a:gd name="T4" fmla="*/ 2147483647 w 199"/>
              <a:gd name="T5" fmla="*/ 2147483647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w="9525">
            <a:noFill/>
            <a:round/>
            <a:headEnd/>
            <a:tailEnd/>
          </a:ln>
        </p:spPr>
        <p:txBody>
          <a:bodyPr/>
          <a:lstStyle/>
          <a:p>
            <a:endParaRPr lang="zh-CN" altLang="en-US"/>
          </a:p>
        </p:txBody>
      </p:sp>
      <p:sp>
        <p:nvSpPr>
          <p:cNvPr id="7194" name="Freeform 147"/>
          <p:cNvSpPr>
            <a:spLocks/>
          </p:cNvSpPr>
          <p:nvPr/>
        </p:nvSpPr>
        <p:spPr bwMode="auto">
          <a:xfrm>
            <a:off x="285750" y="4973638"/>
            <a:ext cx="39688" cy="12700"/>
          </a:xfrm>
          <a:custGeom>
            <a:avLst/>
            <a:gdLst>
              <a:gd name="T0" fmla="*/ 0 w 122"/>
              <a:gd name="T1" fmla="*/ 0 h 40"/>
              <a:gd name="T2" fmla="*/ 2147483647 w 122"/>
              <a:gd name="T3" fmla="*/ 2147483647 h 40"/>
              <a:gd name="T4" fmla="*/ 2147483647 w 122"/>
              <a:gd name="T5" fmla="*/ 2147483647 h 40"/>
              <a:gd name="T6" fmla="*/ 2147483647 w 122"/>
              <a:gd name="T7" fmla="*/ 2147483647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w="9525">
            <a:noFill/>
            <a:round/>
            <a:headEnd/>
            <a:tailEnd/>
          </a:ln>
        </p:spPr>
        <p:txBody>
          <a:bodyPr/>
          <a:lstStyle/>
          <a:p>
            <a:endParaRPr lang="zh-CN" altLang="en-US"/>
          </a:p>
        </p:txBody>
      </p:sp>
      <p:sp>
        <p:nvSpPr>
          <p:cNvPr id="7195" name="Freeform 148"/>
          <p:cNvSpPr>
            <a:spLocks/>
          </p:cNvSpPr>
          <p:nvPr/>
        </p:nvSpPr>
        <p:spPr bwMode="auto">
          <a:xfrm>
            <a:off x="447675" y="4964113"/>
            <a:ext cx="60325" cy="31750"/>
          </a:xfrm>
          <a:custGeom>
            <a:avLst/>
            <a:gdLst>
              <a:gd name="T0" fmla="*/ 0 w 187"/>
              <a:gd name="T1" fmla="*/ 0 h 102"/>
              <a:gd name="T2" fmla="*/ 2147483647 w 187"/>
              <a:gd name="T3" fmla="*/ 2147483647 h 102"/>
              <a:gd name="T4" fmla="*/ 2147483647 w 187"/>
              <a:gd name="T5" fmla="*/ 2147483647 h 102"/>
              <a:gd name="T6" fmla="*/ 2147483647 w 187"/>
              <a:gd name="T7" fmla="*/ 2147483647 h 102"/>
              <a:gd name="T8" fmla="*/ 2147483647 w 187"/>
              <a:gd name="T9" fmla="*/ 2147483647 h 102"/>
              <a:gd name="T10" fmla="*/ 2147483647 w 187"/>
              <a:gd name="T11" fmla="*/ 2147483647 h 102"/>
              <a:gd name="T12" fmla="*/ 2147483647 w 187"/>
              <a:gd name="T13" fmla="*/ 2147483647 h 102"/>
              <a:gd name="T14" fmla="*/ 2147483647 w 187"/>
              <a:gd name="T15" fmla="*/ 2147483647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w="9525">
            <a:noFill/>
            <a:round/>
            <a:headEnd/>
            <a:tailEnd/>
          </a:ln>
        </p:spPr>
        <p:txBody>
          <a:bodyPr/>
          <a:lstStyle/>
          <a:p>
            <a:endParaRPr lang="zh-CN" altLang="en-US"/>
          </a:p>
        </p:txBody>
      </p:sp>
      <p:sp>
        <p:nvSpPr>
          <p:cNvPr id="7196" name="Freeform 149"/>
          <p:cNvSpPr>
            <a:spLocks/>
          </p:cNvSpPr>
          <p:nvPr/>
        </p:nvSpPr>
        <p:spPr bwMode="auto">
          <a:xfrm>
            <a:off x="508000" y="5037138"/>
            <a:ext cx="193675" cy="47625"/>
          </a:xfrm>
          <a:custGeom>
            <a:avLst/>
            <a:gdLst>
              <a:gd name="T0" fmla="*/ 0 w 609"/>
              <a:gd name="T1" fmla="*/ 0 h 150"/>
              <a:gd name="T2" fmla="*/ 2147483647 w 609"/>
              <a:gd name="T3" fmla="*/ 2147483647 h 150"/>
              <a:gd name="T4" fmla="*/ 2147483647 w 609"/>
              <a:gd name="T5" fmla="*/ 2147483647 h 150"/>
              <a:gd name="T6" fmla="*/ 2147483647 w 609"/>
              <a:gd name="T7" fmla="*/ 2147483647 h 150"/>
              <a:gd name="T8" fmla="*/ 2147483647 w 609"/>
              <a:gd name="T9" fmla="*/ 2147483647 h 150"/>
              <a:gd name="T10" fmla="*/ 2147483647 w 609"/>
              <a:gd name="T11" fmla="*/ 2147483647 h 150"/>
              <a:gd name="T12" fmla="*/ 2147483647 w 609"/>
              <a:gd name="T13" fmla="*/ 2147483647 h 150"/>
              <a:gd name="T14" fmla="*/ 2147483647 w 609"/>
              <a:gd name="T15" fmla="*/ 2147483647 h 150"/>
              <a:gd name="T16" fmla="*/ 2147483647 w 609"/>
              <a:gd name="T17" fmla="*/ 2147483647 h 150"/>
              <a:gd name="T18" fmla="*/ 2147483647 w 609"/>
              <a:gd name="T19" fmla="*/ 2147483647 h 150"/>
              <a:gd name="T20" fmla="*/ 2147483647 w 609"/>
              <a:gd name="T21" fmla="*/ 2147483647 h 150"/>
              <a:gd name="T22" fmla="*/ 2147483647 w 609"/>
              <a:gd name="T23" fmla="*/ 2147483647 h 150"/>
              <a:gd name="T24" fmla="*/ 2147483647 w 609"/>
              <a:gd name="T25" fmla="*/ 2147483647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w="9525">
            <a:noFill/>
            <a:round/>
            <a:headEnd/>
            <a:tailEnd/>
          </a:ln>
        </p:spPr>
        <p:txBody>
          <a:bodyPr/>
          <a:lstStyle/>
          <a:p>
            <a:endParaRPr lang="zh-CN" altLang="en-US"/>
          </a:p>
        </p:txBody>
      </p:sp>
      <p:sp>
        <p:nvSpPr>
          <p:cNvPr id="7197" name="Freeform 150"/>
          <p:cNvSpPr>
            <a:spLocks/>
          </p:cNvSpPr>
          <p:nvPr/>
        </p:nvSpPr>
        <p:spPr bwMode="auto">
          <a:xfrm>
            <a:off x="314325" y="4386263"/>
            <a:ext cx="168275" cy="184150"/>
          </a:xfrm>
          <a:custGeom>
            <a:avLst/>
            <a:gdLst>
              <a:gd name="T0" fmla="*/ 2147483647 w 529"/>
              <a:gd name="T1" fmla="*/ 2147483647 h 580"/>
              <a:gd name="T2" fmla="*/ 2147483647 w 529"/>
              <a:gd name="T3" fmla="*/ 2147483647 h 580"/>
              <a:gd name="T4" fmla="*/ 2147483647 w 529"/>
              <a:gd name="T5" fmla="*/ 2147483647 h 580"/>
              <a:gd name="T6" fmla="*/ 2147483647 w 529"/>
              <a:gd name="T7" fmla="*/ 2147483647 h 580"/>
              <a:gd name="T8" fmla="*/ 2147483647 w 529"/>
              <a:gd name="T9" fmla="*/ 2147483647 h 580"/>
              <a:gd name="T10" fmla="*/ 2147483647 w 529"/>
              <a:gd name="T11" fmla="*/ 2147483647 h 580"/>
              <a:gd name="T12" fmla="*/ 2147483647 w 529"/>
              <a:gd name="T13" fmla="*/ 2147483647 h 580"/>
              <a:gd name="T14" fmla="*/ 2147483647 w 529"/>
              <a:gd name="T15" fmla="*/ 2147483647 h 580"/>
              <a:gd name="T16" fmla="*/ 2147483647 w 529"/>
              <a:gd name="T17" fmla="*/ 2147483647 h 580"/>
              <a:gd name="T18" fmla="*/ 2147483647 w 529"/>
              <a:gd name="T19" fmla="*/ 2147483647 h 580"/>
              <a:gd name="T20" fmla="*/ 2147483647 w 529"/>
              <a:gd name="T21" fmla="*/ 2147483647 h 580"/>
              <a:gd name="T22" fmla="*/ 2147483647 w 529"/>
              <a:gd name="T23" fmla="*/ 2147483647 h 580"/>
              <a:gd name="T24" fmla="*/ 2147483647 w 529"/>
              <a:gd name="T25" fmla="*/ 2147483647 h 580"/>
              <a:gd name="T26" fmla="*/ 2147483647 w 529"/>
              <a:gd name="T27" fmla="*/ 2147483647 h 580"/>
              <a:gd name="T28" fmla="*/ 2147483647 w 529"/>
              <a:gd name="T29" fmla="*/ 2147483647 h 580"/>
              <a:gd name="T30" fmla="*/ 2147483647 w 529"/>
              <a:gd name="T31" fmla="*/ 2147483647 h 580"/>
              <a:gd name="T32" fmla="*/ 2147483647 w 529"/>
              <a:gd name="T33" fmla="*/ 2147483647 h 580"/>
              <a:gd name="T34" fmla="*/ 2147483647 w 529"/>
              <a:gd name="T35" fmla="*/ 2147483647 h 580"/>
              <a:gd name="T36" fmla="*/ 2147483647 w 529"/>
              <a:gd name="T37" fmla="*/ 2147483647 h 580"/>
              <a:gd name="T38" fmla="*/ 2147483647 w 529"/>
              <a:gd name="T39" fmla="*/ 2147483647 h 580"/>
              <a:gd name="T40" fmla="*/ 2147483647 w 529"/>
              <a:gd name="T41" fmla="*/ 2147483647 h 580"/>
              <a:gd name="T42" fmla="*/ 2147483647 w 529"/>
              <a:gd name="T43" fmla="*/ 2147483647 h 580"/>
              <a:gd name="T44" fmla="*/ 2147483647 w 529"/>
              <a:gd name="T45" fmla="*/ 2147483647 h 580"/>
              <a:gd name="T46" fmla="*/ 2147483647 w 529"/>
              <a:gd name="T47" fmla="*/ 2147483647 h 580"/>
              <a:gd name="T48" fmla="*/ 2147483647 w 529"/>
              <a:gd name="T49" fmla="*/ 2147483647 h 580"/>
              <a:gd name="T50" fmla="*/ 2147483647 w 529"/>
              <a:gd name="T51" fmla="*/ 2147483647 h 580"/>
              <a:gd name="T52" fmla="*/ 2147483647 w 529"/>
              <a:gd name="T53" fmla="*/ 2147483647 h 580"/>
              <a:gd name="T54" fmla="*/ 2147483647 w 529"/>
              <a:gd name="T55" fmla="*/ 2147483647 h 580"/>
              <a:gd name="T56" fmla="*/ 2147483647 w 529"/>
              <a:gd name="T57" fmla="*/ 2147483647 h 580"/>
              <a:gd name="T58" fmla="*/ 0 w 529"/>
              <a:gd name="T59" fmla="*/ 2147483647 h 580"/>
              <a:gd name="T60" fmla="*/ 0 w 529"/>
              <a:gd name="T61" fmla="*/ 2147483647 h 580"/>
              <a:gd name="T62" fmla="*/ 2147483647 w 529"/>
              <a:gd name="T63" fmla="*/ 2147483647 h 580"/>
              <a:gd name="T64" fmla="*/ 2147483647 w 529"/>
              <a:gd name="T65" fmla="*/ 2147483647 h 580"/>
              <a:gd name="T66" fmla="*/ 2147483647 w 529"/>
              <a:gd name="T67" fmla="*/ 0 h 580"/>
              <a:gd name="T68" fmla="*/ 2147483647 w 529"/>
              <a:gd name="T69" fmla="*/ 2147483647 h 580"/>
              <a:gd name="T70" fmla="*/ 2147483647 w 529"/>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a:p>
        </p:txBody>
      </p:sp>
      <p:sp>
        <p:nvSpPr>
          <p:cNvPr id="7198" name="Freeform 151"/>
          <p:cNvSpPr>
            <a:spLocks/>
          </p:cNvSpPr>
          <p:nvPr/>
        </p:nvSpPr>
        <p:spPr bwMode="auto">
          <a:xfrm>
            <a:off x="463550" y="4497388"/>
            <a:ext cx="9525" cy="1587"/>
          </a:xfrm>
          <a:custGeom>
            <a:avLst/>
            <a:gdLst>
              <a:gd name="T0" fmla="*/ 2147483647 w 30"/>
              <a:gd name="T1" fmla="*/ 2147483647 h 6"/>
              <a:gd name="T2" fmla="*/ 2147483647 w 30"/>
              <a:gd name="T3" fmla="*/ 2147483647 h 6"/>
              <a:gd name="T4" fmla="*/ 2147483647 w 30"/>
              <a:gd name="T5" fmla="*/ 2147483647 h 6"/>
              <a:gd name="T6" fmla="*/ 2147483647 w 30"/>
              <a:gd name="T7" fmla="*/ 2147483647 h 6"/>
              <a:gd name="T8" fmla="*/ 0 w 30"/>
              <a:gd name="T9" fmla="*/ 2147483647 h 6"/>
              <a:gd name="T10" fmla="*/ 2147483647 w 30"/>
              <a:gd name="T11" fmla="*/ 0 h 6"/>
              <a:gd name="T12" fmla="*/ 2147483647 w 30"/>
              <a:gd name="T13" fmla="*/ 2147483647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w="9525">
            <a:noFill/>
            <a:round/>
            <a:headEnd/>
            <a:tailEnd/>
          </a:ln>
        </p:spPr>
        <p:txBody>
          <a:bodyPr/>
          <a:lstStyle/>
          <a:p>
            <a:endParaRPr lang="zh-CN" altLang="en-US"/>
          </a:p>
        </p:txBody>
      </p:sp>
      <p:sp>
        <p:nvSpPr>
          <p:cNvPr id="7199" name="Freeform 152"/>
          <p:cNvSpPr>
            <a:spLocks/>
          </p:cNvSpPr>
          <p:nvPr/>
        </p:nvSpPr>
        <p:spPr bwMode="auto">
          <a:xfrm>
            <a:off x="460375" y="4491038"/>
            <a:ext cx="3175" cy="6350"/>
          </a:xfrm>
          <a:custGeom>
            <a:avLst/>
            <a:gdLst>
              <a:gd name="T0" fmla="*/ 2147483647 w 11"/>
              <a:gd name="T1" fmla="*/ 0 h 22"/>
              <a:gd name="T2" fmla="*/ 2147483647 w 11"/>
              <a:gd name="T3" fmla="*/ 2147483647 h 22"/>
              <a:gd name="T4" fmla="*/ 2147483647 w 11"/>
              <a:gd name="T5" fmla="*/ 2147483647 h 22"/>
              <a:gd name="T6" fmla="*/ 2147483647 w 11"/>
              <a:gd name="T7" fmla="*/ 2147483647 h 22"/>
              <a:gd name="T8" fmla="*/ 0 w 11"/>
              <a:gd name="T9" fmla="*/ 2147483647 h 22"/>
              <a:gd name="T10" fmla="*/ 0 w 11"/>
              <a:gd name="T11" fmla="*/ 2147483647 h 22"/>
              <a:gd name="T12" fmla="*/ 2147483647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w="9525">
            <a:noFill/>
            <a:round/>
            <a:headEnd/>
            <a:tailEnd/>
          </a:ln>
        </p:spPr>
        <p:txBody>
          <a:bodyPr/>
          <a:lstStyle/>
          <a:p>
            <a:endParaRPr lang="zh-CN" altLang="en-US"/>
          </a:p>
        </p:txBody>
      </p:sp>
      <p:sp>
        <p:nvSpPr>
          <p:cNvPr id="7200" name="Freeform 153"/>
          <p:cNvSpPr>
            <a:spLocks/>
          </p:cNvSpPr>
          <p:nvPr/>
        </p:nvSpPr>
        <p:spPr bwMode="auto">
          <a:xfrm>
            <a:off x="452438" y="4468813"/>
            <a:ext cx="4762" cy="12700"/>
          </a:xfrm>
          <a:custGeom>
            <a:avLst/>
            <a:gdLst>
              <a:gd name="T0" fmla="*/ 0 w 13"/>
              <a:gd name="T1" fmla="*/ 0 h 42"/>
              <a:gd name="T2" fmla="*/ 2147483647 w 13"/>
              <a:gd name="T3" fmla="*/ 2147483647 h 42"/>
              <a:gd name="T4" fmla="*/ 2147483647 w 13"/>
              <a:gd name="T5" fmla="*/ 2147483647 h 42"/>
              <a:gd name="T6" fmla="*/ 2147483647 w 13"/>
              <a:gd name="T7" fmla="*/ 2147483647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w="9525">
            <a:noFill/>
            <a:round/>
            <a:headEnd/>
            <a:tailEnd/>
          </a:ln>
        </p:spPr>
        <p:txBody>
          <a:bodyPr/>
          <a:lstStyle/>
          <a:p>
            <a:endParaRPr lang="zh-CN" altLang="en-US"/>
          </a:p>
        </p:txBody>
      </p:sp>
      <p:sp>
        <p:nvSpPr>
          <p:cNvPr id="7201" name="Freeform 154"/>
          <p:cNvSpPr>
            <a:spLocks/>
          </p:cNvSpPr>
          <p:nvPr/>
        </p:nvSpPr>
        <p:spPr bwMode="auto">
          <a:xfrm>
            <a:off x="434975" y="4454525"/>
            <a:ext cx="19050" cy="11113"/>
          </a:xfrm>
          <a:custGeom>
            <a:avLst/>
            <a:gdLst>
              <a:gd name="T0" fmla="*/ 2147483647 w 56"/>
              <a:gd name="T1" fmla="*/ 0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2147483647 h 36"/>
              <a:gd name="T12" fmla="*/ 2147483647 w 56"/>
              <a:gd name="T13" fmla="*/ 2147483647 h 36"/>
              <a:gd name="T14" fmla="*/ 2147483647 w 56"/>
              <a:gd name="T15" fmla="*/ 2147483647 h 36"/>
              <a:gd name="T16" fmla="*/ 0 w 56"/>
              <a:gd name="T17" fmla="*/ 2147483647 h 36"/>
              <a:gd name="T18" fmla="*/ 2147483647 w 56"/>
              <a:gd name="T19" fmla="*/ 2147483647 h 36"/>
              <a:gd name="T20" fmla="*/ 2147483647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w="9525">
            <a:noFill/>
            <a:round/>
            <a:headEnd/>
            <a:tailEnd/>
          </a:ln>
        </p:spPr>
        <p:txBody>
          <a:bodyPr/>
          <a:lstStyle/>
          <a:p>
            <a:endParaRPr lang="zh-CN" altLang="en-US"/>
          </a:p>
        </p:txBody>
      </p:sp>
      <p:sp>
        <p:nvSpPr>
          <p:cNvPr id="7202" name="Freeform 155"/>
          <p:cNvSpPr>
            <a:spLocks/>
          </p:cNvSpPr>
          <p:nvPr/>
        </p:nvSpPr>
        <p:spPr bwMode="auto">
          <a:xfrm>
            <a:off x="427038" y="4437063"/>
            <a:ext cx="31750" cy="11112"/>
          </a:xfrm>
          <a:custGeom>
            <a:avLst/>
            <a:gdLst>
              <a:gd name="T0" fmla="*/ 2147483647 w 96"/>
              <a:gd name="T1" fmla="*/ 2147483647 h 34"/>
              <a:gd name="T2" fmla="*/ 2147483647 w 96"/>
              <a:gd name="T3" fmla="*/ 2147483647 h 34"/>
              <a:gd name="T4" fmla="*/ 2147483647 w 96"/>
              <a:gd name="T5" fmla="*/ 2147483647 h 34"/>
              <a:gd name="T6" fmla="*/ 2147483647 w 96"/>
              <a:gd name="T7" fmla="*/ 2147483647 h 34"/>
              <a:gd name="T8" fmla="*/ 2147483647 w 96"/>
              <a:gd name="T9" fmla="*/ 2147483647 h 34"/>
              <a:gd name="T10" fmla="*/ 2147483647 w 96"/>
              <a:gd name="T11" fmla="*/ 2147483647 h 34"/>
              <a:gd name="T12" fmla="*/ 0 w 96"/>
              <a:gd name="T13" fmla="*/ 2147483647 h 34"/>
              <a:gd name="T14" fmla="*/ 2147483647 w 96"/>
              <a:gd name="T15" fmla="*/ 2147483647 h 34"/>
              <a:gd name="T16" fmla="*/ 2147483647 w 96"/>
              <a:gd name="T17" fmla="*/ 2147483647 h 34"/>
              <a:gd name="T18" fmla="*/ 2147483647 w 96"/>
              <a:gd name="T19" fmla="*/ 0 h 34"/>
              <a:gd name="T20" fmla="*/ 2147483647 w 96"/>
              <a:gd name="T21" fmla="*/ 2147483647 h 34"/>
              <a:gd name="T22" fmla="*/ 2147483647 w 96"/>
              <a:gd name="T23" fmla="*/ 2147483647 h 34"/>
              <a:gd name="T24" fmla="*/ 2147483647 w 96"/>
              <a:gd name="T25" fmla="*/ 2147483647 h 34"/>
              <a:gd name="T26" fmla="*/ 2147483647 w 96"/>
              <a:gd name="T27" fmla="*/ 2147483647 h 34"/>
              <a:gd name="T28" fmla="*/ 2147483647 w 9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w="9525">
            <a:noFill/>
            <a:round/>
            <a:headEnd/>
            <a:tailEnd/>
          </a:ln>
        </p:spPr>
        <p:txBody>
          <a:bodyPr/>
          <a:lstStyle/>
          <a:p>
            <a:endParaRPr lang="zh-CN" altLang="en-US"/>
          </a:p>
        </p:txBody>
      </p:sp>
      <p:sp>
        <p:nvSpPr>
          <p:cNvPr id="7203" name="Freeform 156"/>
          <p:cNvSpPr>
            <a:spLocks/>
          </p:cNvSpPr>
          <p:nvPr/>
        </p:nvSpPr>
        <p:spPr bwMode="auto">
          <a:xfrm>
            <a:off x="371475" y="4452938"/>
            <a:ext cx="17463" cy="34925"/>
          </a:xfrm>
          <a:custGeom>
            <a:avLst/>
            <a:gdLst>
              <a:gd name="T0" fmla="*/ 2147483647 w 56"/>
              <a:gd name="T1" fmla="*/ 2147483647 h 113"/>
              <a:gd name="T2" fmla="*/ 2147483647 w 56"/>
              <a:gd name="T3" fmla="*/ 2147483647 h 113"/>
              <a:gd name="T4" fmla="*/ 2147483647 w 56"/>
              <a:gd name="T5" fmla="*/ 2147483647 h 113"/>
              <a:gd name="T6" fmla="*/ 2147483647 w 56"/>
              <a:gd name="T7" fmla="*/ 2147483647 h 113"/>
              <a:gd name="T8" fmla="*/ 2147483647 w 56"/>
              <a:gd name="T9" fmla="*/ 2147483647 h 113"/>
              <a:gd name="T10" fmla="*/ 2147483647 w 56"/>
              <a:gd name="T11" fmla="*/ 2147483647 h 113"/>
              <a:gd name="T12" fmla="*/ 2147483647 w 56"/>
              <a:gd name="T13" fmla="*/ 2147483647 h 113"/>
              <a:gd name="T14" fmla="*/ 2147483647 w 56"/>
              <a:gd name="T15" fmla="*/ 2147483647 h 113"/>
              <a:gd name="T16" fmla="*/ 2147483647 w 56"/>
              <a:gd name="T17" fmla="*/ 2147483647 h 113"/>
              <a:gd name="T18" fmla="*/ 2147483647 w 56"/>
              <a:gd name="T19" fmla="*/ 2147483647 h 113"/>
              <a:gd name="T20" fmla="*/ 2147483647 w 56"/>
              <a:gd name="T21" fmla="*/ 2147483647 h 113"/>
              <a:gd name="T22" fmla="*/ 2147483647 w 56"/>
              <a:gd name="T23" fmla="*/ 2147483647 h 113"/>
              <a:gd name="T24" fmla="*/ 2147483647 w 56"/>
              <a:gd name="T25" fmla="*/ 2147483647 h 113"/>
              <a:gd name="T26" fmla="*/ 2147483647 w 56"/>
              <a:gd name="T27" fmla="*/ 2147483647 h 113"/>
              <a:gd name="T28" fmla="*/ 2147483647 w 56"/>
              <a:gd name="T29" fmla="*/ 2147483647 h 113"/>
              <a:gd name="T30" fmla="*/ 2147483647 w 56"/>
              <a:gd name="T31" fmla="*/ 2147483647 h 113"/>
              <a:gd name="T32" fmla="*/ 2147483647 w 56"/>
              <a:gd name="T33" fmla="*/ 2147483647 h 113"/>
              <a:gd name="T34" fmla="*/ 0 w 56"/>
              <a:gd name="T35" fmla="*/ 2147483647 h 113"/>
              <a:gd name="T36" fmla="*/ 2147483647 w 56"/>
              <a:gd name="T37" fmla="*/ 2147483647 h 113"/>
              <a:gd name="T38" fmla="*/ 2147483647 w 56"/>
              <a:gd name="T39" fmla="*/ 2147483647 h 113"/>
              <a:gd name="T40" fmla="*/ 2147483647 w 56"/>
              <a:gd name="T41" fmla="*/ 0 h 113"/>
              <a:gd name="T42" fmla="*/ 2147483647 w 56"/>
              <a:gd name="T43" fmla="*/ 2147483647 h 113"/>
              <a:gd name="T44" fmla="*/ 2147483647 w 56"/>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w="9525">
            <a:noFill/>
            <a:round/>
            <a:headEnd/>
            <a:tailEnd/>
          </a:ln>
        </p:spPr>
        <p:txBody>
          <a:bodyPr/>
          <a:lstStyle/>
          <a:p>
            <a:endParaRPr lang="zh-CN" altLang="en-US"/>
          </a:p>
        </p:txBody>
      </p:sp>
      <p:sp>
        <p:nvSpPr>
          <p:cNvPr id="7204" name="Freeform 157"/>
          <p:cNvSpPr>
            <a:spLocks/>
          </p:cNvSpPr>
          <p:nvPr/>
        </p:nvSpPr>
        <p:spPr bwMode="auto">
          <a:xfrm>
            <a:off x="365125" y="4446588"/>
            <a:ext cx="28575" cy="49212"/>
          </a:xfrm>
          <a:custGeom>
            <a:avLst/>
            <a:gdLst>
              <a:gd name="T0" fmla="*/ 2147483647 w 91"/>
              <a:gd name="T1" fmla="*/ 2147483647 h 153"/>
              <a:gd name="T2" fmla="*/ 2147483647 w 91"/>
              <a:gd name="T3" fmla="*/ 2147483647 h 153"/>
              <a:gd name="T4" fmla="*/ 2147483647 w 91"/>
              <a:gd name="T5" fmla="*/ 2147483647 h 153"/>
              <a:gd name="T6" fmla="*/ 2147483647 w 91"/>
              <a:gd name="T7" fmla="*/ 2147483647 h 153"/>
              <a:gd name="T8" fmla="*/ 2147483647 w 91"/>
              <a:gd name="T9" fmla="*/ 2147483647 h 153"/>
              <a:gd name="T10" fmla="*/ 2147483647 w 91"/>
              <a:gd name="T11" fmla="*/ 2147483647 h 153"/>
              <a:gd name="T12" fmla="*/ 2147483647 w 91"/>
              <a:gd name="T13" fmla="*/ 2147483647 h 153"/>
              <a:gd name="T14" fmla="*/ 2147483647 w 91"/>
              <a:gd name="T15" fmla="*/ 2147483647 h 153"/>
              <a:gd name="T16" fmla="*/ 2147483647 w 91"/>
              <a:gd name="T17" fmla="*/ 2147483647 h 153"/>
              <a:gd name="T18" fmla="*/ 2147483647 w 91"/>
              <a:gd name="T19" fmla="*/ 2147483647 h 153"/>
              <a:gd name="T20" fmla="*/ 2147483647 w 91"/>
              <a:gd name="T21" fmla="*/ 2147483647 h 153"/>
              <a:gd name="T22" fmla="*/ 2147483647 w 91"/>
              <a:gd name="T23" fmla="*/ 2147483647 h 153"/>
              <a:gd name="T24" fmla="*/ 2147483647 w 91"/>
              <a:gd name="T25" fmla="*/ 2147483647 h 153"/>
              <a:gd name="T26" fmla="*/ 2147483647 w 91"/>
              <a:gd name="T27" fmla="*/ 2147483647 h 153"/>
              <a:gd name="T28" fmla="*/ 2147483647 w 91"/>
              <a:gd name="T29" fmla="*/ 2147483647 h 153"/>
              <a:gd name="T30" fmla="*/ 2147483647 w 91"/>
              <a:gd name="T31" fmla="*/ 2147483647 h 153"/>
              <a:gd name="T32" fmla="*/ 2147483647 w 91"/>
              <a:gd name="T33" fmla="*/ 2147483647 h 153"/>
              <a:gd name="T34" fmla="*/ 2147483647 w 91"/>
              <a:gd name="T35" fmla="*/ 2147483647 h 153"/>
              <a:gd name="T36" fmla="*/ 2147483647 w 91"/>
              <a:gd name="T37" fmla="*/ 2147483647 h 153"/>
              <a:gd name="T38" fmla="*/ 0 w 91"/>
              <a:gd name="T39" fmla="*/ 2147483647 h 153"/>
              <a:gd name="T40" fmla="*/ 0 w 91"/>
              <a:gd name="T41" fmla="*/ 2147483647 h 153"/>
              <a:gd name="T42" fmla="*/ 2147483647 w 91"/>
              <a:gd name="T43" fmla="*/ 2147483647 h 153"/>
              <a:gd name="T44" fmla="*/ 2147483647 w 91"/>
              <a:gd name="T45" fmla="*/ 2147483647 h 153"/>
              <a:gd name="T46" fmla="*/ 2147483647 w 91"/>
              <a:gd name="T47" fmla="*/ 0 h 153"/>
              <a:gd name="T48" fmla="*/ 2147483647 w 91"/>
              <a:gd name="T49" fmla="*/ 2147483647 h 153"/>
              <a:gd name="T50" fmla="*/ 2147483647 w 91"/>
              <a:gd name="T51" fmla="*/ 2147483647 h 153"/>
              <a:gd name="T52" fmla="*/ 2147483647 w 91"/>
              <a:gd name="T53" fmla="*/ 2147483647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w="9525">
            <a:noFill/>
            <a:round/>
            <a:headEnd/>
            <a:tailEnd/>
          </a:ln>
        </p:spPr>
        <p:txBody>
          <a:bodyPr/>
          <a:lstStyle/>
          <a:p>
            <a:endParaRPr lang="zh-CN" altLang="en-US"/>
          </a:p>
        </p:txBody>
      </p:sp>
      <p:sp>
        <p:nvSpPr>
          <p:cNvPr id="7205" name="Freeform 158"/>
          <p:cNvSpPr>
            <a:spLocks/>
          </p:cNvSpPr>
          <p:nvPr/>
        </p:nvSpPr>
        <p:spPr bwMode="auto">
          <a:xfrm>
            <a:off x="382588" y="4498975"/>
            <a:ext cx="26987" cy="41275"/>
          </a:xfrm>
          <a:custGeom>
            <a:avLst/>
            <a:gdLst>
              <a:gd name="T0" fmla="*/ 0 w 83"/>
              <a:gd name="T1" fmla="*/ 0 h 127"/>
              <a:gd name="T2" fmla="*/ 2147483647 w 83"/>
              <a:gd name="T3" fmla="*/ 2147483647 h 127"/>
              <a:gd name="T4" fmla="*/ 2147483647 w 83"/>
              <a:gd name="T5" fmla="*/ 2147483647 h 127"/>
              <a:gd name="T6" fmla="*/ 2147483647 w 83"/>
              <a:gd name="T7" fmla="*/ 2147483647 h 127"/>
              <a:gd name="T8" fmla="*/ 2147483647 w 83"/>
              <a:gd name="T9" fmla="*/ 2147483647 h 127"/>
              <a:gd name="T10" fmla="*/ 2147483647 w 83"/>
              <a:gd name="T11" fmla="*/ 2147483647 h 127"/>
              <a:gd name="T12" fmla="*/ 2147483647 w 83"/>
              <a:gd name="T13" fmla="*/ 2147483647 h 127"/>
              <a:gd name="T14" fmla="*/ 2147483647 w 83"/>
              <a:gd name="T15" fmla="*/ 2147483647 h 127"/>
              <a:gd name="T16" fmla="*/ 2147483647 w 83"/>
              <a:gd name="T17" fmla="*/ 2147483647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w="9525">
            <a:noFill/>
            <a:round/>
            <a:headEnd/>
            <a:tailEnd/>
          </a:ln>
        </p:spPr>
        <p:txBody>
          <a:bodyPr/>
          <a:lstStyle/>
          <a:p>
            <a:endParaRPr lang="zh-CN" altLang="en-US"/>
          </a:p>
        </p:txBody>
      </p:sp>
      <p:sp>
        <p:nvSpPr>
          <p:cNvPr id="7206" name="Freeform 159"/>
          <p:cNvSpPr>
            <a:spLocks/>
          </p:cNvSpPr>
          <p:nvPr/>
        </p:nvSpPr>
        <p:spPr bwMode="auto">
          <a:xfrm>
            <a:off x="301625" y="4360863"/>
            <a:ext cx="150813" cy="152400"/>
          </a:xfrm>
          <a:custGeom>
            <a:avLst/>
            <a:gdLst>
              <a:gd name="T0" fmla="*/ 2147483647 w 478"/>
              <a:gd name="T1" fmla="*/ 2147483647 h 480"/>
              <a:gd name="T2" fmla="*/ 2147483647 w 478"/>
              <a:gd name="T3" fmla="*/ 2147483647 h 480"/>
              <a:gd name="T4" fmla="*/ 2147483647 w 478"/>
              <a:gd name="T5" fmla="*/ 2147483647 h 480"/>
              <a:gd name="T6" fmla="*/ 2147483647 w 478"/>
              <a:gd name="T7" fmla="*/ 2147483647 h 480"/>
              <a:gd name="T8" fmla="*/ 2147483647 w 478"/>
              <a:gd name="T9" fmla="*/ 2147483647 h 480"/>
              <a:gd name="T10" fmla="*/ 2147483647 w 478"/>
              <a:gd name="T11" fmla="*/ 2147483647 h 480"/>
              <a:gd name="T12" fmla="*/ 2147483647 w 478"/>
              <a:gd name="T13" fmla="*/ 2147483647 h 480"/>
              <a:gd name="T14" fmla="*/ 2147483647 w 478"/>
              <a:gd name="T15" fmla="*/ 2147483647 h 480"/>
              <a:gd name="T16" fmla="*/ 2147483647 w 478"/>
              <a:gd name="T17" fmla="*/ 2147483647 h 480"/>
              <a:gd name="T18" fmla="*/ 2147483647 w 478"/>
              <a:gd name="T19" fmla="*/ 2147483647 h 480"/>
              <a:gd name="T20" fmla="*/ 2147483647 w 478"/>
              <a:gd name="T21" fmla="*/ 2147483647 h 480"/>
              <a:gd name="T22" fmla="*/ 2147483647 w 478"/>
              <a:gd name="T23" fmla="*/ 2147483647 h 480"/>
              <a:gd name="T24" fmla="*/ 2147483647 w 478"/>
              <a:gd name="T25" fmla="*/ 2147483647 h 480"/>
              <a:gd name="T26" fmla="*/ 2147483647 w 478"/>
              <a:gd name="T27" fmla="*/ 2147483647 h 480"/>
              <a:gd name="T28" fmla="*/ 2147483647 w 478"/>
              <a:gd name="T29" fmla="*/ 2147483647 h 480"/>
              <a:gd name="T30" fmla="*/ 2147483647 w 478"/>
              <a:gd name="T31" fmla="*/ 2147483647 h 480"/>
              <a:gd name="T32" fmla="*/ 2147483647 w 478"/>
              <a:gd name="T33" fmla="*/ 2147483647 h 480"/>
              <a:gd name="T34" fmla="*/ 2147483647 w 478"/>
              <a:gd name="T35" fmla="*/ 2147483647 h 480"/>
              <a:gd name="T36" fmla="*/ 2147483647 w 478"/>
              <a:gd name="T37" fmla="*/ 2147483647 h 480"/>
              <a:gd name="T38" fmla="*/ 2147483647 w 478"/>
              <a:gd name="T39" fmla="*/ 2147483647 h 480"/>
              <a:gd name="T40" fmla="*/ 2147483647 w 478"/>
              <a:gd name="T41" fmla="*/ 2147483647 h 480"/>
              <a:gd name="T42" fmla="*/ 2147483647 w 478"/>
              <a:gd name="T43" fmla="*/ 2147483647 h 480"/>
              <a:gd name="T44" fmla="*/ 2147483647 w 478"/>
              <a:gd name="T45" fmla="*/ 2147483647 h 480"/>
              <a:gd name="T46" fmla="*/ 2147483647 w 478"/>
              <a:gd name="T47" fmla="*/ 2147483647 h 480"/>
              <a:gd name="T48" fmla="*/ 2147483647 w 478"/>
              <a:gd name="T49" fmla="*/ 2147483647 h 480"/>
              <a:gd name="T50" fmla="*/ 0 w 478"/>
              <a:gd name="T51" fmla="*/ 2147483647 h 480"/>
              <a:gd name="T52" fmla="*/ 2147483647 w 478"/>
              <a:gd name="T53" fmla="*/ 2147483647 h 480"/>
              <a:gd name="T54" fmla="*/ 2147483647 w 478"/>
              <a:gd name="T55" fmla="*/ 2147483647 h 480"/>
              <a:gd name="T56" fmla="*/ 2147483647 w 478"/>
              <a:gd name="T57" fmla="*/ 2147483647 h 480"/>
              <a:gd name="T58" fmla="*/ 2147483647 w 478"/>
              <a:gd name="T59" fmla="*/ 2147483647 h 480"/>
              <a:gd name="T60" fmla="*/ 2147483647 w 478"/>
              <a:gd name="T61" fmla="*/ 0 h 480"/>
              <a:gd name="T62" fmla="*/ 2147483647 w 478"/>
              <a:gd name="T63" fmla="*/ 2147483647 h 480"/>
              <a:gd name="T64" fmla="*/ 2147483647 w 478"/>
              <a:gd name="T65" fmla="*/ 2147483647 h 480"/>
              <a:gd name="T66" fmla="*/ 2147483647 w 478"/>
              <a:gd name="T67" fmla="*/ 2147483647 h 480"/>
              <a:gd name="T68" fmla="*/ 2147483647 w 478"/>
              <a:gd name="T69" fmla="*/ 2147483647 h 480"/>
              <a:gd name="T70" fmla="*/ 2147483647 w 478"/>
              <a:gd name="T71" fmla="*/ 2147483647 h 480"/>
              <a:gd name="T72" fmla="*/ 2147483647 w 478"/>
              <a:gd name="T73" fmla="*/ 2147483647 h 480"/>
              <a:gd name="T74" fmla="*/ 2147483647 w 478"/>
              <a:gd name="T75" fmla="*/ 2147483647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w="9525">
            <a:noFill/>
            <a:round/>
            <a:headEnd/>
            <a:tailEnd/>
          </a:ln>
        </p:spPr>
        <p:txBody>
          <a:bodyPr/>
          <a:lstStyle/>
          <a:p>
            <a:endParaRPr lang="zh-CN" altLang="en-US"/>
          </a:p>
        </p:txBody>
      </p:sp>
      <p:sp>
        <p:nvSpPr>
          <p:cNvPr id="7207" name="Freeform 160"/>
          <p:cNvSpPr>
            <a:spLocks/>
          </p:cNvSpPr>
          <p:nvPr/>
        </p:nvSpPr>
        <p:spPr bwMode="auto">
          <a:xfrm>
            <a:off x="304800" y="4362450"/>
            <a:ext cx="144463" cy="146050"/>
          </a:xfrm>
          <a:custGeom>
            <a:avLst/>
            <a:gdLst>
              <a:gd name="T0" fmla="*/ 2147483647 w 455"/>
              <a:gd name="T1" fmla="*/ 2147483647 h 460"/>
              <a:gd name="T2" fmla="*/ 2147483647 w 455"/>
              <a:gd name="T3" fmla="*/ 2147483647 h 460"/>
              <a:gd name="T4" fmla="*/ 2147483647 w 455"/>
              <a:gd name="T5" fmla="*/ 2147483647 h 460"/>
              <a:gd name="T6" fmla="*/ 2147483647 w 455"/>
              <a:gd name="T7" fmla="*/ 2147483647 h 460"/>
              <a:gd name="T8" fmla="*/ 2147483647 w 455"/>
              <a:gd name="T9" fmla="*/ 2147483647 h 460"/>
              <a:gd name="T10" fmla="*/ 2147483647 w 455"/>
              <a:gd name="T11" fmla="*/ 2147483647 h 460"/>
              <a:gd name="T12" fmla="*/ 2147483647 w 455"/>
              <a:gd name="T13" fmla="*/ 2147483647 h 460"/>
              <a:gd name="T14" fmla="*/ 2147483647 w 455"/>
              <a:gd name="T15" fmla="*/ 2147483647 h 460"/>
              <a:gd name="T16" fmla="*/ 2147483647 w 455"/>
              <a:gd name="T17" fmla="*/ 2147483647 h 460"/>
              <a:gd name="T18" fmla="*/ 2147483647 w 455"/>
              <a:gd name="T19" fmla="*/ 2147483647 h 460"/>
              <a:gd name="T20" fmla="*/ 2147483647 w 455"/>
              <a:gd name="T21" fmla="*/ 2147483647 h 460"/>
              <a:gd name="T22" fmla="*/ 2147483647 w 455"/>
              <a:gd name="T23" fmla="*/ 2147483647 h 460"/>
              <a:gd name="T24" fmla="*/ 2147483647 w 455"/>
              <a:gd name="T25" fmla="*/ 2147483647 h 460"/>
              <a:gd name="T26" fmla="*/ 2147483647 w 455"/>
              <a:gd name="T27" fmla="*/ 2147483647 h 460"/>
              <a:gd name="T28" fmla="*/ 2147483647 w 455"/>
              <a:gd name="T29" fmla="*/ 2147483647 h 460"/>
              <a:gd name="T30" fmla="*/ 2147483647 w 455"/>
              <a:gd name="T31" fmla="*/ 2147483647 h 460"/>
              <a:gd name="T32" fmla="*/ 2147483647 w 455"/>
              <a:gd name="T33" fmla="*/ 2147483647 h 460"/>
              <a:gd name="T34" fmla="*/ 2147483647 w 455"/>
              <a:gd name="T35" fmla="*/ 2147483647 h 460"/>
              <a:gd name="T36" fmla="*/ 2147483647 w 455"/>
              <a:gd name="T37" fmla="*/ 2147483647 h 460"/>
              <a:gd name="T38" fmla="*/ 2147483647 w 455"/>
              <a:gd name="T39" fmla="*/ 2147483647 h 460"/>
              <a:gd name="T40" fmla="*/ 2147483647 w 455"/>
              <a:gd name="T41" fmla="*/ 2147483647 h 460"/>
              <a:gd name="T42" fmla="*/ 2147483647 w 455"/>
              <a:gd name="T43" fmla="*/ 2147483647 h 460"/>
              <a:gd name="T44" fmla="*/ 2147483647 w 455"/>
              <a:gd name="T45" fmla="*/ 2147483647 h 460"/>
              <a:gd name="T46" fmla="*/ 2147483647 w 455"/>
              <a:gd name="T47" fmla="*/ 2147483647 h 460"/>
              <a:gd name="T48" fmla="*/ 2147483647 w 455"/>
              <a:gd name="T49" fmla="*/ 2147483647 h 460"/>
              <a:gd name="T50" fmla="*/ 2147483647 w 455"/>
              <a:gd name="T51" fmla="*/ 2147483647 h 460"/>
              <a:gd name="T52" fmla="*/ 2147483647 w 455"/>
              <a:gd name="T53" fmla="*/ 2147483647 h 460"/>
              <a:gd name="T54" fmla="*/ 2147483647 w 455"/>
              <a:gd name="T55" fmla="*/ 2147483647 h 460"/>
              <a:gd name="T56" fmla="*/ 2147483647 w 455"/>
              <a:gd name="T57" fmla="*/ 2147483647 h 460"/>
              <a:gd name="T58" fmla="*/ 2147483647 w 455"/>
              <a:gd name="T59" fmla="*/ 2147483647 h 460"/>
              <a:gd name="T60" fmla="*/ 2147483647 w 455"/>
              <a:gd name="T61" fmla="*/ 2147483647 h 460"/>
              <a:gd name="T62" fmla="*/ 2147483647 w 455"/>
              <a:gd name="T63" fmla="*/ 2147483647 h 460"/>
              <a:gd name="T64" fmla="*/ 2147483647 w 455"/>
              <a:gd name="T65" fmla="*/ 2147483647 h 460"/>
              <a:gd name="T66" fmla="*/ 2147483647 w 455"/>
              <a:gd name="T67" fmla="*/ 2147483647 h 460"/>
              <a:gd name="T68" fmla="*/ 2147483647 w 455"/>
              <a:gd name="T69" fmla="*/ 2147483647 h 460"/>
              <a:gd name="T70" fmla="*/ 2147483647 w 455"/>
              <a:gd name="T71" fmla="*/ 2147483647 h 460"/>
              <a:gd name="T72" fmla="*/ 2147483647 w 455"/>
              <a:gd name="T73" fmla="*/ 2147483647 h 460"/>
              <a:gd name="T74" fmla="*/ 2147483647 w 455"/>
              <a:gd name="T75" fmla="*/ 2147483647 h 460"/>
              <a:gd name="T76" fmla="*/ 2147483647 w 455"/>
              <a:gd name="T77" fmla="*/ 2147483647 h 460"/>
              <a:gd name="T78" fmla="*/ 2147483647 w 455"/>
              <a:gd name="T79" fmla="*/ 2147483647 h 460"/>
              <a:gd name="T80" fmla="*/ 2147483647 w 455"/>
              <a:gd name="T81" fmla="*/ 2147483647 h 460"/>
              <a:gd name="T82" fmla="*/ 2147483647 w 455"/>
              <a:gd name="T83" fmla="*/ 2147483647 h 460"/>
              <a:gd name="T84" fmla="*/ 2147483647 w 455"/>
              <a:gd name="T85" fmla="*/ 2147483647 h 460"/>
              <a:gd name="T86" fmla="*/ 2147483647 w 455"/>
              <a:gd name="T87" fmla="*/ 2147483647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w="9525">
            <a:noFill/>
            <a:round/>
            <a:headEnd/>
            <a:tailEnd/>
          </a:ln>
        </p:spPr>
        <p:txBody>
          <a:bodyPr/>
          <a:lstStyle/>
          <a:p>
            <a:endParaRPr lang="zh-CN" altLang="en-US"/>
          </a:p>
        </p:txBody>
      </p:sp>
      <p:grpSp>
        <p:nvGrpSpPr>
          <p:cNvPr id="7208" name="Group 161"/>
          <p:cNvGrpSpPr>
            <a:grpSpLocks/>
          </p:cNvGrpSpPr>
          <p:nvPr/>
        </p:nvGrpSpPr>
        <p:grpSpPr bwMode="auto">
          <a:xfrm>
            <a:off x="598488" y="4732338"/>
            <a:ext cx="157162" cy="96837"/>
            <a:chOff x="377" y="1962"/>
            <a:chExt cx="99" cy="61"/>
          </a:xfrm>
        </p:grpSpPr>
        <p:sp>
          <p:nvSpPr>
            <p:cNvPr id="7424" name="Freeform 162"/>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1 w 497"/>
                <a:gd name="T21" fmla="*/ 0 h 305"/>
                <a:gd name="T22" fmla="*/ 1 w 497"/>
                <a:gd name="T23" fmla="*/ 0 h 305"/>
                <a:gd name="T24" fmla="*/ 1 w 497"/>
                <a:gd name="T25" fmla="*/ 0 h 305"/>
                <a:gd name="T26" fmla="*/ 1 w 497"/>
                <a:gd name="T27" fmla="*/ 0 h 305"/>
                <a:gd name="T28" fmla="*/ 1 w 497"/>
                <a:gd name="T29" fmla="*/ 0 h 305"/>
                <a:gd name="T30" fmla="*/ 1 w 497"/>
                <a:gd name="T31" fmla="*/ 0 h 305"/>
                <a:gd name="T32" fmla="*/ 1 w 497"/>
                <a:gd name="T33" fmla="*/ 0 h 305"/>
                <a:gd name="T34" fmla="*/ 1 w 497"/>
                <a:gd name="T35" fmla="*/ 0 h 305"/>
                <a:gd name="T36" fmla="*/ 1 w 497"/>
                <a:gd name="T37" fmla="*/ 0 h 305"/>
                <a:gd name="T38" fmla="*/ 1 w 497"/>
                <a:gd name="T39" fmla="*/ 0 h 305"/>
                <a:gd name="T40" fmla="*/ 1 w 497"/>
                <a:gd name="T41" fmla="*/ 0 h 305"/>
                <a:gd name="T42" fmla="*/ 1 w 497"/>
                <a:gd name="T43" fmla="*/ 0 h 305"/>
                <a:gd name="T44" fmla="*/ 1 w 497"/>
                <a:gd name="T45" fmla="*/ 0 h 305"/>
                <a:gd name="T46" fmla="*/ 1 w 497"/>
                <a:gd name="T47" fmla="*/ 0 h 305"/>
                <a:gd name="T48" fmla="*/ 1 w 497"/>
                <a:gd name="T49" fmla="*/ 0 h 305"/>
                <a:gd name="T50" fmla="*/ 1 w 497"/>
                <a:gd name="T51" fmla="*/ 0 h 305"/>
                <a:gd name="T52" fmla="*/ 1 w 497"/>
                <a:gd name="T53" fmla="*/ 0 h 305"/>
                <a:gd name="T54" fmla="*/ 1 w 497"/>
                <a:gd name="T55" fmla="*/ 0 h 305"/>
                <a:gd name="T56" fmla="*/ 1 w 497"/>
                <a:gd name="T57" fmla="*/ 0 h 305"/>
                <a:gd name="T58" fmla="*/ 1 w 497"/>
                <a:gd name="T59" fmla="*/ 0 h 305"/>
                <a:gd name="T60" fmla="*/ 1 w 497"/>
                <a:gd name="T61" fmla="*/ 0 h 305"/>
                <a:gd name="T62" fmla="*/ 1 w 497"/>
                <a:gd name="T63" fmla="*/ 0 h 305"/>
                <a:gd name="T64" fmla="*/ 1 w 497"/>
                <a:gd name="T65" fmla="*/ 0 h 305"/>
                <a:gd name="T66" fmla="*/ 1 w 497"/>
                <a:gd name="T67" fmla="*/ 0 h 305"/>
                <a:gd name="T68" fmla="*/ 1 w 497"/>
                <a:gd name="T69" fmla="*/ 0 h 305"/>
                <a:gd name="T70" fmla="*/ 1 w 497"/>
                <a:gd name="T71" fmla="*/ 0 h 305"/>
                <a:gd name="T72" fmla="*/ 1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a:p>
          </p:txBody>
        </p:sp>
        <p:sp>
          <p:nvSpPr>
            <p:cNvPr id="7425" name="Freeform 163"/>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w="9525">
              <a:noFill/>
              <a:round/>
              <a:headEnd/>
              <a:tailEnd/>
            </a:ln>
          </p:spPr>
          <p:txBody>
            <a:bodyPr/>
            <a:lstStyle/>
            <a:p>
              <a:endParaRPr lang="zh-CN" altLang="en-US"/>
            </a:p>
          </p:txBody>
        </p:sp>
        <p:sp>
          <p:nvSpPr>
            <p:cNvPr id="7426" name="Freeform 164"/>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w="9525">
              <a:noFill/>
              <a:round/>
              <a:headEnd/>
              <a:tailEnd/>
            </a:ln>
          </p:spPr>
          <p:txBody>
            <a:bodyPr/>
            <a:lstStyle/>
            <a:p>
              <a:endParaRPr lang="zh-CN" altLang="en-US"/>
            </a:p>
          </p:txBody>
        </p:sp>
        <p:sp>
          <p:nvSpPr>
            <p:cNvPr id="7427" name="Freeform 165"/>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w="9525">
              <a:noFill/>
              <a:round/>
              <a:headEnd/>
              <a:tailEnd/>
            </a:ln>
          </p:spPr>
          <p:txBody>
            <a:bodyPr/>
            <a:lstStyle/>
            <a:p>
              <a:endParaRPr lang="zh-CN" altLang="en-US"/>
            </a:p>
          </p:txBody>
        </p:sp>
        <p:sp>
          <p:nvSpPr>
            <p:cNvPr id="7428" name="Freeform 166"/>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w="9525">
              <a:noFill/>
              <a:round/>
              <a:headEnd/>
              <a:tailEnd/>
            </a:ln>
          </p:spPr>
          <p:txBody>
            <a:bodyPr/>
            <a:lstStyle/>
            <a:p>
              <a:endParaRPr lang="zh-CN" altLang="en-US"/>
            </a:p>
          </p:txBody>
        </p:sp>
        <p:sp>
          <p:nvSpPr>
            <p:cNvPr id="7429" name="Freeform 167"/>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w="9525">
              <a:noFill/>
              <a:round/>
              <a:headEnd/>
              <a:tailEnd/>
            </a:ln>
          </p:spPr>
          <p:txBody>
            <a:bodyPr/>
            <a:lstStyle/>
            <a:p>
              <a:endParaRPr lang="zh-CN" altLang="en-US"/>
            </a:p>
          </p:txBody>
        </p:sp>
        <p:sp>
          <p:nvSpPr>
            <p:cNvPr id="7430" name="Freeform 168"/>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w="9525">
              <a:noFill/>
              <a:round/>
              <a:headEnd/>
              <a:tailEnd/>
            </a:ln>
          </p:spPr>
          <p:txBody>
            <a:bodyPr/>
            <a:lstStyle/>
            <a:p>
              <a:endParaRPr lang="zh-CN" altLang="en-US"/>
            </a:p>
          </p:txBody>
        </p:sp>
        <p:sp>
          <p:nvSpPr>
            <p:cNvPr id="7431" name="Freeform 169"/>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w="9525">
              <a:noFill/>
              <a:round/>
              <a:headEnd/>
              <a:tailEnd/>
            </a:ln>
          </p:spPr>
          <p:txBody>
            <a:bodyPr/>
            <a:lstStyle/>
            <a:p>
              <a:endParaRPr lang="zh-CN" altLang="en-US"/>
            </a:p>
          </p:txBody>
        </p:sp>
        <p:sp>
          <p:nvSpPr>
            <p:cNvPr id="7432" name="Freeform 170"/>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w="9525">
              <a:noFill/>
              <a:round/>
              <a:headEnd/>
              <a:tailEnd/>
            </a:ln>
          </p:spPr>
          <p:txBody>
            <a:bodyPr/>
            <a:lstStyle/>
            <a:p>
              <a:endParaRPr lang="zh-CN" altLang="en-US"/>
            </a:p>
          </p:txBody>
        </p:sp>
        <p:sp>
          <p:nvSpPr>
            <p:cNvPr id="7433" name="Freeform 171"/>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w="9525">
              <a:noFill/>
              <a:round/>
              <a:headEnd/>
              <a:tailEnd/>
            </a:ln>
          </p:spPr>
          <p:txBody>
            <a:bodyPr/>
            <a:lstStyle/>
            <a:p>
              <a:endParaRPr lang="zh-CN" altLang="en-US"/>
            </a:p>
          </p:txBody>
        </p:sp>
      </p:grpSp>
      <p:grpSp>
        <p:nvGrpSpPr>
          <p:cNvPr id="7209" name="Group 172"/>
          <p:cNvGrpSpPr>
            <a:grpSpLocks/>
          </p:cNvGrpSpPr>
          <p:nvPr/>
        </p:nvGrpSpPr>
        <p:grpSpPr bwMode="auto">
          <a:xfrm>
            <a:off x="257175" y="4519613"/>
            <a:ext cx="363538" cy="415925"/>
            <a:chOff x="162" y="1828"/>
            <a:chExt cx="229" cy="262"/>
          </a:xfrm>
        </p:grpSpPr>
        <p:sp>
          <p:nvSpPr>
            <p:cNvPr id="7410" name="Freeform 173"/>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w="9525">
              <a:noFill/>
              <a:round/>
              <a:headEnd/>
              <a:tailEnd/>
            </a:ln>
          </p:spPr>
          <p:txBody>
            <a:bodyPr/>
            <a:lstStyle/>
            <a:p>
              <a:endParaRPr lang="zh-CN" altLang="en-US"/>
            </a:p>
          </p:txBody>
        </p:sp>
        <p:sp>
          <p:nvSpPr>
            <p:cNvPr id="7411" name="Freeform 174"/>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w="9525">
              <a:noFill/>
              <a:round/>
              <a:headEnd/>
              <a:tailEnd/>
            </a:ln>
          </p:spPr>
          <p:txBody>
            <a:bodyPr/>
            <a:lstStyle/>
            <a:p>
              <a:endParaRPr lang="zh-CN" altLang="en-US"/>
            </a:p>
          </p:txBody>
        </p:sp>
        <p:sp>
          <p:nvSpPr>
            <p:cNvPr id="7412" name="Freeform 175"/>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1 h 772"/>
                <a:gd name="T10" fmla="*/ 0 w 309"/>
                <a:gd name="T11" fmla="*/ 1 h 772"/>
                <a:gd name="T12" fmla="*/ 0 w 309"/>
                <a:gd name="T13" fmla="*/ 1 h 772"/>
                <a:gd name="T14" fmla="*/ 0 w 309"/>
                <a:gd name="T15" fmla="*/ 1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a:p>
          </p:txBody>
        </p:sp>
        <p:sp>
          <p:nvSpPr>
            <p:cNvPr id="7413" name="Freeform 176"/>
            <p:cNvSpPr>
              <a:spLocks/>
            </p:cNvSpPr>
            <p:nvPr/>
          </p:nvSpPr>
          <p:spPr bwMode="auto">
            <a:xfrm>
              <a:off x="162" y="1833"/>
              <a:ext cx="229" cy="257"/>
            </a:xfrm>
            <a:custGeom>
              <a:avLst/>
              <a:gdLst>
                <a:gd name="T0" fmla="*/ 0 w 1147"/>
                <a:gd name="T1" fmla="*/ 0 h 1285"/>
                <a:gd name="T2" fmla="*/ 0 w 1147"/>
                <a:gd name="T3" fmla="*/ 0 h 1285"/>
                <a:gd name="T4" fmla="*/ 1 w 1147"/>
                <a:gd name="T5" fmla="*/ 0 h 1285"/>
                <a:gd name="T6" fmla="*/ 1 w 1147"/>
                <a:gd name="T7" fmla="*/ 0 h 1285"/>
                <a:gd name="T8" fmla="*/ 1 w 1147"/>
                <a:gd name="T9" fmla="*/ 0 h 1285"/>
                <a:gd name="T10" fmla="*/ 1 w 1147"/>
                <a:gd name="T11" fmla="*/ 0 h 1285"/>
                <a:gd name="T12" fmla="*/ 1 w 1147"/>
                <a:gd name="T13" fmla="*/ 1 h 1285"/>
                <a:gd name="T14" fmla="*/ 1 w 1147"/>
                <a:gd name="T15" fmla="*/ 1 h 1285"/>
                <a:gd name="T16" fmla="*/ 1 w 1147"/>
                <a:gd name="T17" fmla="*/ 1 h 1285"/>
                <a:gd name="T18" fmla="*/ 1 w 1147"/>
                <a:gd name="T19" fmla="*/ 1 h 1285"/>
                <a:gd name="T20" fmla="*/ 2 w 1147"/>
                <a:gd name="T21" fmla="*/ 1 h 1285"/>
                <a:gd name="T22" fmla="*/ 2 w 1147"/>
                <a:gd name="T23" fmla="*/ 1 h 1285"/>
                <a:gd name="T24" fmla="*/ 2 w 1147"/>
                <a:gd name="T25" fmla="*/ 1 h 1285"/>
                <a:gd name="T26" fmla="*/ 2 w 1147"/>
                <a:gd name="T27" fmla="*/ 1 h 1285"/>
                <a:gd name="T28" fmla="*/ 2 w 1147"/>
                <a:gd name="T29" fmla="*/ 1 h 1285"/>
                <a:gd name="T30" fmla="*/ 2 w 1147"/>
                <a:gd name="T31" fmla="*/ 2 h 1285"/>
                <a:gd name="T32" fmla="*/ 2 w 1147"/>
                <a:gd name="T33" fmla="*/ 2 h 1285"/>
                <a:gd name="T34" fmla="*/ 2 w 1147"/>
                <a:gd name="T35" fmla="*/ 2 h 1285"/>
                <a:gd name="T36" fmla="*/ 1 w 1147"/>
                <a:gd name="T37" fmla="*/ 2 h 1285"/>
                <a:gd name="T38" fmla="*/ 1 w 1147"/>
                <a:gd name="T39" fmla="*/ 2 h 1285"/>
                <a:gd name="T40" fmla="*/ 1 w 1147"/>
                <a:gd name="T41" fmla="*/ 2 h 1285"/>
                <a:gd name="T42" fmla="*/ 1 w 1147"/>
                <a:gd name="T43" fmla="*/ 2 h 1285"/>
                <a:gd name="T44" fmla="*/ 1 w 1147"/>
                <a:gd name="T45" fmla="*/ 2 h 1285"/>
                <a:gd name="T46" fmla="*/ 1 w 1147"/>
                <a:gd name="T47" fmla="*/ 2 h 1285"/>
                <a:gd name="T48" fmla="*/ 1 w 1147"/>
                <a:gd name="T49" fmla="*/ 2 h 1285"/>
                <a:gd name="T50" fmla="*/ 1 w 1147"/>
                <a:gd name="T51" fmla="*/ 2 h 1285"/>
                <a:gd name="T52" fmla="*/ 1 w 1147"/>
                <a:gd name="T53" fmla="*/ 2 h 1285"/>
                <a:gd name="T54" fmla="*/ 1 w 1147"/>
                <a:gd name="T55" fmla="*/ 2 h 1285"/>
                <a:gd name="T56" fmla="*/ 1 w 1147"/>
                <a:gd name="T57" fmla="*/ 2 h 1285"/>
                <a:gd name="T58" fmla="*/ 1 w 1147"/>
                <a:gd name="T59" fmla="*/ 2 h 1285"/>
                <a:gd name="T60" fmla="*/ 1 w 1147"/>
                <a:gd name="T61" fmla="*/ 2 h 1285"/>
                <a:gd name="T62" fmla="*/ 0 w 1147"/>
                <a:gd name="T63" fmla="*/ 2 h 1285"/>
                <a:gd name="T64" fmla="*/ 0 w 1147"/>
                <a:gd name="T65" fmla="*/ 2 h 1285"/>
                <a:gd name="T66" fmla="*/ 0 w 1147"/>
                <a:gd name="T67" fmla="*/ 2 h 1285"/>
                <a:gd name="T68" fmla="*/ 0 w 1147"/>
                <a:gd name="T69" fmla="*/ 2 h 1285"/>
                <a:gd name="T70" fmla="*/ 0 w 1147"/>
                <a:gd name="T71" fmla="*/ 2 h 1285"/>
                <a:gd name="T72" fmla="*/ 0 w 1147"/>
                <a:gd name="T73" fmla="*/ 1 h 1285"/>
                <a:gd name="T74" fmla="*/ 0 w 1147"/>
                <a:gd name="T75" fmla="*/ 1 h 1285"/>
                <a:gd name="T76" fmla="*/ 0 w 1147"/>
                <a:gd name="T77" fmla="*/ 1 h 1285"/>
                <a:gd name="T78" fmla="*/ 0 w 1147"/>
                <a:gd name="T79" fmla="*/ 1 h 1285"/>
                <a:gd name="T80" fmla="*/ 0 w 1147"/>
                <a:gd name="T81" fmla="*/ 1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a:p>
          </p:txBody>
        </p:sp>
        <p:sp>
          <p:nvSpPr>
            <p:cNvPr id="7414" name="Freeform 177"/>
            <p:cNvSpPr>
              <a:spLocks/>
            </p:cNvSpPr>
            <p:nvPr/>
          </p:nvSpPr>
          <p:spPr bwMode="auto">
            <a:xfrm>
              <a:off x="166" y="1848"/>
              <a:ext cx="145" cy="240"/>
            </a:xfrm>
            <a:custGeom>
              <a:avLst/>
              <a:gdLst>
                <a:gd name="T0" fmla="*/ 1 w 725"/>
                <a:gd name="T1" fmla="*/ 2 h 1198"/>
                <a:gd name="T2" fmla="*/ 1 w 725"/>
                <a:gd name="T3" fmla="*/ 2 h 1198"/>
                <a:gd name="T4" fmla="*/ 1 w 725"/>
                <a:gd name="T5" fmla="*/ 1 h 1198"/>
                <a:gd name="T6" fmla="*/ 0 w 725"/>
                <a:gd name="T7" fmla="*/ 1 h 1198"/>
                <a:gd name="T8" fmla="*/ 0 w 725"/>
                <a:gd name="T9" fmla="*/ 1 h 1198"/>
                <a:gd name="T10" fmla="*/ 0 w 725"/>
                <a:gd name="T11" fmla="*/ 1 h 1198"/>
                <a:gd name="T12" fmla="*/ 0 w 725"/>
                <a:gd name="T13" fmla="*/ 1 h 1198"/>
                <a:gd name="T14" fmla="*/ 0 w 725"/>
                <a:gd name="T15" fmla="*/ 1 h 1198"/>
                <a:gd name="T16" fmla="*/ 0 w 725"/>
                <a:gd name="T17" fmla="*/ 1 h 1198"/>
                <a:gd name="T18" fmla="*/ 0 w 725"/>
                <a:gd name="T19" fmla="*/ 1 h 1198"/>
                <a:gd name="T20" fmla="*/ 0 w 725"/>
                <a:gd name="T21" fmla="*/ 0 h 1198"/>
                <a:gd name="T22" fmla="*/ 1 w 725"/>
                <a:gd name="T23" fmla="*/ 0 h 1198"/>
                <a:gd name="T24" fmla="*/ 1 w 725"/>
                <a:gd name="T25" fmla="*/ 0 h 1198"/>
                <a:gd name="T26" fmla="*/ 0 w 725"/>
                <a:gd name="T27" fmla="*/ 0 h 1198"/>
                <a:gd name="T28" fmla="*/ 0 w 725"/>
                <a:gd name="T29" fmla="*/ 0 h 1198"/>
                <a:gd name="T30" fmla="*/ 0 w 725"/>
                <a:gd name="T31" fmla="*/ 0 h 1198"/>
                <a:gd name="T32" fmla="*/ 1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1 h 1198"/>
                <a:gd name="T46" fmla="*/ 0 w 725"/>
                <a:gd name="T47" fmla="*/ 1 h 1198"/>
                <a:gd name="T48" fmla="*/ 0 w 725"/>
                <a:gd name="T49" fmla="*/ 2 h 1198"/>
                <a:gd name="T50" fmla="*/ 0 w 725"/>
                <a:gd name="T51" fmla="*/ 2 h 1198"/>
                <a:gd name="T52" fmla="*/ 0 w 725"/>
                <a:gd name="T53" fmla="*/ 2 h 1198"/>
                <a:gd name="T54" fmla="*/ 0 w 725"/>
                <a:gd name="T55" fmla="*/ 2 h 1198"/>
                <a:gd name="T56" fmla="*/ 0 w 725"/>
                <a:gd name="T57" fmla="*/ 2 h 1198"/>
                <a:gd name="T58" fmla="*/ 1 w 725"/>
                <a:gd name="T59" fmla="*/ 2 h 1198"/>
                <a:gd name="T60" fmla="*/ 1 w 725"/>
                <a:gd name="T61" fmla="*/ 2 h 1198"/>
                <a:gd name="T62" fmla="*/ 1 w 725"/>
                <a:gd name="T63" fmla="*/ 2 h 1198"/>
                <a:gd name="T64" fmla="*/ 1 w 725"/>
                <a:gd name="T65" fmla="*/ 2 h 1198"/>
                <a:gd name="T66" fmla="*/ 1 w 725"/>
                <a:gd name="T67" fmla="*/ 2 h 1198"/>
                <a:gd name="T68" fmla="*/ 1 w 725"/>
                <a:gd name="T69" fmla="*/ 2 h 1198"/>
                <a:gd name="T70" fmla="*/ 1 w 725"/>
                <a:gd name="T71" fmla="*/ 2 h 1198"/>
                <a:gd name="T72" fmla="*/ 1 w 725"/>
                <a:gd name="T73" fmla="*/ 2 h 1198"/>
                <a:gd name="T74" fmla="*/ 1 w 725"/>
                <a:gd name="T75" fmla="*/ 2 h 1198"/>
                <a:gd name="T76" fmla="*/ 1 w 725"/>
                <a:gd name="T77" fmla="*/ 2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w="9525">
              <a:noFill/>
              <a:round/>
              <a:headEnd/>
              <a:tailEnd/>
            </a:ln>
          </p:spPr>
          <p:txBody>
            <a:bodyPr/>
            <a:lstStyle/>
            <a:p>
              <a:endParaRPr lang="zh-CN" altLang="en-US"/>
            </a:p>
          </p:txBody>
        </p:sp>
        <p:sp>
          <p:nvSpPr>
            <p:cNvPr id="7415" name="Freeform 178"/>
            <p:cNvSpPr>
              <a:spLocks/>
            </p:cNvSpPr>
            <p:nvPr/>
          </p:nvSpPr>
          <p:spPr bwMode="auto">
            <a:xfrm>
              <a:off x="176" y="1968"/>
              <a:ext cx="43" cy="110"/>
            </a:xfrm>
            <a:custGeom>
              <a:avLst/>
              <a:gdLst>
                <a:gd name="T0" fmla="*/ 0 w 211"/>
                <a:gd name="T1" fmla="*/ 1 h 553"/>
                <a:gd name="T2" fmla="*/ 0 w 211"/>
                <a:gd name="T3" fmla="*/ 1 h 553"/>
                <a:gd name="T4" fmla="*/ 0 w 211"/>
                <a:gd name="T5" fmla="*/ 1 h 553"/>
                <a:gd name="T6" fmla="*/ 0 w 211"/>
                <a:gd name="T7" fmla="*/ 1 h 553"/>
                <a:gd name="T8" fmla="*/ 0 w 211"/>
                <a:gd name="T9" fmla="*/ 1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1 h 553"/>
                <a:gd name="T24" fmla="*/ 0 w 211"/>
                <a:gd name="T25" fmla="*/ 1 h 553"/>
                <a:gd name="T26" fmla="*/ 0 w 211"/>
                <a:gd name="T27" fmla="*/ 1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w="9525">
              <a:noFill/>
              <a:round/>
              <a:headEnd/>
              <a:tailEnd/>
            </a:ln>
          </p:spPr>
          <p:txBody>
            <a:bodyPr/>
            <a:lstStyle/>
            <a:p>
              <a:endParaRPr lang="zh-CN" altLang="en-US"/>
            </a:p>
          </p:txBody>
        </p:sp>
        <p:sp>
          <p:nvSpPr>
            <p:cNvPr id="7416" name="Freeform 179"/>
            <p:cNvSpPr>
              <a:spLocks/>
            </p:cNvSpPr>
            <p:nvPr/>
          </p:nvSpPr>
          <p:spPr bwMode="auto">
            <a:xfrm>
              <a:off x="220" y="1878"/>
              <a:ext cx="167" cy="167"/>
            </a:xfrm>
            <a:custGeom>
              <a:avLst/>
              <a:gdLst>
                <a:gd name="T0" fmla="*/ 0 w 838"/>
                <a:gd name="T1" fmla="*/ 0 h 832"/>
                <a:gd name="T2" fmla="*/ 1 w 838"/>
                <a:gd name="T3" fmla="*/ 0 h 832"/>
                <a:gd name="T4" fmla="*/ 0 w 838"/>
                <a:gd name="T5" fmla="*/ 0 h 832"/>
                <a:gd name="T6" fmla="*/ 1 w 838"/>
                <a:gd name="T7" fmla="*/ 1 h 832"/>
                <a:gd name="T8" fmla="*/ 1 w 838"/>
                <a:gd name="T9" fmla="*/ 1 h 832"/>
                <a:gd name="T10" fmla="*/ 0 w 838"/>
                <a:gd name="T11" fmla="*/ 1 h 832"/>
                <a:gd name="T12" fmla="*/ 1 w 838"/>
                <a:gd name="T13" fmla="*/ 1 h 832"/>
                <a:gd name="T14" fmla="*/ 1 w 838"/>
                <a:gd name="T15" fmla="*/ 1 h 832"/>
                <a:gd name="T16" fmla="*/ 1 w 838"/>
                <a:gd name="T17" fmla="*/ 1 h 832"/>
                <a:gd name="T18" fmla="*/ 1 w 838"/>
                <a:gd name="T19" fmla="*/ 1 h 832"/>
                <a:gd name="T20" fmla="*/ 1 w 838"/>
                <a:gd name="T21" fmla="*/ 1 h 832"/>
                <a:gd name="T22" fmla="*/ 1 w 838"/>
                <a:gd name="T23" fmla="*/ 1 h 832"/>
                <a:gd name="T24" fmla="*/ 1 w 838"/>
                <a:gd name="T25" fmla="*/ 1 h 832"/>
                <a:gd name="T26" fmla="*/ 1 w 838"/>
                <a:gd name="T27" fmla="*/ 1 h 832"/>
                <a:gd name="T28" fmla="*/ 1 w 838"/>
                <a:gd name="T29" fmla="*/ 1 h 832"/>
                <a:gd name="T30" fmla="*/ 1 w 838"/>
                <a:gd name="T31" fmla="*/ 1 h 832"/>
                <a:gd name="T32" fmla="*/ 1 w 838"/>
                <a:gd name="T33" fmla="*/ 1 h 832"/>
                <a:gd name="T34" fmla="*/ 1 w 838"/>
                <a:gd name="T35" fmla="*/ 1 h 832"/>
                <a:gd name="T36" fmla="*/ 1 w 838"/>
                <a:gd name="T37" fmla="*/ 1 h 832"/>
                <a:gd name="T38" fmla="*/ 1 w 838"/>
                <a:gd name="T39" fmla="*/ 1 h 832"/>
                <a:gd name="T40" fmla="*/ 1 w 838"/>
                <a:gd name="T41" fmla="*/ 1 h 832"/>
                <a:gd name="T42" fmla="*/ 1 w 838"/>
                <a:gd name="T43" fmla="*/ 1 h 832"/>
                <a:gd name="T44" fmla="*/ 1 w 838"/>
                <a:gd name="T45" fmla="*/ 1 h 832"/>
                <a:gd name="T46" fmla="*/ 1 w 838"/>
                <a:gd name="T47" fmla="*/ 1 h 832"/>
                <a:gd name="T48" fmla="*/ 1 w 838"/>
                <a:gd name="T49" fmla="*/ 1 h 832"/>
                <a:gd name="T50" fmla="*/ 1 w 838"/>
                <a:gd name="T51" fmla="*/ 1 h 832"/>
                <a:gd name="T52" fmla="*/ 1 w 838"/>
                <a:gd name="T53" fmla="*/ 1 h 832"/>
                <a:gd name="T54" fmla="*/ 1 w 838"/>
                <a:gd name="T55" fmla="*/ 1 h 832"/>
                <a:gd name="T56" fmla="*/ 1 w 838"/>
                <a:gd name="T57" fmla="*/ 1 h 832"/>
                <a:gd name="T58" fmla="*/ 0 w 838"/>
                <a:gd name="T59" fmla="*/ 1 h 832"/>
                <a:gd name="T60" fmla="*/ 0 w 838"/>
                <a:gd name="T61" fmla="*/ 1 h 832"/>
                <a:gd name="T62" fmla="*/ 0 w 838"/>
                <a:gd name="T63" fmla="*/ 1 h 832"/>
                <a:gd name="T64" fmla="*/ 1 w 838"/>
                <a:gd name="T65" fmla="*/ 1 h 832"/>
                <a:gd name="T66" fmla="*/ 0 w 838"/>
                <a:gd name="T67" fmla="*/ 1 h 832"/>
                <a:gd name="T68" fmla="*/ 0 w 838"/>
                <a:gd name="T69" fmla="*/ 1 h 832"/>
                <a:gd name="T70" fmla="*/ 0 w 838"/>
                <a:gd name="T71" fmla="*/ 1 h 832"/>
                <a:gd name="T72" fmla="*/ 0 w 838"/>
                <a:gd name="T73" fmla="*/ 1 h 832"/>
                <a:gd name="T74" fmla="*/ 0 w 838"/>
                <a:gd name="T75" fmla="*/ 1 h 832"/>
                <a:gd name="T76" fmla="*/ 0 w 838"/>
                <a:gd name="T77" fmla="*/ 1 h 832"/>
                <a:gd name="T78" fmla="*/ 1 w 838"/>
                <a:gd name="T79" fmla="*/ 1 h 832"/>
                <a:gd name="T80" fmla="*/ 1 w 838"/>
                <a:gd name="T81" fmla="*/ 1 h 832"/>
                <a:gd name="T82" fmla="*/ 0 w 838"/>
                <a:gd name="T83" fmla="*/ 1 h 832"/>
                <a:gd name="T84" fmla="*/ 0 w 838"/>
                <a:gd name="T85" fmla="*/ 1 h 832"/>
                <a:gd name="T86" fmla="*/ 0 w 838"/>
                <a:gd name="T87" fmla="*/ 1 h 832"/>
                <a:gd name="T88" fmla="*/ 0 w 838"/>
                <a:gd name="T89" fmla="*/ 1 h 832"/>
                <a:gd name="T90" fmla="*/ 0 w 838"/>
                <a:gd name="T91" fmla="*/ 1 h 832"/>
                <a:gd name="T92" fmla="*/ 0 w 838"/>
                <a:gd name="T93" fmla="*/ 1 h 832"/>
                <a:gd name="T94" fmla="*/ 0 w 838"/>
                <a:gd name="T95" fmla="*/ 1 h 832"/>
                <a:gd name="T96" fmla="*/ 0 w 838"/>
                <a:gd name="T97" fmla="*/ 1 h 832"/>
                <a:gd name="T98" fmla="*/ 0 w 838"/>
                <a:gd name="T99" fmla="*/ 1 h 832"/>
                <a:gd name="T100" fmla="*/ 0 w 838"/>
                <a:gd name="T101" fmla="*/ 1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w="9525">
              <a:noFill/>
              <a:round/>
              <a:headEnd/>
              <a:tailEnd/>
            </a:ln>
          </p:spPr>
          <p:txBody>
            <a:bodyPr/>
            <a:lstStyle/>
            <a:p>
              <a:endParaRPr lang="zh-CN" altLang="en-US"/>
            </a:p>
          </p:txBody>
        </p:sp>
        <p:sp>
          <p:nvSpPr>
            <p:cNvPr id="7417" name="Freeform 180"/>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w="9525">
              <a:noFill/>
              <a:round/>
              <a:headEnd/>
              <a:tailEnd/>
            </a:ln>
          </p:spPr>
          <p:txBody>
            <a:bodyPr/>
            <a:lstStyle/>
            <a:p>
              <a:endParaRPr lang="zh-CN" altLang="en-US"/>
            </a:p>
          </p:txBody>
        </p:sp>
        <p:sp>
          <p:nvSpPr>
            <p:cNvPr id="7418" name="Freeform 181"/>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w="9525">
              <a:noFill/>
              <a:round/>
              <a:headEnd/>
              <a:tailEnd/>
            </a:ln>
          </p:spPr>
          <p:txBody>
            <a:bodyPr/>
            <a:lstStyle/>
            <a:p>
              <a:endParaRPr lang="zh-CN" altLang="en-US"/>
            </a:p>
          </p:txBody>
        </p:sp>
        <p:sp>
          <p:nvSpPr>
            <p:cNvPr id="7419" name="Freeform 182"/>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w="9525">
              <a:noFill/>
              <a:round/>
              <a:headEnd/>
              <a:tailEnd/>
            </a:ln>
          </p:spPr>
          <p:txBody>
            <a:bodyPr/>
            <a:lstStyle/>
            <a:p>
              <a:endParaRPr lang="zh-CN" altLang="en-US"/>
            </a:p>
          </p:txBody>
        </p:sp>
        <p:sp>
          <p:nvSpPr>
            <p:cNvPr id="7420" name="Freeform 183"/>
            <p:cNvSpPr>
              <a:spLocks/>
            </p:cNvSpPr>
            <p:nvPr/>
          </p:nvSpPr>
          <p:spPr bwMode="auto">
            <a:xfrm>
              <a:off x="286" y="1913"/>
              <a:ext cx="23" cy="73"/>
            </a:xfrm>
            <a:custGeom>
              <a:avLst/>
              <a:gdLst>
                <a:gd name="T0" fmla="*/ 0 w 115"/>
                <a:gd name="T1" fmla="*/ 1 h 368"/>
                <a:gd name="T2" fmla="*/ 0 w 115"/>
                <a:gd name="T3" fmla="*/ 1 h 368"/>
                <a:gd name="T4" fmla="*/ 0 w 115"/>
                <a:gd name="T5" fmla="*/ 1 h 368"/>
                <a:gd name="T6" fmla="*/ 0 w 115"/>
                <a:gd name="T7" fmla="*/ 1 h 368"/>
                <a:gd name="T8" fmla="*/ 0 w 115"/>
                <a:gd name="T9" fmla="*/ 1 h 368"/>
                <a:gd name="T10" fmla="*/ 0 w 115"/>
                <a:gd name="T11" fmla="*/ 1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1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w="9525">
              <a:noFill/>
              <a:round/>
              <a:headEnd/>
              <a:tailEnd/>
            </a:ln>
          </p:spPr>
          <p:txBody>
            <a:bodyPr/>
            <a:lstStyle/>
            <a:p>
              <a:endParaRPr lang="zh-CN" altLang="en-US"/>
            </a:p>
          </p:txBody>
        </p:sp>
        <p:sp>
          <p:nvSpPr>
            <p:cNvPr id="7421" name="Freeform 184"/>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w="9525">
              <a:noFill/>
              <a:round/>
              <a:headEnd/>
              <a:tailEnd/>
            </a:ln>
          </p:spPr>
          <p:txBody>
            <a:bodyPr/>
            <a:lstStyle/>
            <a:p>
              <a:endParaRPr lang="zh-CN" altLang="en-US"/>
            </a:p>
          </p:txBody>
        </p:sp>
        <p:sp>
          <p:nvSpPr>
            <p:cNvPr id="7422" name="Freeform 185"/>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w="9525">
              <a:noFill/>
              <a:round/>
              <a:headEnd/>
              <a:tailEnd/>
            </a:ln>
          </p:spPr>
          <p:txBody>
            <a:bodyPr/>
            <a:lstStyle/>
            <a:p>
              <a:endParaRPr lang="zh-CN" altLang="en-US"/>
            </a:p>
          </p:txBody>
        </p:sp>
        <p:sp>
          <p:nvSpPr>
            <p:cNvPr id="7423" name="Freeform 186"/>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w="9525">
              <a:noFill/>
              <a:round/>
              <a:headEnd/>
              <a:tailEnd/>
            </a:ln>
          </p:spPr>
          <p:txBody>
            <a:bodyPr/>
            <a:lstStyle/>
            <a:p>
              <a:endParaRPr lang="zh-CN" altLang="en-US"/>
            </a:p>
          </p:txBody>
        </p:sp>
      </p:grpSp>
      <p:grpSp>
        <p:nvGrpSpPr>
          <p:cNvPr id="7210" name="Group 187"/>
          <p:cNvGrpSpPr>
            <a:grpSpLocks/>
          </p:cNvGrpSpPr>
          <p:nvPr/>
        </p:nvGrpSpPr>
        <p:grpSpPr bwMode="auto">
          <a:xfrm>
            <a:off x="223838" y="4808538"/>
            <a:ext cx="195262" cy="265112"/>
            <a:chOff x="141" y="2010"/>
            <a:chExt cx="123" cy="167"/>
          </a:xfrm>
        </p:grpSpPr>
        <p:sp>
          <p:nvSpPr>
            <p:cNvPr id="7408" name="Freeform 188"/>
            <p:cNvSpPr>
              <a:spLocks/>
            </p:cNvSpPr>
            <p:nvPr/>
          </p:nvSpPr>
          <p:spPr bwMode="auto">
            <a:xfrm>
              <a:off x="141" y="2010"/>
              <a:ext cx="123" cy="167"/>
            </a:xfrm>
            <a:custGeom>
              <a:avLst/>
              <a:gdLst>
                <a:gd name="T0" fmla="*/ 1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1 h 835"/>
                <a:gd name="T18" fmla="*/ 0 w 617"/>
                <a:gd name="T19" fmla="*/ 1 h 835"/>
                <a:gd name="T20" fmla="*/ 0 w 617"/>
                <a:gd name="T21" fmla="*/ 1 h 835"/>
                <a:gd name="T22" fmla="*/ 0 w 617"/>
                <a:gd name="T23" fmla="*/ 1 h 835"/>
                <a:gd name="T24" fmla="*/ 1 w 617"/>
                <a:gd name="T25" fmla="*/ 1 h 835"/>
                <a:gd name="T26" fmla="*/ 1 w 617"/>
                <a:gd name="T27" fmla="*/ 1 h 835"/>
                <a:gd name="T28" fmla="*/ 1 w 617"/>
                <a:gd name="T29" fmla="*/ 1 h 835"/>
                <a:gd name="T30" fmla="*/ 1 w 617"/>
                <a:gd name="T31" fmla="*/ 1 h 835"/>
                <a:gd name="T32" fmla="*/ 1 w 617"/>
                <a:gd name="T33" fmla="*/ 1 h 835"/>
                <a:gd name="T34" fmla="*/ 1 w 617"/>
                <a:gd name="T35" fmla="*/ 1 h 835"/>
                <a:gd name="T36" fmla="*/ 1 w 617"/>
                <a:gd name="T37" fmla="*/ 1 h 835"/>
                <a:gd name="T38" fmla="*/ 1 w 617"/>
                <a:gd name="T39" fmla="*/ 0 h 835"/>
                <a:gd name="T40" fmla="*/ 1 w 617"/>
                <a:gd name="T41" fmla="*/ 0 h 835"/>
                <a:gd name="T42" fmla="*/ 1 w 617"/>
                <a:gd name="T43" fmla="*/ 0 h 835"/>
                <a:gd name="T44" fmla="*/ 1 w 617"/>
                <a:gd name="T45" fmla="*/ 0 h 835"/>
                <a:gd name="T46" fmla="*/ 1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a:p>
          </p:txBody>
        </p:sp>
        <p:sp>
          <p:nvSpPr>
            <p:cNvPr id="7409" name="Freeform 189"/>
            <p:cNvSpPr>
              <a:spLocks/>
            </p:cNvSpPr>
            <p:nvPr/>
          </p:nvSpPr>
          <p:spPr bwMode="auto">
            <a:xfrm>
              <a:off x="143" y="2019"/>
              <a:ext cx="106" cy="153"/>
            </a:xfrm>
            <a:custGeom>
              <a:avLst/>
              <a:gdLst>
                <a:gd name="T0" fmla="*/ 1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1 h 766"/>
                <a:gd name="T14" fmla="*/ 0 w 531"/>
                <a:gd name="T15" fmla="*/ 1 h 766"/>
                <a:gd name="T16" fmla="*/ 0 w 531"/>
                <a:gd name="T17" fmla="*/ 1 h 766"/>
                <a:gd name="T18" fmla="*/ 0 w 531"/>
                <a:gd name="T19" fmla="*/ 1 h 766"/>
                <a:gd name="T20" fmla="*/ 0 w 531"/>
                <a:gd name="T21" fmla="*/ 1 h 766"/>
                <a:gd name="T22" fmla="*/ 1 w 531"/>
                <a:gd name="T23" fmla="*/ 1 h 766"/>
                <a:gd name="T24" fmla="*/ 1 w 531"/>
                <a:gd name="T25" fmla="*/ 1 h 766"/>
                <a:gd name="T26" fmla="*/ 1 w 531"/>
                <a:gd name="T27" fmla="*/ 1 h 766"/>
                <a:gd name="T28" fmla="*/ 1 w 531"/>
                <a:gd name="T29" fmla="*/ 1 h 766"/>
                <a:gd name="T30" fmla="*/ 1 w 531"/>
                <a:gd name="T31" fmla="*/ 1 h 766"/>
                <a:gd name="T32" fmla="*/ 1 w 531"/>
                <a:gd name="T33" fmla="*/ 1 h 766"/>
                <a:gd name="T34" fmla="*/ 1 w 531"/>
                <a:gd name="T35" fmla="*/ 1 h 766"/>
                <a:gd name="T36" fmla="*/ 1 w 531"/>
                <a:gd name="T37" fmla="*/ 0 h 766"/>
                <a:gd name="T38" fmla="*/ 1 w 531"/>
                <a:gd name="T39" fmla="*/ 0 h 766"/>
                <a:gd name="T40" fmla="*/ 1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w="9525">
              <a:noFill/>
              <a:round/>
              <a:headEnd/>
              <a:tailEnd/>
            </a:ln>
          </p:spPr>
          <p:txBody>
            <a:bodyPr/>
            <a:lstStyle/>
            <a:p>
              <a:endParaRPr lang="zh-CN" altLang="en-US"/>
            </a:p>
          </p:txBody>
        </p:sp>
      </p:grpSp>
      <p:sp>
        <p:nvSpPr>
          <p:cNvPr id="7211" name="Freeform 190"/>
          <p:cNvSpPr>
            <a:spLocks/>
          </p:cNvSpPr>
          <p:nvPr/>
        </p:nvSpPr>
        <p:spPr bwMode="auto">
          <a:xfrm>
            <a:off x="703263" y="5110163"/>
            <a:ext cx="14287" cy="223837"/>
          </a:xfrm>
          <a:custGeom>
            <a:avLst/>
            <a:gdLst>
              <a:gd name="T0" fmla="*/ 2147483647 w 43"/>
              <a:gd name="T1" fmla="*/ 0 h 703"/>
              <a:gd name="T2" fmla="*/ 2147483647 w 43"/>
              <a:gd name="T3" fmla="*/ 2147483647 h 703"/>
              <a:gd name="T4" fmla="*/ 2147483647 w 43"/>
              <a:gd name="T5" fmla="*/ 2147483647 h 703"/>
              <a:gd name="T6" fmla="*/ 2147483647 w 43"/>
              <a:gd name="T7" fmla="*/ 2147483647 h 703"/>
              <a:gd name="T8" fmla="*/ 2147483647 w 43"/>
              <a:gd name="T9" fmla="*/ 2147483647 h 703"/>
              <a:gd name="T10" fmla="*/ 2147483647 w 43"/>
              <a:gd name="T11" fmla="*/ 2147483647 h 703"/>
              <a:gd name="T12" fmla="*/ 2147483647 w 43"/>
              <a:gd name="T13" fmla="*/ 2147483647 h 703"/>
              <a:gd name="T14" fmla="*/ 0 w 43"/>
              <a:gd name="T15" fmla="*/ 2147483647 h 703"/>
              <a:gd name="T16" fmla="*/ 2147483647 w 43"/>
              <a:gd name="T17" fmla="*/ 2147483647 h 703"/>
              <a:gd name="T18" fmla="*/ 2147483647 w 43"/>
              <a:gd name="T19" fmla="*/ 2147483647 h 703"/>
              <a:gd name="T20" fmla="*/ 2147483647 w 43"/>
              <a:gd name="T21" fmla="*/ 2147483647 h 703"/>
              <a:gd name="T22" fmla="*/ 2147483647 w 43"/>
              <a:gd name="T23" fmla="*/ 2147483647 h 703"/>
              <a:gd name="T24" fmla="*/ 2147483647 w 43"/>
              <a:gd name="T25" fmla="*/ 2147483647 h 703"/>
              <a:gd name="T26" fmla="*/ 2147483647 w 43"/>
              <a:gd name="T27" fmla="*/ 2147483647 h 703"/>
              <a:gd name="T28" fmla="*/ 2147483647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w="9525">
            <a:noFill/>
            <a:round/>
            <a:headEnd/>
            <a:tailEnd/>
          </a:ln>
        </p:spPr>
        <p:txBody>
          <a:bodyPr/>
          <a:lstStyle/>
          <a:p>
            <a:endParaRPr lang="zh-CN" altLang="en-US"/>
          </a:p>
        </p:txBody>
      </p:sp>
      <p:sp>
        <p:nvSpPr>
          <p:cNvPr id="7212" name="Freeform 191"/>
          <p:cNvSpPr>
            <a:spLocks/>
          </p:cNvSpPr>
          <p:nvPr/>
        </p:nvSpPr>
        <p:spPr bwMode="auto">
          <a:xfrm>
            <a:off x="646113" y="5113338"/>
            <a:ext cx="34925" cy="11112"/>
          </a:xfrm>
          <a:custGeom>
            <a:avLst/>
            <a:gdLst>
              <a:gd name="T0" fmla="*/ 2147483647 w 112"/>
              <a:gd name="T1" fmla="*/ 0 h 36"/>
              <a:gd name="T2" fmla="*/ 2147483647 w 112"/>
              <a:gd name="T3" fmla="*/ 2147483647 h 36"/>
              <a:gd name="T4" fmla="*/ 2147483647 w 112"/>
              <a:gd name="T5" fmla="*/ 2147483647 h 36"/>
              <a:gd name="T6" fmla="*/ 0 w 112"/>
              <a:gd name="T7" fmla="*/ 2147483647 h 36"/>
              <a:gd name="T8" fmla="*/ 2147483647 w 112"/>
              <a:gd name="T9" fmla="*/ 2147483647 h 36"/>
              <a:gd name="T10" fmla="*/ 2147483647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w="9525">
            <a:noFill/>
            <a:round/>
            <a:headEnd/>
            <a:tailEnd/>
          </a:ln>
        </p:spPr>
        <p:txBody>
          <a:bodyPr/>
          <a:lstStyle/>
          <a:p>
            <a:endParaRPr lang="zh-CN" altLang="en-US"/>
          </a:p>
        </p:txBody>
      </p:sp>
      <p:sp>
        <p:nvSpPr>
          <p:cNvPr id="7213" name="Freeform 192"/>
          <p:cNvSpPr>
            <a:spLocks/>
          </p:cNvSpPr>
          <p:nvPr/>
        </p:nvSpPr>
        <p:spPr bwMode="auto">
          <a:xfrm>
            <a:off x="498475" y="4532313"/>
            <a:ext cx="47625" cy="128587"/>
          </a:xfrm>
          <a:custGeom>
            <a:avLst/>
            <a:gdLst>
              <a:gd name="T0" fmla="*/ 0 w 150"/>
              <a:gd name="T1" fmla="*/ 0 h 407"/>
              <a:gd name="T2" fmla="*/ 2147483647 w 150"/>
              <a:gd name="T3" fmla="*/ 2147483647 h 407"/>
              <a:gd name="T4" fmla="*/ 2147483647 w 150"/>
              <a:gd name="T5" fmla="*/ 2147483647 h 407"/>
              <a:gd name="T6" fmla="*/ 2147483647 w 150"/>
              <a:gd name="T7" fmla="*/ 2147483647 h 407"/>
              <a:gd name="T8" fmla="*/ 2147483647 w 150"/>
              <a:gd name="T9" fmla="*/ 2147483647 h 407"/>
              <a:gd name="T10" fmla="*/ 2147483647 w 150"/>
              <a:gd name="T11" fmla="*/ 2147483647 h 407"/>
              <a:gd name="T12" fmla="*/ 2147483647 w 150"/>
              <a:gd name="T13" fmla="*/ 2147483647 h 407"/>
              <a:gd name="T14" fmla="*/ 2147483647 w 150"/>
              <a:gd name="T15" fmla="*/ 2147483647 h 407"/>
              <a:gd name="T16" fmla="*/ 2147483647 w 150"/>
              <a:gd name="T17" fmla="*/ 2147483647 h 407"/>
              <a:gd name="T18" fmla="*/ 2147483647 w 150"/>
              <a:gd name="T19" fmla="*/ 2147483647 h 407"/>
              <a:gd name="T20" fmla="*/ 2147483647 w 150"/>
              <a:gd name="T21" fmla="*/ 2147483647 h 407"/>
              <a:gd name="T22" fmla="*/ 2147483647 w 150"/>
              <a:gd name="T23" fmla="*/ 2147483647 h 407"/>
              <a:gd name="T24" fmla="*/ 2147483647 w 150"/>
              <a:gd name="T25" fmla="*/ 2147483647 h 407"/>
              <a:gd name="T26" fmla="*/ 2147483647 w 150"/>
              <a:gd name="T27" fmla="*/ 2147483647 h 407"/>
              <a:gd name="T28" fmla="*/ 2147483647 w 150"/>
              <a:gd name="T29" fmla="*/ 2147483647 h 407"/>
              <a:gd name="T30" fmla="*/ 2147483647 w 150"/>
              <a:gd name="T31" fmla="*/ 2147483647 h 407"/>
              <a:gd name="T32" fmla="*/ 2147483647 w 150"/>
              <a:gd name="T33" fmla="*/ 2147483647 h 407"/>
              <a:gd name="T34" fmla="*/ 2147483647 w 150"/>
              <a:gd name="T35" fmla="*/ 2147483647 h 407"/>
              <a:gd name="T36" fmla="*/ 2147483647 w 150"/>
              <a:gd name="T37" fmla="*/ 2147483647 h 407"/>
              <a:gd name="T38" fmla="*/ 2147483647 w 150"/>
              <a:gd name="T39" fmla="*/ 2147483647 h 407"/>
              <a:gd name="T40" fmla="*/ 2147483647 w 150"/>
              <a:gd name="T41" fmla="*/ 2147483647 h 407"/>
              <a:gd name="T42" fmla="*/ 2147483647 w 150"/>
              <a:gd name="T43" fmla="*/ 2147483647 h 407"/>
              <a:gd name="T44" fmla="*/ 2147483647 w 150"/>
              <a:gd name="T45" fmla="*/ 2147483647 h 407"/>
              <a:gd name="T46" fmla="*/ 2147483647 w 150"/>
              <a:gd name="T47" fmla="*/ 2147483647 h 407"/>
              <a:gd name="T48" fmla="*/ 2147483647 w 150"/>
              <a:gd name="T49" fmla="*/ 2147483647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p:spPr>
        <p:txBody>
          <a:bodyPr/>
          <a:lstStyle/>
          <a:p>
            <a:endParaRPr lang="zh-CN" altLang="en-US"/>
          </a:p>
        </p:txBody>
      </p:sp>
      <p:sp>
        <p:nvSpPr>
          <p:cNvPr id="7214" name="Text Box 193"/>
          <p:cNvSpPr txBox="1">
            <a:spLocks noChangeArrowheads="1"/>
          </p:cNvSpPr>
          <p:nvPr/>
        </p:nvSpPr>
        <p:spPr bwMode="auto">
          <a:xfrm>
            <a:off x="7772400" y="5248275"/>
            <a:ext cx="1104900"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7215" name="Oval 194"/>
          <p:cNvSpPr>
            <a:spLocks noChangeArrowheads="1"/>
          </p:cNvSpPr>
          <p:nvPr/>
        </p:nvSpPr>
        <p:spPr bwMode="auto">
          <a:xfrm>
            <a:off x="762000" y="4638675"/>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grpSp>
        <p:nvGrpSpPr>
          <p:cNvPr id="7216" name="Group 195"/>
          <p:cNvGrpSpPr>
            <a:grpSpLocks/>
          </p:cNvGrpSpPr>
          <p:nvPr/>
        </p:nvGrpSpPr>
        <p:grpSpPr bwMode="auto">
          <a:xfrm>
            <a:off x="7926388" y="4275138"/>
            <a:ext cx="709612" cy="495300"/>
            <a:chOff x="4993" y="1674"/>
            <a:chExt cx="447" cy="312"/>
          </a:xfrm>
        </p:grpSpPr>
        <p:grpSp>
          <p:nvGrpSpPr>
            <p:cNvPr id="7357" name="Group 196"/>
            <p:cNvGrpSpPr>
              <a:grpSpLocks/>
            </p:cNvGrpSpPr>
            <p:nvPr/>
          </p:nvGrpSpPr>
          <p:grpSpPr bwMode="auto">
            <a:xfrm>
              <a:off x="4993" y="1674"/>
              <a:ext cx="345" cy="282"/>
              <a:chOff x="4993" y="1674"/>
              <a:chExt cx="345" cy="282"/>
            </a:xfrm>
          </p:grpSpPr>
          <p:grpSp>
            <p:nvGrpSpPr>
              <p:cNvPr id="7390" name="Group 197"/>
              <p:cNvGrpSpPr>
                <a:grpSpLocks/>
              </p:cNvGrpSpPr>
              <p:nvPr/>
            </p:nvGrpSpPr>
            <p:grpSpPr bwMode="auto">
              <a:xfrm>
                <a:off x="4993" y="1674"/>
                <a:ext cx="345" cy="282"/>
                <a:chOff x="4993" y="1674"/>
                <a:chExt cx="345" cy="282"/>
              </a:xfrm>
            </p:grpSpPr>
            <p:grpSp>
              <p:nvGrpSpPr>
                <p:cNvPr id="7399" name="Group 198"/>
                <p:cNvGrpSpPr>
                  <a:grpSpLocks/>
                </p:cNvGrpSpPr>
                <p:nvPr/>
              </p:nvGrpSpPr>
              <p:grpSpPr bwMode="auto">
                <a:xfrm>
                  <a:off x="4993" y="1833"/>
                  <a:ext cx="345" cy="123"/>
                  <a:chOff x="4993" y="1833"/>
                  <a:chExt cx="345" cy="123"/>
                </a:xfrm>
              </p:grpSpPr>
              <p:sp>
                <p:nvSpPr>
                  <p:cNvPr id="7405" name="Freeform 199"/>
                  <p:cNvSpPr>
                    <a:spLocks/>
                  </p:cNvSpPr>
                  <p:nvPr/>
                </p:nvSpPr>
                <p:spPr bwMode="auto">
                  <a:xfrm>
                    <a:off x="5140" y="1833"/>
                    <a:ext cx="198" cy="123"/>
                  </a:xfrm>
                  <a:custGeom>
                    <a:avLst/>
                    <a:gdLst>
                      <a:gd name="T0" fmla="*/ 0 w 1188"/>
                      <a:gd name="T1" fmla="*/ 0 h 738"/>
                      <a:gd name="T2" fmla="*/ 0 w 1188"/>
                      <a:gd name="T3" fmla="*/ 0 h 738"/>
                      <a:gd name="T4" fmla="*/ 1 w 1188"/>
                      <a:gd name="T5" fmla="*/ 0 h 738"/>
                      <a:gd name="T6" fmla="*/ 1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a:p>
                </p:txBody>
              </p:sp>
              <p:sp>
                <p:nvSpPr>
                  <p:cNvPr id="7406" name="Freeform 200"/>
                  <p:cNvSpPr>
                    <a:spLocks/>
                  </p:cNvSpPr>
                  <p:nvPr/>
                </p:nvSpPr>
                <p:spPr bwMode="auto">
                  <a:xfrm>
                    <a:off x="4993" y="1862"/>
                    <a:ext cx="147" cy="94"/>
                  </a:xfrm>
                  <a:custGeom>
                    <a:avLst/>
                    <a:gdLst>
                      <a:gd name="T0" fmla="*/ 1 w 882"/>
                      <a:gd name="T1" fmla="*/ 0 h 563"/>
                      <a:gd name="T2" fmla="*/ 1 w 882"/>
                      <a:gd name="T3" fmla="*/ 1 h 563"/>
                      <a:gd name="T4" fmla="*/ 0 w 882"/>
                      <a:gd name="T5" fmla="*/ 0 h 563"/>
                      <a:gd name="T6" fmla="*/ 0 w 882"/>
                      <a:gd name="T7" fmla="*/ 0 h 563"/>
                      <a:gd name="T8" fmla="*/ 1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a:p>
                </p:txBody>
              </p:sp>
              <p:sp>
                <p:nvSpPr>
                  <p:cNvPr id="7407" name="Freeform 201"/>
                  <p:cNvSpPr>
                    <a:spLocks/>
                  </p:cNvSpPr>
                  <p:nvPr/>
                </p:nvSpPr>
                <p:spPr bwMode="auto">
                  <a:xfrm>
                    <a:off x="4993" y="1833"/>
                    <a:ext cx="345" cy="38"/>
                  </a:xfrm>
                  <a:custGeom>
                    <a:avLst/>
                    <a:gdLst>
                      <a:gd name="T0" fmla="*/ 0 w 2070"/>
                      <a:gd name="T1" fmla="*/ 0 h 225"/>
                      <a:gd name="T2" fmla="*/ 1 w 2070"/>
                      <a:gd name="T3" fmla="*/ 0 h 225"/>
                      <a:gd name="T4" fmla="*/ 1 w 2070"/>
                      <a:gd name="T5" fmla="*/ 0 h 225"/>
                      <a:gd name="T6" fmla="*/ 1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a:p>
                </p:txBody>
              </p:sp>
            </p:grpSp>
            <p:sp>
              <p:nvSpPr>
                <p:cNvPr id="7400" name="Freeform 202"/>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1 w 751"/>
                    <a:gd name="T7" fmla="*/ 0 h 210"/>
                    <a:gd name="T8" fmla="*/ 1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a:p>
              </p:txBody>
            </p:sp>
            <p:grpSp>
              <p:nvGrpSpPr>
                <p:cNvPr id="7401" name="Group 203"/>
                <p:cNvGrpSpPr>
                  <a:grpSpLocks/>
                </p:cNvGrpSpPr>
                <p:nvPr/>
              </p:nvGrpSpPr>
              <p:grpSpPr bwMode="auto">
                <a:xfrm>
                  <a:off x="5020" y="1674"/>
                  <a:ext cx="279" cy="176"/>
                  <a:chOff x="5020" y="1674"/>
                  <a:chExt cx="279" cy="176"/>
                </a:xfrm>
              </p:grpSpPr>
              <p:sp>
                <p:nvSpPr>
                  <p:cNvPr id="7402" name="Freeform 204"/>
                  <p:cNvSpPr>
                    <a:spLocks/>
                  </p:cNvSpPr>
                  <p:nvPr/>
                </p:nvSpPr>
                <p:spPr bwMode="auto">
                  <a:xfrm>
                    <a:off x="5139" y="1674"/>
                    <a:ext cx="160" cy="172"/>
                  </a:xfrm>
                  <a:custGeom>
                    <a:avLst/>
                    <a:gdLst>
                      <a:gd name="T0" fmla="*/ 0 w 960"/>
                      <a:gd name="T1" fmla="*/ 1 h 1031"/>
                      <a:gd name="T2" fmla="*/ 0 w 960"/>
                      <a:gd name="T3" fmla="*/ 0 h 1031"/>
                      <a:gd name="T4" fmla="*/ 1 w 960"/>
                      <a:gd name="T5" fmla="*/ 0 h 1031"/>
                      <a:gd name="T6" fmla="*/ 1 w 960"/>
                      <a:gd name="T7" fmla="*/ 1 h 1031"/>
                      <a:gd name="T8" fmla="*/ 0 w 960"/>
                      <a:gd name="T9" fmla="*/ 1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a:p>
                </p:txBody>
              </p:sp>
              <p:sp>
                <p:nvSpPr>
                  <p:cNvPr id="7403" name="Freeform 205"/>
                  <p:cNvSpPr>
                    <a:spLocks/>
                  </p:cNvSpPr>
                  <p:nvPr/>
                </p:nvSpPr>
                <p:spPr bwMode="auto">
                  <a:xfrm>
                    <a:off x="5020" y="1679"/>
                    <a:ext cx="141" cy="171"/>
                  </a:xfrm>
                  <a:custGeom>
                    <a:avLst/>
                    <a:gdLst>
                      <a:gd name="T0" fmla="*/ 0 w 850"/>
                      <a:gd name="T1" fmla="*/ 0 h 1026"/>
                      <a:gd name="T2" fmla="*/ 0 w 850"/>
                      <a:gd name="T3" fmla="*/ 0 h 1026"/>
                      <a:gd name="T4" fmla="*/ 0 w 850"/>
                      <a:gd name="T5" fmla="*/ 1 h 1026"/>
                      <a:gd name="T6" fmla="*/ 1 w 850"/>
                      <a:gd name="T7" fmla="*/ 1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a:p>
                </p:txBody>
              </p:sp>
              <p:sp>
                <p:nvSpPr>
                  <p:cNvPr id="7404" name="Freeform 206"/>
                  <p:cNvSpPr>
                    <a:spLocks/>
                  </p:cNvSpPr>
                  <p:nvPr/>
                </p:nvSpPr>
                <p:spPr bwMode="auto">
                  <a:xfrm>
                    <a:off x="5166" y="1691"/>
                    <a:ext cx="115" cy="129"/>
                  </a:xfrm>
                  <a:custGeom>
                    <a:avLst/>
                    <a:gdLst>
                      <a:gd name="T0" fmla="*/ 0 w 689"/>
                      <a:gd name="T1" fmla="*/ 0 h 778"/>
                      <a:gd name="T2" fmla="*/ 0 w 689"/>
                      <a:gd name="T3" fmla="*/ 0 h 778"/>
                      <a:gd name="T4" fmla="*/ 1 w 689"/>
                      <a:gd name="T5" fmla="*/ 0 h 778"/>
                      <a:gd name="T6" fmla="*/ 1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a:p>
                </p:txBody>
              </p:sp>
            </p:grpSp>
          </p:grpSp>
          <p:grpSp>
            <p:nvGrpSpPr>
              <p:cNvPr id="7391" name="Group 207"/>
              <p:cNvGrpSpPr>
                <a:grpSpLocks/>
              </p:cNvGrpSpPr>
              <p:nvPr/>
            </p:nvGrpSpPr>
            <p:grpSpPr bwMode="auto">
              <a:xfrm>
                <a:off x="5212" y="1846"/>
                <a:ext cx="113" cy="80"/>
                <a:chOff x="5212" y="1846"/>
                <a:chExt cx="113" cy="80"/>
              </a:xfrm>
            </p:grpSpPr>
            <p:sp>
              <p:nvSpPr>
                <p:cNvPr id="7392" name="Freeform 208"/>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a:p>
              </p:txBody>
            </p:sp>
            <p:sp>
              <p:nvSpPr>
                <p:cNvPr id="7393" name="Line 209"/>
                <p:cNvSpPr>
                  <a:spLocks noChangeShapeType="1"/>
                </p:cNvSpPr>
                <p:nvPr/>
              </p:nvSpPr>
              <p:spPr bwMode="auto">
                <a:xfrm flipV="1">
                  <a:off x="5286" y="1866"/>
                  <a:ext cx="30" cy="7"/>
                </a:xfrm>
                <a:prstGeom prst="line">
                  <a:avLst/>
                </a:prstGeom>
                <a:noFill/>
                <a:ln w="9525">
                  <a:solidFill>
                    <a:srgbClr val="000000"/>
                  </a:solidFill>
                  <a:round/>
                  <a:headEnd/>
                  <a:tailEnd/>
                </a:ln>
              </p:spPr>
              <p:txBody>
                <a:bodyPr/>
                <a:lstStyle/>
                <a:p>
                  <a:endParaRPr lang="zh-CN" altLang="en-US"/>
                </a:p>
              </p:txBody>
            </p:sp>
            <p:sp>
              <p:nvSpPr>
                <p:cNvPr id="7394" name="Line 210"/>
                <p:cNvSpPr>
                  <a:spLocks noChangeShapeType="1"/>
                </p:cNvSpPr>
                <p:nvPr/>
              </p:nvSpPr>
              <p:spPr bwMode="auto">
                <a:xfrm flipH="1">
                  <a:off x="5231" y="1876"/>
                  <a:ext cx="39" cy="9"/>
                </a:xfrm>
                <a:prstGeom prst="line">
                  <a:avLst/>
                </a:prstGeom>
                <a:noFill/>
                <a:ln w="9525">
                  <a:solidFill>
                    <a:srgbClr val="000000"/>
                  </a:solidFill>
                  <a:round/>
                  <a:headEnd/>
                  <a:tailEnd/>
                </a:ln>
              </p:spPr>
              <p:txBody>
                <a:bodyPr/>
                <a:lstStyle/>
                <a:p>
                  <a:endParaRPr lang="zh-CN" altLang="en-US"/>
                </a:p>
              </p:txBody>
            </p:sp>
            <p:sp>
              <p:nvSpPr>
                <p:cNvPr id="7395" name="Line 211"/>
                <p:cNvSpPr>
                  <a:spLocks noChangeShapeType="1"/>
                </p:cNvSpPr>
                <p:nvPr/>
              </p:nvSpPr>
              <p:spPr bwMode="auto">
                <a:xfrm>
                  <a:off x="5277" y="1856"/>
                  <a:ext cx="1" cy="52"/>
                </a:xfrm>
                <a:prstGeom prst="line">
                  <a:avLst/>
                </a:prstGeom>
                <a:noFill/>
                <a:ln w="1588">
                  <a:solidFill>
                    <a:srgbClr val="000000"/>
                  </a:solidFill>
                  <a:round/>
                  <a:headEnd/>
                  <a:tailEnd/>
                </a:ln>
              </p:spPr>
              <p:txBody>
                <a:bodyPr/>
                <a:lstStyle/>
                <a:p>
                  <a:endParaRPr lang="zh-CN" altLang="en-US"/>
                </a:p>
              </p:txBody>
            </p:sp>
            <p:sp>
              <p:nvSpPr>
                <p:cNvPr id="7396" name="Line 212"/>
                <p:cNvSpPr>
                  <a:spLocks noChangeShapeType="1"/>
                </p:cNvSpPr>
                <p:nvPr/>
              </p:nvSpPr>
              <p:spPr bwMode="auto">
                <a:xfrm>
                  <a:off x="5223" y="1868"/>
                  <a:ext cx="1" cy="57"/>
                </a:xfrm>
                <a:prstGeom prst="line">
                  <a:avLst/>
                </a:prstGeom>
                <a:noFill/>
                <a:ln w="1588">
                  <a:solidFill>
                    <a:srgbClr val="000000"/>
                  </a:solidFill>
                  <a:round/>
                  <a:headEnd/>
                  <a:tailEnd/>
                </a:ln>
              </p:spPr>
              <p:txBody>
                <a:bodyPr/>
                <a:lstStyle/>
                <a:p>
                  <a:endParaRPr lang="zh-CN" altLang="en-US"/>
                </a:p>
              </p:txBody>
            </p:sp>
            <p:sp>
              <p:nvSpPr>
                <p:cNvPr id="7397" name="Line 213"/>
                <p:cNvSpPr>
                  <a:spLocks noChangeShapeType="1"/>
                </p:cNvSpPr>
                <p:nvPr/>
              </p:nvSpPr>
              <p:spPr bwMode="auto">
                <a:xfrm flipH="1">
                  <a:off x="5223" y="1867"/>
                  <a:ext cx="102" cy="26"/>
                </a:xfrm>
                <a:prstGeom prst="line">
                  <a:avLst/>
                </a:prstGeom>
                <a:noFill/>
                <a:ln w="1588">
                  <a:solidFill>
                    <a:srgbClr val="000000"/>
                  </a:solidFill>
                  <a:round/>
                  <a:headEnd/>
                  <a:tailEnd/>
                </a:ln>
              </p:spPr>
              <p:txBody>
                <a:bodyPr/>
                <a:lstStyle/>
                <a:p>
                  <a:endParaRPr lang="zh-CN" altLang="en-US"/>
                </a:p>
              </p:txBody>
            </p:sp>
            <p:sp>
              <p:nvSpPr>
                <p:cNvPr id="7398" name="Line 214"/>
                <p:cNvSpPr>
                  <a:spLocks noChangeShapeType="1"/>
                </p:cNvSpPr>
                <p:nvPr/>
              </p:nvSpPr>
              <p:spPr bwMode="auto">
                <a:xfrm flipV="1">
                  <a:off x="5223" y="1860"/>
                  <a:ext cx="102" cy="23"/>
                </a:xfrm>
                <a:prstGeom prst="line">
                  <a:avLst/>
                </a:prstGeom>
                <a:noFill/>
                <a:ln w="1588">
                  <a:solidFill>
                    <a:srgbClr val="000000"/>
                  </a:solidFill>
                  <a:round/>
                  <a:headEnd/>
                  <a:tailEnd/>
                </a:ln>
              </p:spPr>
              <p:txBody>
                <a:bodyPr/>
                <a:lstStyle/>
                <a:p>
                  <a:endParaRPr lang="zh-CN" altLang="en-US"/>
                </a:p>
              </p:txBody>
            </p:sp>
          </p:grpSp>
        </p:grpSp>
        <p:grpSp>
          <p:nvGrpSpPr>
            <p:cNvPr id="7358" name="Group 215"/>
            <p:cNvGrpSpPr>
              <a:grpSpLocks/>
            </p:cNvGrpSpPr>
            <p:nvPr/>
          </p:nvGrpSpPr>
          <p:grpSpPr bwMode="auto">
            <a:xfrm>
              <a:off x="5170" y="1848"/>
              <a:ext cx="270" cy="138"/>
              <a:chOff x="5170" y="1848"/>
              <a:chExt cx="270" cy="138"/>
            </a:xfrm>
          </p:grpSpPr>
          <p:grpSp>
            <p:nvGrpSpPr>
              <p:cNvPr id="7359" name="Group 216"/>
              <p:cNvGrpSpPr>
                <a:grpSpLocks/>
              </p:cNvGrpSpPr>
              <p:nvPr/>
            </p:nvGrpSpPr>
            <p:grpSpPr bwMode="auto">
              <a:xfrm>
                <a:off x="5188" y="1923"/>
                <a:ext cx="43" cy="32"/>
                <a:chOff x="5188" y="1923"/>
                <a:chExt cx="43" cy="32"/>
              </a:xfrm>
            </p:grpSpPr>
            <p:sp>
              <p:nvSpPr>
                <p:cNvPr id="7388" name="Freeform 217"/>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a:p>
              </p:txBody>
            </p:sp>
            <p:sp>
              <p:nvSpPr>
                <p:cNvPr id="7389" name="Freeform 218"/>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a:p>
              </p:txBody>
            </p:sp>
          </p:grpSp>
          <p:grpSp>
            <p:nvGrpSpPr>
              <p:cNvPr id="7360" name="Group 219"/>
              <p:cNvGrpSpPr>
                <a:grpSpLocks/>
              </p:cNvGrpSpPr>
              <p:nvPr/>
            </p:nvGrpSpPr>
            <p:grpSpPr bwMode="auto">
              <a:xfrm>
                <a:off x="5170" y="1848"/>
                <a:ext cx="270" cy="138"/>
                <a:chOff x="5170" y="1848"/>
                <a:chExt cx="270" cy="138"/>
              </a:xfrm>
            </p:grpSpPr>
            <p:sp>
              <p:nvSpPr>
                <p:cNvPr id="7361" name="Freeform 220"/>
                <p:cNvSpPr>
                  <a:spLocks/>
                </p:cNvSpPr>
                <p:nvPr/>
              </p:nvSpPr>
              <p:spPr bwMode="auto">
                <a:xfrm>
                  <a:off x="5175" y="1848"/>
                  <a:ext cx="264" cy="122"/>
                </a:xfrm>
                <a:custGeom>
                  <a:avLst/>
                  <a:gdLst>
                    <a:gd name="T0" fmla="*/ 0 w 1583"/>
                    <a:gd name="T1" fmla="*/ 0 h 729"/>
                    <a:gd name="T2" fmla="*/ 1 w 1583"/>
                    <a:gd name="T3" fmla="*/ 1 h 729"/>
                    <a:gd name="T4" fmla="*/ 1 w 1583"/>
                    <a:gd name="T5" fmla="*/ 0 h 729"/>
                    <a:gd name="T6" fmla="*/ 1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a:p>
              </p:txBody>
            </p:sp>
            <p:sp>
              <p:nvSpPr>
                <p:cNvPr id="7362" name="Freeform 221"/>
                <p:cNvSpPr>
                  <a:spLocks/>
                </p:cNvSpPr>
                <p:nvPr/>
              </p:nvSpPr>
              <p:spPr bwMode="auto">
                <a:xfrm>
                  <a:off x="5170" y="1899"/>
                  <a:ext cx="133" cy="86"/>
                </a:xfrm>
                <a:custGeom>
                  <a:avLst/>
                  <a:gdLst>
                    <a:gd name="T0" fmla="*/ 0 w 792"/>
                    <a:gd name="T1" fmla="*/ 0 h 516"/>
                    <a:gd name="T2" fmla="*/ 1 w 792"/>
                    <a:gd name="T3" fmla="*/ 0 h 516"/>
                    <a:gd name="T4" fmla="*/ 1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a:p>
              </p:txBody>
            </p:sp>
            <p:sp>
              <p:nvSpPr>
                <p:cNvPr id="7363" name="Freeform 222"/>
                <p:cNvSpPr>
                  <a:spLocks/>
                </p:cNvSpPr>
                <p:nvPr/>
              </p:nvSpPr>
              <p:spPr bwMode="auto">
                <a:xfrm>
                  <a:off x="5299" y="1901"/>
                  <a:ext cx="141" cy="85"/>
                </a:xfrm>
                <a:custGeom>
                  <a:avLst/>
                  <a:gdLst>
                    <a:gd name="T0" fmla="*/ 0 w 846"/>
                    <a:gd name="T1" fmla="*/ 0 h 507"/>
                    <a:gd name="T2" fmla="*/ 0 w 846"/>
                    <a:gd name="T3" fmla="*/ 0 h 507"/>
                    <a:gd name="T4" fmla="*/ 1 w 846"/>
                    <a:gd name="T5" fmla="*/ 0 h 507"/>
                    <a:gd name="T6" fmla="*/ 1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a:p>
              </p:txBody>
            </p:sp>
            <p:sp>
              <p:nvSpPr>
                <p:cNvPr id="7364" name="Freeform 223"/>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w="9525">
                  <a:noFill/>
                  <a:round/>
                  <a:headEnd/>
                  <a:tailEnd/>
                </a:ln>
              </p:spPr>
              <p:txBody>
                <a:bodyPr/>
                <a:lstStyle/>
                <a:p>
                  <a:endParaRPr lang="zh-CN" altLang="en-US"/>
                </a:p>
              </p:txBody>
            </p:sp>
            <p:sp>
              <p:nvSpPr>
                <p:cNvPr id="7365" name="Freeform 224"/>
                <p:cNvSpPr>
                  <a:spLocks/>
                </p:cNvSpPr>
                <p:nvPr/>
              </p:nvSpPr>
              <p:spPr bwMode="auto">
                <a:xfrm>
                  <a:off x="5270" y="1868"/>
                  <a:ext cx="156" cy="72"/>
                </a:xfrm>
                <a:custGeom>
                  <a:avLst/>
                  <a:gdLst>
                    <a:gd name="T0" fmla="*/ 0 w 938"/>
                    <a:gd name="T1" fmla="*/ 0 h 434"/>
                    <a:gd name="T2" fmla="*/ 0 w 938"/>
                    <a:gd name="T3" fmla="*/ 0 h 434"/>
                    <a:gd name="T4" fmla="*/ 1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w="9525">
                  <a:noFill/>
                  <a:round/>
                  <a:headEnd/>
                  <a:tailEnd/>
                </a:ln>
              </p:spPr>
              <p:txBody>
                <a:bodyPr/>
                <a:lstStyle/>
                <a:p>
                  <a:endParaRPr lang="zh-CN" altLang="en-US"/>
                </a:p>
              </p:txBody>
            </p:sp>
            <p:sp>
              <p:nvSpPr>
                <p:cNvPr id="7366" name="Freeform 225"/>
                <p:cNvSpPr>
                  <a:spLocks/>
                </p:cNvSpPr>
                <p:nvPr/>
              </p:nvSpPr>
              <p:spPr bwMode="auto">
                <a:xfrm>
                  <a:off x="5188" y="1852"/>
                  <a:ext cx="172" cy="66"/>
                </a:xfrm>
                <a:custGeom>
                  <a:avLst/>
                  <a:gdLst>
                    <a:gd name="T0" fmla="*/ 0 w 1034"/>
                    <a:gd name="T1" fmla="*/ 0 h 395"/>
                    <a:gd name="T2" fmla="*/ 0 w 1034"/>
                    <a:gd name="T3" fmla="*/ 0 h 395"/>
                    <a:gd name="T4" fmla="*/ 1 w 1034"/>
                    <a:gd name="T5" fmla="*/ 0 h 395"/>
                    <a:gd name="T6" fmla="*/ 1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w="9525">
                  <a:noFill/>
                  <a:round/>
                  <a:headEnd/>
                  <a:tailEnd/>
                </a:ln>
              </p:spPr>
              <p:txBody>
                <a:bodyPr/>
                <a:lstStyle/>
                <a:p>
                  <a:endParaRPr lang="zh-CN" altLang="en-US"/>
                </a:p>
              </p:txBody>
            </p:sp>
            <p:sp>
              <p:nvSpPr>
                <p:cNvPr id="7367" name="Line 226"/>
                <p:cNvSpPr>
                  <a:spLocks noChangeShapeType="1"/>
                </p:cNvSpPr>
                <p:nvPr/>
              </p:nvSpPr>
              <p:spPr bwMode="auto">
                <a:xfrm flipV="1">
                  <a:off x="5193" y="1855"/>
                  <a:ext cx="148" cy="51"/>
                </a:xfrm>
                <a:prstGeom prst="line">
                  <a:avLst/>
                </a:prstGeom>
                <a:noFill/>
                <a:ln w="4763">
                  <a:solidFill>
                    <a:srgbClr val="808080"/>
                  </a:solidFill>
                  <a:round/>
                  <a:headEnd/>
                  <a:tailEnd/>
                </a:ln>
              </p:spPr>
              <p:txBody>
                <a:bodyPr/>
                <a:lstStyle/>
                <a:p>
                  <a:endParaRPr lang="zh-CN" altLang="en-US"/>
                </a:p>
              </p:txBody>
            </p:sp>
            <p:sp>
              <p:nvSpPr>
                <p:cNvPr id="7368" name="Line 227"/>
                <p:cNvSpPr>
                  <a:spLocks noChangeShapeType="1"/>
                </p:cNvSpPr>
                <p:nvPr/>
              </p:nvSpPr>
              <p:spPr bwMode="auto">
                <a:xfrm flipV="1">
                  <a:off x="5205" y="1858"/>
                  <a:ext cx="144" cy="52"/>
                </a:xfrm>
                <a:prstGeom prst="line">
                  <a:avLst/>
                </a:prstGeom>
                <a:noFill/>
                <a:ln w="4763">
                  <a:solidFill>
                    <a:srgbClr val="808080"/>
                  </a:solidFill>
                  <a:round/>
                  <a:headEnd/>
                  <a:tailEnd/>
                </a:ln>
              </p:spPr>
              <p:txBody>
                <a:bodyPr/>
                <a:lstStyle/>
                <a:p>
                  <a:endParaRPr lang="zh-CN" altLang="en-US"/>
                </a:p>
              </p:txBody>
            </p:sp>
            <p:sp>
              <p:nvSpPr>
                <p:cNvPr id="7369" name="Line 228"/>
                <p:cNvSpPr>
                  <a:spLocks noChangeShapeType="1"/>
                </p:cNvSpPr>
                <p:nvPr/>
              </p:nvSpPr>
              <p:spPr bwMode="auto">
                <a:xfrm flipV="1">
                  <a:off x="5214" y="1862"/>
                  <a:ext cx="141" cy="54"/>
                </a:xfrm>
                <a:prstGeom prst="line">
                  <a:avLst/>
                </a:prstGeom>
                <a:noFill/>
                <a:ln w="4763">
                  <a:solidFill>
                    <a:srgbClr val="808080"/>
                  </a:solidFill>
                  <a:round/>
                  <a:headEnd/>
                  <a:tailEnd/>
                </a:ln>
              </p:spPr>
              <p:txBody>
                <a:bodyPr/>
                <a:lstStyle/>
                <a:p>
                  <a:endParaRPr lang="zh-CN" altLang="en-US"/>
                </a:p>
              </p:txBody>
            </p:sp>
            <p:sp>
              <p:nvSpPr>
                <p:cNvPr id="7370" name="Line 229"/>
                <p:cNvSpPr>
                  <a:spLocks noChangeShapeType="1"/>
                </p:cNvSpPr>
                <p:nvPr/>
              </p:nvSpPr>
              <p:spPr bwMode="auto">
                <a:xfrm flipV="1">
                  <a:off x="5235" y="1871"/>
                  <a:ext cx="138" cy="55"/>
                </a:xfrm>
                <a:prstGeom prst="line">
                  <a:avLst/>
                </a:prstGeom>
                <a:noFill/>
                <a:ln w="4763">
                  <a:solidFill>
                    <a:srgbClr val="808080"/>
                  </a:solidFill>
                  <a:round/>
                  <a:headEnd/>
                  <a:tailEnd/>
                </a:ln>
              </p:spPr>
              <p:txBody>
                <a:bodyPr/>
                <a:lstStyle/>
                <a:p>
                  <a:endParaRPr lang="zh-CN" altLang="en-US"/>
                </a:p>
              </p:txBody>
            </p:sp>
            <p:sp>
              <p:nvSpPr>
                <p:cNvPr id="7371" name="Line 230"/>
                <p:cNvSpPr>
                  <a:spLocks noChangeShapeType="1"/>
                </p:cNvSpPr>
                <p:nvPr/>
              </p:nvSpPr>
              <p:spPr bwMode="auto">
                <a:xfrm flipV="1">
                  <a:off x="5246" y="1877"/>
                  <a:ext cx="137" cy="56"/>
                </a:xfrm>
                <a:prstGeom prst="line">
                  <a:avLst/>
                </a:prstGeom>
                <a:noFill/>
                <a:ln w="4763">
                  <a:solidFill>
                    <a:srgbClr val="808080"/>
                  </a:solidFill>
                  <a:round/>
                  <a:headEnd/>
                  <a:tailEnd/>
                </a:ln>
              </p:spPr>
              <p:txBody>
                <a:bodyPr/>
                <a:lstStyle/>
                <a:p>
                  <a:endParaRPr lang="zh-CN" altLang="en-US"/>
                </a:p>
              </p:txBody>
            </p:sp>
            <p:sp>
              <p:nvSpPr>
                <p:cNvPr id="7372" name="Line 231"/>
                <p:cNvSpPr>
                  <a:spLocks noChangeShapeType="1"/>
                </p:cNvSpPr>
                <p:nvPr/>
              </p:nvSpPr>
              <p:spPr bwMode="auto">
                <a:xfrm flipV="1">
                  <a:off x="5261" y="1885"/>
                  <a:ext cx="124" cy="53"/>
                </a:xfrm>
                <a:prstGeom prst="line">
                  <a:avLst/>
                </a:prstGeom>
                <a:noFill/>
                <a:ln w="4763">
                  <a:solidFill>
                    <a:srgbClr val="808080"/>
                  </a:solidFill>
                  <a:round/>
                  <a:headEnd/>
                  <a:tailEnd/>
                </a:ln>
              </p:spPr>
              <p:txBody>
                <a:bodyPr/>
                <a:lstStyle/>
                <a:p>
                  <a:endParaRPr lang="zh-CN" altLang="en-US"/>
                </a:p>
              </p:txBody>
            </p:sp>
            <p:sp>
              <p:nvSpPr>
                <p:cNvPr id="7373" name="Line 232"/>
                <p:cNvSpPr>
                  <a:spLocks noChangeShapeType="1"/>
                </p:cNvSpPr>
                <p:nvPr/>
              </p:nvSpPr>
              <p:spPr bwMode="auto">
                <a:xfrm flipV="1">
                  <a:off x="5274" y="1890"/>
                  <a:ext cx="119" cy="53"/>
                </a:xfrm>
                <a:prstGeom prst="line">
                  <a:avLst/>
                </a:prstGeom>
                <a:noFill/>
                <a:ln w="4763">
                  <a:solidFill>
                    <a:srgbClr val="808080"/>
                  </a:solidFill>
                  <a:round/>
                  <a:headEnd/>
                  <a:tailEnd/>
                </a:ln>
              </p:spPr>
              <p:txBody>
                <a:bodyPr/>
                <a:lstStyle/>
                <a:p>
                  <a:endParaRPr lang="zh-CN" altLang="en-US"/>
                </a:p>
              </p:txBody>
            </p:sp>
            <p:sp>
              <p:nvSpPr>
                <p:cNvPr id="7374" name="Line 233"/>
                <p:cNvSpPr>
                  <a:spLocks noChangeShapeType="1"/>
                </p:cNvSpPr>
                <p:nvPr/>
              </p:nvSpPr>
              <p:spPr bwMode="auto">
                <a:xfrm flipV="1">
                  <a:off x="5291" y="1897"/>
                  <a:ext cx="114" cy="52"/>
                </a:xfrm>
                <a:prstGeom prst="line">
                  <a:avLst/>
                </a:prstGeom>
                <a:noFill/>
                <a:ln w="4763">
                  <a:solidFill>
                    <a:srgbClr val="808080"/>
                  </a:solidFill>
                  <a:round/>
                  <a:headEnd/>
                  <a:tailEnd/>
                </a:ln>
              </p:spPr>
              <p:txBody>
                <a:bodyPr/>
                <a:lstStyle/>
                <a:p>
                  <a:endParaRPr lang="zh-CN" altLang="en-US"/>
                </a:p>
              </p:txBody>
            </p:sp>
            <p:sp>
              <p:nvSpPr>
                <p:cNvPr id="7375" name="Line 234"/>
                <p:cNvSpPr>
                  <a:spLocks noChangeShapeType="1"/>
                </p:cNvSpPr>
                <p:nvPr/>
              </p:nvSpPr>
              <p:spPr bwMode="auto">
                <a:xfrm>
                  <a:off x="5239" y="1915"/>
                  <a:ext cx="71" cy="40"/>
                </a:xfrm>
                <a:prstGeom prst="line">
                  <a:avLst/>
                </a:prstGeom>
                <a:noFill/>
                <a:ln w="4763">
                  <a:solidFill>
                    <a:srgbClr val="808080"/>
                  </a:solidFill>
                  <a:round/>
                  <a:headEnd/>
                  <a:tailEnd/>
                </a:ln>
              </p:spPr>
              <p:txBody>
                <a:bodyPr/>
                <a:lstStyle/>
                <a:p>
                  <a:endParaRPr lang="zh-CN" altLang="en-US"/>
                </a:p>
              </p:txBody>
            </p:sp>
            <p:sp>
              <p:nvSpPr>
                <p:cNvPr id="7376" name="Line 235"/>
                <p:cNvSpPr>
                  <a:spLocks noChangeShapeType="1"/>
                </p:cNvSpPr>
                <p:nvPr/>
              </p:nvSpPr>
              <p:spPr bwMode="auto">
                <a:xfrm>
                  <a:off x="5255" y="1910"/>
                  <a:ext cx="69" cy="38"/>
                </a:xfrm>
                <a:prstGeom prst="line">
                  <a:avLst/>
                </a:prstGeom>
                <a:noFill/>
                <a:ln w="4763">
                  <a:solidFill>
                    <a:srgbClr val="808080"/>
                  </a:solidFill>
                  <a:round/>
                  <a:headEnd/>
                  <a:tailEnd/>
                </a:ln>
              </p:spPr>
              <p:txBody>
                <a:bodyPr/>
                <a:lstStyle/>
                <a:p>
                  <a:endParaRPr lang="zh-CN" altLang="en-US"/>
                </a:p>
              </p:txBody>
            </p:sp>
            <p:sp>
              <p:nvSpPr>
                <p:cNvPr id="7377" name="Line 236"/>
                <p:cNvSpPr>
                  <a:spLocks noChangeShapeType="1"/>
                </p:cNvSpPr>
                <p:nvPr/>
              </p:nvSpPr>
              <p:spPr bwMode="auto">
                <a:xfrm>
                  <a:off x="5285" y="1897"/>
                  <a:ext cx="68" cy="37"/>
                </a:xfrm>
                <a:prstGeom prst="line">
                  <a:avLst/>
                </a:prstGeom>
                <a:noFill/>
                <a:ln w="4763">
                  <a:solidFill>
                    <a:srgbClr val="808080"/>
                  </a:solidFill>
                  <a:round/>
                  <a:headEnd/>
                  <a:tailEnd/>
                </a:ln>
              </p:spPr>
              <p:txBody>
                <a:bodyPr/>
                <a:lstStyle/>
                <a:p>
                  <a:endParaRPr lang="zh-CN" altLang="en-US"/>
                </a:p>
              </p:txBody>
            </p:sp>
            <p:sp>
              <p:nvSpPr>
                <p:cNvPr id="7378" name="Line 237"/>
                <p:cNvSpPr>
                  <a:spLocks noChangeShapeType="1"/>
                </p:cNvSpPr>
                <p:nvPr/>
              </p:nvSpPr>
              <p:spPr bwMode="auto">
                <a:xfrm>
                  <a:off x="5301" y="1891"/>
                  <a:ext cx="67" cy="36"/>
                </a:xfrm>
                <a:prstGeom prst="line">
                  <a:avLst/>
                </a:prstGeom>
                <a:noFill/>
                <a:ln w="4763">
                  <a:solidFill>
                    <a:srgbClr val="808080"/>
                  </a:solidFill>
                  <a:round/>
                  <a:headEnd/>
                  <a:tailEnd/>
                </a:ln>
              </p:spPr>
              <p:txBody>
                <a:bodyPr/>
                <a:lstStyle/>
                <a:p>
                  <a:endParaRPr lang="zh-CN" altLang="en-US"/>
                </a:p>
              </p:txBody>
            </p:sp>
            <p:sp>
              <p:nvSpPr>
                <p:cNvPr id="7379" name="Line 238"/>
                <p:cNvSpPr>
                  <a:spLocks noChangeShapeType="1"/>
                </p:cNvSpPr>
                <p:nvPr/>
              </p:nvSpPr>
              <p:spPr bwMode="auto">
                <a:xfrm>
                  <a:off x="5318" y="1886"/>
                  <a:ext cx="65" cy="36"/>
                </a:xfrm>
                <a:prstGeom prst="line">
                  <a:avLst/>
                </a:prstGeom>
                <a:noFill/>
                <a:ln w="4763">
                  <a:solidFill>
                    <a:srgbClr val="808080"/>
                  </a:solidFill>
                  <a:round/>
                  <a:headEnd/>
                  <a:tailEnd/>
                </a:ln>
              </p:spPr>
              <p:txBody>
                <a:bodyPr/>
                <a:lstStyle/>
                <a:p>
                  <a:endParaRPr lang="zh-CN" altLang="en-US"/>
                </a:p>
              </p:txBody>
            </p:sp>
            <p:sp>
              <p:nvSpPr>
                <p:cNvPr id="7380" name="Line 239"/>
                <p:cNvSpPr>
                  <a:spLocks noChangeShapeType="1"/>
                </p:cNvSpPr>
                <p:nvPr/>
              </p:nvSpPr>
              <p:spPr bwMode="auto">
                <a:xfrm>
                  <a:off x="5332" y="1880"/>
                  <a:ext cx="64" cy="34"/>
                </a:xfrm>
                <a:prstGeom prst="line">
                  <a:avLst/>
                </a:prstGeom>
                <a:noFill/>
                <a:ln w="4763">
                  <a:solidFill>
                    <a:srgbClr val="808080"/>
                  </a:solidFill>
                  <a:round/>
                  <a:headEnd/>
                  <a:tailEnd/>
                </a:ln>
              </p:spPr>
              <p:txBody>
                <a:bodyPr/>
                <a:lstStyle/>
                <a:p>
                  <a:endParaRPr lang="zh-CN" altLang="en-US"/>
                </a:p>
              </p:txBody>
            </p:sp>
            <p:sp>
              <p:nvSpPr>
                <p:cNvPr id="7381" name="Line 240"/>
                <p:cNvSpPr>
                  <a:spLocks noChangeShapeType="1"/>
                </p:cNvSpPr>
                <p:nvPr/>
              </p:nvSpPr>
              <p:spPr bwMode="auto">
                <a:xfrm>
                  <a:off x="5346" y="1874"/>
                  <a:ext cx="64" cy="33"/>
                </a:xfrm>
                <a:prstGeom prst="line">
                  <a:avLst/>
                </a:prstGeom>
                <a:noFill/>
                <a:ln w="4763">
                  <a:solidFill>
                    <a:srgbClr val="808080"/>
                  </a:solidFill>
                  <a:round/>
                  <a:headEnd/>
                  <a:tailEnd/>
                </a:ln>
              </p:spPr>
              <p:txBody>
                <a:bodyPr/>
                <a:lstStyle/>
                <a:p>
                  <a:endParaRPr lang="zh-CN" altLang="en-US"/>
                </a:p>
              </p:txBody>
            </p:sp>
            <p:sp>
              <p:nvSpPr>
                <p:cNvPr id="7382" name="Line 241"/>
                <p:cNvSpPr>
                  <a:spLocks noChangeShapeType="1"/>
                </p:cNvSpPr>
                <p:nvPr/>
              </p:nvSpPr>
              <p:spPr bwMode="auto">
                <a:xfrm>
                  <a:off x="5209" y="1892"/>
                  <a:ext cx="35" cy="18"/>
                </a:xfrm>
                <a:prstGeom prst="line">
                  <a:avLst/>
                </a:prstGeom>
                <a:noFill/>
                <a:ln w="4763">
                  <a:solidFill>
                    <a:srgbClr val="808080"/>
                  </a:solidFill>
                  <a:round/>
                  <a:headEnd/>
                  <a:tailEnd/>
                </a:ln>
              </p:spPr>
              <p:txBody>
                <a:bodyPr/>
                <a:lstStyle/>
                <a:p>
                  <a:endParaRPr lang="zh-CN" altLang="en-US"/>
                </a:p>
              </p:txBody>
            </p:sp>
            <p:sp>
              <p:nvSpPr>
                <p:cNvPr id="7383" name="Line 242"/>
                <p:cNvSpPr>
                  <a:spLocks noChangeShapeType="1"/>
                </p:cNvSpPr>
                <p:nvPr/>
              </p:nvSpPr>
              <p:spPr bwMode="auto">
                <a:xfrm>
                  <a:off x="5232" y="1885"/>
                  <a:ext cx="32" cy="17"/>
                </a:xfrm>
                <a:prstGeom prst="line">
                  <a:avLst/>
                </a:prstGeom>
                <a:noFill/>
                <a:ln w="4763">
                  <a:solidFill>
                    <a:srgbClr val="808080"/>
                  </a:solidFill>
                  <a:round/>
                  <a:headEnd/>
                  <a:tailEnd/>
                </a:ln>
              </p:spPr>
              <p:txBody>
                <a:bodyPr/>
                <a:lstStyle/>
                <a:p>
                  <a:endParaRPr lang="zh-CN" altLang="en-US"/>
                </a:p>
              </p:txBody>
            </p:sp>
            <p:sp>
              <p:nvSpPr>
                <p:cNvPr id="7384" name="Line 243"/>
                <p:cNvSpPr>
                  <a:spLocks noChangeShapeType="1"/>
                </p:cNvSpPr>
                <p:nvPr/>
              </p:nvSpPr>
              <p:spPr bwMode="auto">
                <a:xfrm>
                  <a:off x="5252" y="1879"/>
                  <a:ext cx="33" cy="17"/>
                </a:xfrm>
                <a:prstGeom prst="line">
                  <a:avLst/>
                </a:prstGeom>
                <a:noFill/>
                <a:ln w="4763">
                  <a:solidFill>
                    <a:srgbClr val="808080"/>
                  </a:solidFill>
                  <a:round/>
                  <a:headEnd/>
                  <a:tailEnd/>
                </a:ln>
              </p:spPr>
              <p:txBody>
                <a:bodyPr/>
                <a:lstStyle/>
                <a:p>
                  <a:endParaRPr lang="zh-CN" altLang="en-US"/>
                </a:p>
              </p:txBody>
            </p:sp>
            <p:sp>
              <p:nvSpPr>
                <p:cNvPr id="7385" name="Line 244"/>
                <p:cNvSpPr>
                  <a:spLocks noChangeShapeType="1"/>
                </p:cNvSpPr>
                <p:nvPr/>
              </p:nvSpPr>
              <p:spPr bwMode="auto">
                <a:xfrm>
                  <a:off x="5272" y="1872"/>
                  <a:ext cx="32" cy="15"/>
                </a:xfrm>
                <a:prstGeom prst="line">
                  <a:avLst/>
                </a:prstGeom>
                <a:noFill/>
                <a:ln w="4763">
                  <a:solidFill>
                    <a:srgbClr val="808080"/>
                  </a:solidFill>
                  <a:round/>
                  <a:headEnd/>
                  <a:tailEnd/>
                </a:ln>
              </p:spPr>
              <p:txBody>
                <a:bodyPr/>
                <a:lstStyle/>
                <a:p>
                  <a:endParaRPr lang="zh-CN" altLang="en-US"/>
                </a:p>
              </p:txBody>
            </p:sp>
            <p:sp>
              <p:nvSpPr>
                <p:cNvPr id="7386" name="Line 245"/>
                <p:cNvSpPr>
                  <a:spLocks noChangeShapeType="1"/>
                </p:cNvSpPr>
                <p:nvPr/>
              </p:nvSpPr>
              <p:spPr bwMode="auto">
                <a:xfrm>
                  <a:off x="5292" y="1865"/>
                  <a:ext cx="31" cy="16"/>
                </a:xfrm>
                <a:prstGeom prst="line">
                  <a:avLst/>
                </a:prstGeom>
                <a:noFill/>
                <a:ln w="4763">
                  <a:solidFill>
                    <a:srgbClr val="808080"/>
                  </a:solidFill>
                  <a:round/>
                  <a:headEnd/>
                  <a:tailEnd/>
                </a:ln>
              </p:spPr>
              <p:txBody>
                <a:bodyPr/>
                <a:lstStyle/>
                <a:p>
                  <a:endParaRPr lang="zh-CN" altLang="en-US"/>
                </a:p>
              </p:txBody>
            </p:sp>
            <p:sp>
              <p:nvSpPr>
                <p:cNvPr id="7387" name="Line 246"/>
                <p:cNvSpPr>
                  <a:spLocks noChangeShapeType="1"/>
                </p:cNvSpPr>
                <p:nvPr/>
              </p:nvSpPr>
              <p:spPr bwMode="auto">
                <a:xfrm>
                  <a:off x="5315" y="1858"/>
                  <a:ext cx="29" cy="15"/>
                </a:xfrm>
                <a:prstGeom prst="line">
                  <a:avLst/>
                </a:prstGeom>
                <a:noFill/>
                <a:ln w="4763">
                  <a:solidFill>
                    <a:srgbClr val="808080"/>
                  </a:solidFill>
                  <a:round/>
                  <a:headEnd/>
                  <a:tailEnd/>
                </a:ln>
              </p:spPr>
              <p:txBody>
                <a:bodyPr/>
                <a:lstStyle/>
                <a:p>
                  <a:endParaRPr lang="zh-CN" altLang="en-US"/>
                </a:p>
              </p:txBody>
            </p:sp>
          </p:grpSp>
        </p:grpSp>
      </p:grpSp>
      <p:grpSp>
        <p:nvGrpSpPr>
          <p:cNvPr id="7217" name="Group 247"/>
          <p:cNvGrpSpPr>
            <a:grpSpLocks/>
          </p:cNvGrpSpPr>
          <p:nvPr/>
        </p:nvGrpSpPr>
        <p:grpSpPr bwMode="auto">
          <a:xfrm>
            <a:off x="8359775" y="4838700"/>
            <a:ext cx="552450" cy="246063"/>
            <a:chOff x="5266" y="2029"/>
            <a:chExt cx="348" cy="155"/>
          </a:xfrm>
        </p:grpSpPr>
        <p:sp>
          <p:nvSpPr>
            <p:cNvPr id="7351" name="Freeform 248"/>
            <p:cNvSpPr>
              <a:spLocks/>
            </p:cNvSpPr>
            <p:nvPr/>
          </p:nvSpPr>
          <p:spPr bwMode="auto">
            <a:xfrm>
              <a:off x="5266" y="2029"/>
              <a:ext cx="348" cy="155"/>
            </a:xfrm>
            <a:custGeom>
              <a:avLst/>
              <a:gdLst>
                <a:gd name="T0" fmla="*/ 0 w 2091"/>
                <a:gd name="T1" fmla="*/ 1 h 931"/>
                <a:gd name="T2" fmla="*/ 0 w 2091"/>
                <a:gd name="T3" fmla="*/ 1 h 931"/>
                <a:gd name="T4" fmla="*/ 0 w 2091"/>
                <a:gd name="T5" fmla="*/ 0 h 931"/>
                <a:gd name="T6" fmla="*/ 0 w 2091"/>
                <a:gd name="T7" fmla="*/ 0 h 931"/>
                <a:gd name="T8" fmla="*/ 0 w 2091"/>
                <a:gd name="T9" fmla="*/ 0 h 931"/>
                <a:gd name="T10" fmla="*/ 0 w 2091"/>
                <a:gd name="T11" fmla="*/ 0 h 931"/>
                <a:gd name="T12" fmla="*/ 0 w 2091"/>
                <a:gd name="T13" fmla="*/ 0 h 931"/>
                <a:gd name="T14" fmla="*/ 1 w 2091"/>
                <a:gd name="T15" fmla="*/ 0 h 931"/>
                <a:gd name="T16" fmla="*/ 1 w 2091"/>
                <a:gd name="T17" fmla="*/ 0 h 931"/>
                <a:gd name="T18" fmla="*/ 1 w 2091"/>
                <a:gd name="T19" fmla="*/ 0 h 931"/>
                <a:gd name="T20" fmla="*/ 1 w 2091"/>
                <a:gd name="T21" fmla="*/ 0 h 931"/>
                <a:gd name="T22" fmla="*/ 1 w 2091"/>
                <a:gd name="T23" fmla="*/ 0 h 931"/>
                <a:gd name="T24" fmla="*/ 1 w 2091"/>
                <a:gd name="T25" fmla="*/ 0 h 931"/>
                <a:gd name="T26" fmla="*/ 1 w 2091"/>
                <a:gd name="T27" fmla="*/ 0 h 931"/>
                <a:gd name="T28" fmla="*/ 1 w 2091"/>
                <a:gd name="T29" fmla="*/ 0 h 931"/>
                <a:gd name="T30" fmla="*/ 1 w 2091"/>
                <a:gd name="T31" fmla="*/ 0 h 931"/>
                <a:gd name="T32" fmla="*/ 1 w 2091"/>
                <a:gd name="T33" fmla="*/ 0 h 931"/>
                <a:gd name="T34" fmla="*/ 1 w 2091"/>
                <a:gd name="T35" fmla="*/ 0 h 931"/>
                <a:gd name="T36" fmla="*/ 1 w 2091"/>
                <a:gd name="T37" fmla="*/ 0 h 931"/>
                <a:gd name="T38" fmla="*/ 1 w 2091"/>
                <a:gd name="T39" fmla="*/ 0 h 931"/>
                <a:gd name="T40" fmla="*/ 1 w 2091"/>
                <a:gd name="T41" fmla="*/ 0 h 931"/>
                <a:gd name="T42" fmla="*/ 1 w 2091"/>
                <a:gd name="T43" fmla="*/ 0 h 931"/>
                <a:gd name="T44" fmla="*/ 1 w 2091"/>
                <a:gd name="T45" fmla="*/ 0 h 931"/>
                <a:gd name="T46" fmla="*/ 1 w 2091"/>
                <a:gd name="T47" fmla="*/ 0 h 931"/>
                <a:gd name="T48" fmla="*/ 2 w 2091"/>
                <a:gd name="T49" fmla="*/ 0 h 931"/>
                <a:gd name="T50" fmla="*/ 2 w 2091"/>
                <a:gd name="T51" fmla="*/ 0 h 931"/>
                <a:gd name="T52" fmla="*/ 2 w 2091"/>
                <a:gd name="T53" fmla="*/ 0 h 931"/>
                <a:gd name="T54" fmla="*/ 1 w 2091"/>
                <a:gd name="T55" fmla="*/ 0 h 931"/>
                <a:gd name="T56" fmla="*/ 1 w 2091"/>
                <a:gd name="T57" fmla="*/ 0 h 931"/>
                <a:gd name="T58" fmla="*/ 1 w 2091"/>
                <a:gd name="T59" fmla="*/ 0 h 931"/>
                <a:gd name="T60" fmla="*/ 1 w 2091"/>
                <a:gd name="T61" fmla="*/ 0 h 931"/>
                <a:gd name="T62" fmla="*/ 1 w 2091"/>
                <a:gd name="T63" fmla="*/ 0 h 931"/>
                <a:gd name="T64" fmla="*/ 1 w 2091"/>
                <a:gd name="T65" fmla="*/ 0 h 931"/>
                <a:gd name="T66" fmla="*/ 1 w 2091"/>
                <a:gd name="T67" fmla="*/ 0 h 931"/>
                <a:gd name="T68" fmla="*/ 1 w 2091"/>
                <a:gd name="T69" fmla="*/ 1 h 931"/>
                <a:gd name="T70" fmla="*/ 1 w 2091"/>
                <a:gd name="T71" fmla="*/ 1 h 931"/>
                <a:gd name="T72" fmla="*/ 1 w 2091"/>
                <a:gd name="T73" fmla="*/ 1 h 931"/>
                <a:gd name="T74" fmla="*/ 1 w 2091"/>
                <a:gd name="T75" fmla="*/ 1 h 931"/>
                <a:gd name="T76" fmla="*/ 1 w 2091"/>
                <a:gd name="T77" fmla="*/ 1 h 931"/>
                <a:gd name="T78" fmla="*/ 1 w 2091"/>
                <a:gd name="T79" fmla="*/ 1 h 931"/>
                <a:gd name="T80" fmla="*/ 1 w 2091"/>
                <a:gd name="T81" fmla="*/ 1 h 931"/>
                <a:gd name="T82" fmla="*/ 1 w 2091"/>
                <a:gd name="T83" fmla="*/ 1 h 931"/>
                <a:gd name="T84" fmla="*/ 0 w 2091"/>
                <a:gd name="T85" fmla="*/ 1 h 931"/>
                <a:gd name="T86" fmla="*/ 0 w 2091"/>
                <a:gd name="T87" fmla="*/ 1 h 931"/>
                <a:gd name="T88" fmla="*/ 0 w 2091"/>
                <a:gd name="T89" fmla="*/ 1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a:p>
          </p:txBody>
        </p:sp>
        <p:sp>
          <p:nvSpPr>
            <p:cNvPr id="7352" name="Freeform 249"/>
            <p:cNvSpPr>
              <a:spLocks/>
            </p:cNvSpPr>
            <p:nvPr/>
          </p:nvSpPr>
          <p:spPr bwMode="auto">
            <a:xfrm>
              <a:off x="5268" y="2043"/>
              <a:ext cx="342" cy="138"/>
            </a:xfrm>
            <a:custGeom>
              <a:avLst/>
              <a:gdLst>
                <a:gd name="T0" fmla="*/ 2 w 2049"/>
                <a:gd name="T1" fmla="*/ 0 h 829"/>
                <a:gd name="T2" fmla="*/ 2 w 2049"/>
                <a:gd name="T3" fmla="*/ 0 h 829"/>
                <a:gd name="T4" fmla="*/ 2 w 2049"/>
                <a:gd name="T5" fmla="*/ 0 h 829"/>
                <a:gd name="T6" fmla="*/ 2 w 2049"/>
                <a:gd name="T7" fmla="*/ 0 h 829"/>
                <a:gd name="T8" fmla="*/ 1 w 2049"/>
                <a:gd name="T9" fmla="*/ 0 h 829"/>
                <a:gd name="T10" fmla="*/ 1 w 2049"/>
                <a:gd name="T11" fmla="*/ 0 h 829"/>
                <a:gd name="T12" fmla="*/ 1 w 2049"/>
                <a:gd name="T13" fmla="*/ 0 h 829"/>
                <a:gd name="T14" fmla="*/ 1 w 2049"/>
                <a:gd name="T15" fmla="*/ 0 h 829"/>
                <a:gd name="T16" fmla="*/ 1 w 2049"/>
                <a:gd name="T17" fmla="*/ 0 h 829"/>
                <a:gd name="T18" fmla="*/ 1 w 2049"/>
                <a:gd name="T19" fmla="*/ 0 h 829"/>
                <a:gd name="T20" fmla="*/ 1 w 2049"/>
                <a:gd name="T21" fmla="*/ 0 h 829"/>
                <a:gd name="T22" fmla="*/ 1 w 2049"/>
                <a:gd name="T23" fmla="*/ 0 h 829"/>
                <a:gd name="T24" fmla="*/ 0 w 2049"/>
                <a:gd name="T25" fmla="*/ 1 h 829"/>
                <a:gd name="T26" fmla="*/ 0 w 2049"/>
                <a:gd name="T27" fmla="*/ 0 h 829"/>
                <a:gd name="T28" fmla="*/ 0 w 2049"/>
                <a:gd name="T29" fmla="*/ 0 h 829"/>
                <a:gd name="T30" fmla="*/ 0 w 2049"/>
                <a:gd name="T31" fmla="*/ 1 h 829"/>
                <a:gd name="T32" fmla="*/ 0 w 2049"/>
                <a:gd name="T33" fmla="*/ 0 h 829"/>
                <a:gd name="T34" fmla="*/ 0 w 2049"/>
                <a:gd name="T35" fmla="*/ 0 h 829"/>
                <a:gd name="T36" fmla="*/ 0 w 2049"/>
                <a:gd name="T37" fmla="*/ 0 h 829"/>
                <a:gd name="T38" fmla="*/ 0 w 2049"/>
                <a:gd name="T39" fmla="*/ 0 h 829"/>
                <a:gd name="T40" fmla="*/ 0 w 2049"/>
                <a:gd name="T41" fmla="*/ 1 h 829"/>
                <a:gd name="T42" fmla="*/ 0 w 2049"/>
                <a:gd name="T43" fmla="*/ 0 h 829"/>
                <a:gd name="T44" fmla="*/ 0 w 2049"/>
                <a:gd name="T45" fmla="*/ 0 h 829"/>
                <a:gd name="T46" fmla="*/ 0 w 2049"/>
                <a:gd name="T47" fmla="*/ 0 h 829"/>
                <a:gd name="T48" fmla="*/ 1 w 2049"/>
                <a:gd name="T49" fmla="*/ 0 h 829"/>
                <a:gd name="T50" fmla="*/ 1 w 2049"/>
                <a:gd name="T51" fmla="*/ 0 h 829"/>
                <a:gd name="T52" fmla="*/ 1 w 2049"/>
                <a:gd name="T53" fmla="*/ 0 h 829"/>
                <a:gd name="T54" fmla="*/ 1 w 2049"/>
                <a:gd name="T55" fmla="*/ 0 h 829"/>
                <a:gd name="T56" fmla="*/ 1 w 2049"/>
                <a:gd name="T57" fmla="*/ 0 h 829"/>
                <a:gd name="T58" fmla="*/ 1 w 2049"/>
                <a:gd name="T59" fmla="*/ 0 h 829"/>
                <a:gd name="T60" fmla="*/ 1 w 2049"/>
                <a:gd name="T61" fmla="*/ 0 h 829"/>
                <a:gd name="T62" fmla="*/ 1 w 2049"/>
                <a:gd name="T63" fmla="*/ 0 h 829"/>
                <a:gd name="T64" fmla="*/ 1 w 2049"/>
                <a:gd name="T65" fmla="*/ 0 h 829"/>
                <a:gd name="T66" fmla="*/ 1 w 2049"/>
                <a:gd name="T67" fmla="*/ 0 h 829"/>
                <a:gd name="T68" fmla="*/ 1 w 2049"/>
                <a:gd name="T69" fmla="*/ 0 h 829"/>
                <a:gd name="T70" fmla="*/ 1 w 2049"/>
                <a:gd name="T71" fmla="*/ 0 h 829"/>
                <a:gd name="T72" fmla="*/ 1 w 2049"/>
                <a:gd name="T73" fmla="*/ 0 h 829"/>
                <a:gd name="T74" fmla="*/ 1 w 2049"/>
                <a:gd name="T75" fmla="*/ 0 h 829"/>
                <a:gd name="T76" fmla="*/ 1 w 2049"/>
                <a:gd name="T77" fmla="*/ 0 h 829"/>
                <a:gd name="T78" fmla="*/ 1 w 2049"/>
                <a:gd name="T79" fmla="*/ 0 h 829"/>
                <a:gd name="T80" fmla="*/ 1 w 2049"/>
                <a:gd name="T81" fmla="*/ 0 h 829"/>
                <a:gd name="T82" fmla="*/ 2 w 2049"/>
                <a:gd name="T83" fmla="*/ 0 h 829"/>
                <a:gd name="T84" fmla="*/ 2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w="9525">
              <a:noFill/>
              <a:round/>
              <a:headEnd/>
              <a:tailEnd/>
            </a:ln>
          </p:spPr>
          <p:txBody>
            <a:bodyPr/>
            <a:lstStyle/>
            <a:p>
              <a:endParaRPr lang="zh-CN" altLang="en-US"/>
            </a:p>
          </p:txBody>
        </p:sp>
        <p:sp>
          <p:nvSpPr>
            <p:cNvPr id="7353" name="Freeform 250"/>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w="9525">
              <a:noFill/>
              <a:round/>
              <a:headEnd/>
              <a:tailEnd/>
            </a:ln>
          </p:spPr>
          <p:txBody>
            <a:bodyPr/>
            <a:lstStyle/>
            <a:p>
              <a:endParaRPr lang="zh-CN" altLang="en-US"/>
            </a:p>
          </p:txBody>
        </p:sp>
        <p:sp>
          <p:nvSpPr>
            <p:cNvPr id="7354" name="Freeform 251"/>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w="9525">
              <a:noFill/>
              <a:round/>
              <a:headEnd/>
              <a:tailEnd/>
            </a:ln>
          </p:spPr>
          <p:txBody>
            <a:bodyPr/>
            <a:lstStyle/>
            <a:p>
              <a:endParaRPr lang="zh-CN" altLang="en-US"/>
            </a:p>
          </p:txBody>
        </p:sp>
        <p:sp>
          <p:nvSpPr>
            <p:cNvPr id="7355" name="Freeform 252"/>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w="9525">
              <a:noFill/>
              <a:round/>
              <a:headEnd/>
              <a:tailEnd/>
            </a:ln>
          </p:spPr>
          <p:txBody>
            <a:bodyPr/>
            <a:lstStyle/>
            <a:p>
              <a:endParaRPr lang="zh-CN" altLang="en-US"/>
            </a:p>
          </p:txBody>
        </p:sp>
        <p:sp>
          <p:nvSpPr>
            <p:cNvPr id="7356" name="Freeform 253"/>
            <p:cNvSpPr>
              <a:spLocks/>
            </p:cNvSpPr>
            <p:nvPr/>
          </p:nvSpPr>
          <p:spPr bwMode="auto">
            <a:xfrm>
              <a:off x="5303" y="2127"/>
              <a:ext cx="142" cy="35"/>
            </a:xfrm>
            <a:custGeom>
              <a:avLst/>
              <a:gdLst>
                <a:gd name="T0" fmla="*/ 1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1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w="9525">
              <a:noFill/>
              <a:round/>
              <a:headEnd/>
              <a:tailEnd/>
            </a:ln>
          </p:spPr>
          <p:txBody>
            <a:bodyPr/>
            <a:lstStyle/>
            <a:p>
              <a:endParaRPr lang="zh-CN" altLang="en-US"/>
            </a:p>
          </p:txBody>
        </p:sp>
      </p:grpSp>
      <p:grpSp>
        <p:nvGrpSpPr>
          <p:cNvPr id="7218" name="Group 254"/>
          <p:cNvGrpSpPr>
            <a:grpSpLocks/>
          </p:cNvGrpSpPr>
          <p:nvPr/>
        </p:nvGrpSpPr>
        <p:grpSpPr bwMode="auto">
          <a:xfrm>
            <a:off x="8453438" y="4570413"/>
            <a:ext cx="228600" cy="125412"/>
            <a:chOff x="5325" y="1860"/>
            <a:chExt cx="144" cy="79"/>
          </a:xfrm>
        </p:grpSpPr>
        <p:grpSp>
          <p:nvGrpSpPr>
            <p:cNvPr id="7338" name="Group 255"/>
            <p:cNvGrpSpPr>
              <a:grpSpLocks/>
            </p:cNvGrpSpPr>
            <p:nvPr/>
          </p:nvGrpSpPr>
          <p:grpSpPr bwMode="auto">
            <a:xfrm>
              <a:off x="5325" y="1860"/>
              <a:ext cx="125" cy="63"/>
              <a:chOff x="5325" y="1860"/>
              <a:chExt cx="125" cy="63"/>
            </a:xfrm>
          </p:grpSpPr>
          <p:sp>
            <p:nvSpPr>
              <p:cNvPr id="7342" name="Freeform 256"/>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a:p>
            </p:txBody>
          </p:sp>
          <p:sp>
            <p:nvSpPr>
              <p:cNvPr id="7343" name="Freeform 257"/>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w="9525">
                <a:noFill/>
                <a:round/>
                <a:headEnd/>
                <a:tailEnd/>
              </a:ln>
            </p:spPr>
            <p:txBody>
              <a:bodyPr/>
              <a:lstStyle/>
              <a:p>
                <a:endParaRPr lang="zh-CN" altLang="en-US"/>
              </a:p>
            </p:txBody>
          </p:sp>
          <p:sp>
            <p:nvSpPr>
              <p:cNvPr id="7344" name="Freeform 258"/>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w="9525">
                <a:noFill/>
                <a:round/>
                <a:headEnd/>
                <a:tailEnd/>
              </a:ln>
            </p:spPr>
            <p:txBody>
              <a:bodyPr/>
              <a:lstStyle/>
              <a:p>
                <a:endParaRPr lang="zh-CN" altLang="en-US"/>
              </a:p>
            </p:txBody>
          </p:sp>
          <p:sp>
            <p:nvSpPr>
              <p:cNvPr id="7345" name="Freeform 259"/>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w="9525">
                <a:noFill/>
                <a:round/>
                <a:headEnd/>
                <a:tailEnd/>
              </a:ln>
            </p:spPr>
            <p:txBody>
              <a:bodyPr/>
              <a:lstStyle/>
              <a:p>
                <a:endParaRPr lang="zh-CN" altLang="en-US"/>
              </a:p>
            </p:txBody>
          </p:sp>
          <p:sp>
            <p:nvSpPr>
              <p:cNvPr id="7346" name="Freeform 260"/>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w="9525">
                <a:noFill/>
                <a:round/>
                <a:headEnd/>
                <a:tailEnd/>
              </a:ln>
            </p:spPr>
            <p:txBody>
              <a:bodyPr/>
              <a:lstStyle/>
              <a:p>
                <a:endParaRPr lang="zh-CN" altLang="en-US"/>
              </a:p>
            </p:txBody>
          </p:sp>
          <p:sp>
            <p:nvSpPr>
              <p:cNvPr id="7347" name="Freeform 261"/>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w="9525">
                <a:noFill/>
                <a:round/>
                <a:headEnd/>
                <a:tailEnd/>
              </a:ln>
            </p:spPr>
            <p:txBody>
              <a:bodyPr/>
              <a:lstStyle/>
              <a:p>
                <a:endParaRPr lang="zh-CN" altLang="en-US"/>
              </a:p>
            </p:txBody>
          </p:sp>
          <p:sp>
            <p:nvSpPr>
              <p:cNvPr id="7348" name="Freeform 262"/>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w="9525">
                <a:noFill/>
                <a:round/>
                <a:headEnd/>
                <a:tailEnd/>
              </a:ln>
            </p:spPr>
            <p:txBody>
              <a:bodyPr/>
              <a:lstStyle/>
              <a:p>
                <a:endParaRPr lang="zh-CN" altLang="en-US"/>
              </a:p>
            </p:txBody>
          </p:sp>
          <p:sp>
            <p:nvSpPr>
              <p:cNvPr id="7349" name="Freeform 263"/>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w="9525">
                <a:noFill/>
                <a:round/>
                <a:headEnd/>
                <a:tailEnd/>
              </a:ln>
            </p:spPr>
            <p:txBody>
              <a:bodyPr/>
              <a:lstStyle/>
              <a:p>
                <a:endParaRPr lang="zh-CN" altLang="en-US"/>
              </a:p>
            </p:txBody>
          </p:sp>
          <p:sp>
            <p:nvSpPr>
              <p:cNvPr id="7350" name="Freeform 264"/>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w="9525">
                <a:noFill/>
                <a:round/>
                <a:headEnd/>
                <a:tailEnd/>
              </a:ln>
            </p:spPr>
            <p:txBody>
              <a:bodyPr/>
              <a:lstStyle/>
              <a:p>
                <a:endParaRPr lang="zh-CN" altLang="en-US"/>
              </a:p>
            </p:txBody>
          </p:sp>
        </p:grpSp>
        <p:grpSp>
          <p:nvGrpSpPr>
            <p:cNvPr id="7339" name="Group 265"/>
            <p:cNvGrpSpPr>
              <a:grpSpLocks/>
            </p:cNvGrpSpPr>
            <p:nvPr/>
          </p:nvGrpSpPr>
          <p:grpSpPr bwMode="auto">
            <a:xfrm>
              <a:off x="5432" y="1894"/>
              <a:ext cx="37" cy="45"/>
              <a:chOff x="5432" y="1894"/>
              <a:chExt cx="37" cy="45"/>
            </a:xfrm>
          </p:grpSpPr>
          <p:sp>
            <p:nvSpPr>
              <p:cNvPr id="7340" name="Freeform 266"/>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a:p>
            </p:txBody>
          </p:sp>
          <p:sp>
            <p:nvSpPr>
              <p:cNvPr id="7341" name="Freeform 267"/>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w="9525">
                <a:noFill/>
                <a:round/>
                <a:headEnd/>
                <a:tailEnd/>
              </a:ln>
            </p:spPr>
            <p:txBody>
              <a:bodyPr/>
              <a:lstStyle/>
              <a:p>
                <a:endParaRPr lang="zh-CN" altLang="en-US"/>
              </a:p>
            </p:txBody>
          </p:sp>
        </p:grpSp>
      </p:grpSp>
      <p:sp>
        <p:nvSpPr>
          <p:cNvPr id="7219" name="Freeform 268"/>
          <p:cNvSpPr>
            <a:spLocks/>
          </p:cNvSpPr>
          <p:nvPr/>
        </p:nvSpPr>
        <p:spPr bwMode="auto">
          <a:xfrm>
            <a:off x="8675688" y="4238625"/>
            <a:ext cx="195262" cy="212725"/>
          </a:xfrm>
          <a:custGeom>
            <a:avLst/>
            <a:gdLst>
              <a:gd name="T0" fmla="*/ 2147483647 w 741"/>
              <a:gd name="T1" fmla="*/ 2147483647 h 807"/>
              <a:gd name="T2" fmla="*/ 2147483647 w 741"/>
              <a:gd name="T3" fmla="*/ 2147483647 h 807"/>
              <a:gd name="T4" fmla="*/ 2147483647 w 741"/>
              <a:gd name="T5" fmla="*/ 2147483647 h 807"/>
              <a:gd name="T6" fmla="*/ 2147483647 w 741"/>
              <a:gd name="T7" fmla="*/ 2147483647 h 807"/>
              <a:gd name="T8" fmla="*/ 2147483647 w 741"/>
              <a:gd name="T9" fmla="*/ 2147483647 h 807"/>
              <a:gd name="T10" fmla="*/ 2147483647 w 741"/>
              <a:gd name="T11" fmla="*/ 2147483647 h 807"/>
              <a:gd name="T12" fmla="*/ 2147483647 w 741"/>
              <a:gd name="T13" fmla="*/ 2147483647 h 807"/>
              <a:gd name="T14" fmla="*/ 2147483647 w 741"/>
              <a:gd name="T15" fmla="*/ 2147483647 h 807"/>
              <a:gd name="T16" fmla="*/ 2147483647 w 741"/>
              <a:gd name="T17" fmla="*/ 2147483647 h 807"/>
              <a:gd name="T18" fmla="*/ 0 w 741"/>
              <a:gd name="T19" fmla="*/ 2147483647 h 807"/>
              <a:gd name="T20" fmla="*/ 0 w 741"/>
              <a:gd name="T21" fmla="*/ 2147483647 h 807"/>
              <a:gd name="T22" fmla="*/ 2147483647 w 741"/>
              <a:gd name="T23" fmla="*/ 2147483647 h 807"/>
              <a:gd name="T24" fmla="*/ 2147483647 w 741"/>
              <a:gd name="T25" fmla="*/ 2147483647 h 807"/>
              <a:gd name="T26" fmla="*/ 2147483647 w 741"/>
              <a:gd name="T27" fmla="*/ 2147483647 h 807"/>
              <a:gd name="T28" fmla="*/ 2147483647 w 741"/>
              <a:gd name="T29" fmla="*/ 2147483647 h 807"/>
              <a:gd name="T30" fmla="*/ 2147483647 w 741"/>
              <a:gd name="T31" fmla="*/ 2147483647 h 807"/>
              <a:gd name="T32" fmla="*/ 2147483647 w 741"/>
              <a:gd name="T33" fmla="*/ 2147483647 h 807"/>
              <a:gd name="T34" fmla="*/ 2147483647 w 741"/>
              <a:gd name="T35" fmla="*/ 2147483647 h 807"/>
              <a:gd name="T36" fmla="*/ 2147483647 w 741"/>
              <a:gd name="T37" fmla="*/ 2147483647 h 807"/>
              <a:gd name="T38" fmla="*/ 2147483647 w 741"/>
              <a:gd name="T39" fmla="*/ 2147483647 h 807"/>
              <a:gd name="T40" fmla="*/ 2147483647 w 741"/>
              <a:gd name="T41" fmla="*/ 2147483647 h 807"/>
              <a:gd name="T42" fmla="*/ 2147483647 w 741"/>
              <a:gd name="T43" fmla="*/ 2147483647 h 807"/>
              <a:gd name="T44" fmla="*/ 2147483647 w 741"/>
              <a:gd name="T45" fmla="*/ 2147483647 h 807"/>
              <a:gd name="T46" fmla="*/ 2147483647 w 741"/>
              <a:gd name="T47" fmla="*/ 2147483647 h 807"/>
              <a:gd name="T48" fmla="*/ 2147483647 w 741"/>
              <a:gd name="T49" fmla="*/ 2147483647 h 807"/>
              <a:gd name="T50" fmla="*/ 2147483647 w 741"/>
              <a:gd name="T51" fmla="*/ 2147483647 h 807"/>
              <a:gd name="T52" fmla="*/ 2147483647 w 741"/>
              <a:gd name="T53" fmla="*/ 2147483647 h 807"/>
              <a:gd name="T54" fmla="*/ 2147483647 w 741"/>
              <a:gd name="T55" fmla="*/ 2147483647 h 807"/>
              <a:gd name="T56" fmla="*/ 2147483647 w 741"/>
              <a:gd name="T57" fmla="*/ 2147483647 h 807"/>
              <a:gd name="T58" fmla="*/ 2147483647 w 741"/>
              <a:gd name="T59" fmla="*/ 2147483647 h 807"/>
              <a:gd name="T60" fmla="*/ 2147483647 w 741"/>
              <a:gd name="T61" fmla="*/ 2147483647 h 807"/>
              <a:gd name="T62" fmla="*/ 2147483647 w 741"/>
              <a:gd name="T63" fmla="*/ 2147483647 h 807"/>
              <a:gd name="T64" fmla="*/ 2147483647 w 741"/>
              <a:gd name="T65" fmla="*/ 2147483647 h 807"/>
              <a:gd name="T66" fmla="*/ 2147483647 w 741"/>
              <a:gd name="T67" fmla="*/ 0 h 807"/>
              <a:gd name="T68" fmla="*/ 2147483647 w 741"/>
              <a:gd name="T69" fmla="*/ 2147483647 h 807"/>
              <a:gd name="T70" fmla="*/ 2147483647 w 741"/>
              <a:gd name="T71" fmla="*/ 2147483647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a:p>
        </p:txBody>
      </p:sp>
      <p:sp>
        <p:nvSpPr>
          <p:cNvPr id="7220" name="Freeform 269"/>
          <p:cNvSpPr>
            <a:spLocks/>
          </p:cNvSpPr>
          <p:nvPr/>
        </p:nvSpPr>
        <p:spPr bwMode="auto">
          <a:xfrm>
            <a:off x="8685213" y="4367213"/>
            <a:ext cx="11112" cy="3175"/>
          </a:xfrm>
          <a:custGeom>
            <a:avLst/>
            <a:gdLst>
              <a:gd name="T0" fmla="*/ 0 w 42"/>
              <a:gd name="T1" fmla="*/ 2147483647 h 9"/>
              <a:gd name="T2" fmla="*/ 2147483647 w 42"/>
              <a:gd name="T3" fmla="*/ 2147483647 h 9"/>
              <a:gd name="T4" fmla="*/ 2147483647 w 42"/>
              <a:gd name="T5" fmla="*/ 2147483647 h 9"/>
              <a:gd name="T6" fmla="*/ 2147483647 w 42"/>
              <a:gd name="T7" fmla="*/ 2147483647 h 9"/>
              <a:gd name="T8" fmla="*/ 2147483647 w 42"/>
              <a:gd name="T9" fmla="*/ 2147483647 h 9"/>
              <a:gd name="T10" fmla="*/ 2147483647 w 42"/>
              <a:gd name="T11" fmla="*/ 0 h 9"/>
              <a:gd name="T12" fmla="*/ 0 w 42"/>
              <a:gd name="T13" fmla="*/ 2147483647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w="9525">
            <a:noFill/>
            <a:round/>
            <a:headEnd/>
            <a:tailEnd/>
          </a:ln>
        </p:spPr>
        <p:txBody>
          <a:bodyPr/>
          <a:lstStyle/>
          <a:p>
            <a:endParaRPr lang="zh-CN" altLang="en-US"/>
          </a:p>
        </p:txBody>
      </p:sp>
      <p:sp>
        <p:nvSpPr>
          <p:cNvPr id="7221" name="Freeform 270"/>
          <p:cNvSpPr>
            <a:spLocks/>
          </p:cNvSpPr>
          <p:nvPr/>
        </p:nvSpPr>
        <p:spPr bwMode="auto">
          <a:xfrm>
            <a:off x="8696325" y="4359275"/>
            <a:ext cx="4763" cy="7938"/>
          </a:xfrm>
          <a:custGeom>
            <a:avLst/>
            <a:gdLst>
              <a:gd name="T0" fmla="*/ 0 w 17"/>
              <a:gd name="T1" fmla="*/ 0 h 31"/>
              <a:gd name="T2" fmla="*/ 2147483647 w 17"/>
              <a:gd name="T3" fmla="*/ 2147483647 h 31"/>
              <a:gd name="T4" fmla="*/ 2147483647 w 17"/>
              <a:gd name="T5" fmla="*/ 2147483647 h 31"/>
              <a:gd name="T6" fmla="*/ 2147483647 w 17"/>
              <a:gd name="T7" fmla="*/ 2147483647 h 31"/>
              <a:gd name="T8" fmla="*/ 2147483647 w 17"/>
              <a:gd name="T9" fmla="*/ 2147483647 h 31"/>
              <a:gd name="T10" fmla="*/ 2147483647 w 17"/>
              <a:gd name="T11" fmla="*/ 2147483647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w="9525">
            <a:noFill/>
            <a:round/>
            <a:headEnd/>
            <a:tailEnd/>
          </a:ln>
        </p:spPr>
        <p:txBody>
          <a:bodyPr/>
          <a:lstStyle/>
          <a:p>
            <a:endParaRPr lang="zh-CN" altLang="en-US"/>
          </a:p>
        </p:txBody>
      </p:sp>
      <p:sp>
        <p:nvSpPr>
          <p:cNvPr id="7222" name="Freeform 271"/>
          <p:cNvSpPr>
            <a:spLocks/>
          </p:cNvSpPr>
          <p:nvPr/>
        </p:nvSpPr>
        <p:spPr bwMode="auto">
          <a:xfrm>
            <a:off x="8704263" y="4332288"/>
            <a:ext cx="4762" cy="15875"/>
          </a:xfrm>
          <a:custGeom>
            <a:avLst/>
            <a:gdLst>
              <a:gd name="T0" fmla="*/ 2147483647 w 19"/>
              <a:gd name="T1" fmla="*/ 0 h 60"/>
              <a:gd name="T2" fmla="*/ 2147483647 w 19"/>
              <a:gd name="T3" fmla="*/ 2147483647 h 60"/>
              <a:gd name="T4" fmla="*/ 0 w 19"/>
              <a:gd name="T5" fmla="*/ 2147483647 h 60"/>
              <a:gd name="T6" fmla="*/ 2147483647 w 19"/>
              <a:gd name="T7" fmla="*/ 2147483647 h 60"/>
              <a:gd name="T8" fmla="*/ 2147483647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w="9525">
            <a:noFill/>
            <a:round/>
            <a:headEnd/>
            <a:tailEnd/>
          </a:ln>
        </p:spPr>
        <p:txBody>
          <a:bodyPr/>
          <a:lstStyle/>
          <a:p>
            <a:endParaRPr lang="zh-CN" altLang="en-US"/>
          </a:p>
        </p:txBody>
      </p:sp>
      <p:sp>
        <p:nvSpPr>
          <p:cNvPr id="7223" name="Freeform 272"/>
          <p:cNvSpPr>
            <a:spLocks/>
          </p:cNvSpPr>
          <p:nvPr/>
        </p:nvSpPr>
        <p:spPr bwMode="auto">
          <a:xfrm>
            <a:off x="8707438" y="4316413"/>
            <a:ext cx="20637" cy="14287"/>
          </a:xfrm>
          <a:custGeom>
            <a:avLst/>
            <a:gdLst>
              <a:gd name="T0" fmla="*/ 0 w 80"/>
              <a:gd name="T1" fmla="*/ 0 h 51"/>
              <a:gd name="T2" fmla="*/ 2147483647 w 80"/>
              <a:gd name="T3" fmla="*/ 2147483647 h 51"/>
              <a:gd name="T4" fmla="*/ 2147483647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w="9525">
            <a:noFill/>
            <a:round/>
            <a:headEnd/>
            <a:tailEnd/>
          </a:ln>
        </p:spPr>
        <p:txBody>
          <a:bodyPr/>
          <a:lstStyle/>
          <a:p>
            <a:endParaRPr lang="zh-CN" altLang="en-US"/>
          </a:p>
        </p:txBody>
      </p:sp>
      <p:sp>
        <p:nvSpPr>
          <p:cNvPr id="7224" name="Freeform 273"/>
          <p:cNvSpPr>
            <a:spLocks/>
          </p:cNvSpPr>
          <p:nvPr/>
        </p:nvSpPr>
        <p:spPr bwMode="auto">
          <a:xfrm>
            <a:off x="8702675" y="4297363"/>
            <a:ext cx="34925" cy="12700"/>
          </a:xfrm>
          <a:custGeom>
            <a:avLst/>
            <a:gdLst>
              <a:gd name="T0" fmla="*/ 0 w 135"/>
              <a:gd name="T1" fmla="*/ 2147483647 h 48"/>
              <a:gd name="T2" fmla="*/ 2147483647 w 135"/>
              <a:gd name="T3" fmla="*/ 2147483647 h 48"/>
              <a:gd name="T4" fmla="*/ 2147483647 w 135"/>
              <a:gd name="T5" fmla="*/ 2147483647 h 48"/>
              <a:gd name="T6" fmla="*/ 2147483647 w 135"/>
              <a:gd name="T7" fmla="*/ 2147483647 h 48"/>
              <a:gd name="T8" fmla="*/ 2147483647 w 135"/>
              <a:gd name="T9" fmla="*/ 2147483647 h 48"/>
              <a:gd name="T10" fmla="*/ 2147483647 w 135"/>
              <a:gd name="T11" fmla="*/ 2147483647 h 48"/>
              <a:gd name="T12" fmla="*/ 2147483647 w 135"/>
              <a:gd name="T13" fmla="*/ 2147483647 h 48"/>
              <a:gd name="T14" fmla="*/ 2147483647 w 135"/>
              <a:gd name="T15" fmla="*/ 2147483647 h 48"/>
              <a:gd name="T16" fmla="*/ 2147483647 w 135"/>
              <a:gd name="T17" fmla="*/ 2147483647 h 48"/>
              <a:gd name="T18" fmla="*/ 2147483647 w 135"/>
              <a:gd name="T19" fmla="*/ 0 h 48"/>
              <a:gd name="T20" fmla="*/ 2147483647 w 135"/>
              <a:gd name="T21" fmla="*/ 2147483647 h 48"/>
              <a:gd name="T22" fmla="*/ 2147483647 w 135"/>
              <a:gd name="T23" fmla="*/ 2147483647 h 48"/>
              <a:gd name="T24" fmla="*/ 2147483647 w 135"/>
              <a:gd name="T25" fmla="*/ 2147483647 h 48"/>
              <a:gd name="T26" fmla="*/ 2147483647 w 135"/>
              <a:gd name="T27" fmla="*/ 2147483647 h 48"/>
              <a:gd name="T28" fmla="*/ 0 w 135"/>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w="9525">
            <a:noFill/>
            <a:round/>
            <a:headEnd/>
            <a:tailEnd/>
          </a:ln>
        </p:spPr>
        <p:txBody>
          <a:bodyPr/>
          <a:lstStyle/>
          <a:p>
            <a:endParaRPr lang="zh-CN" altLang="en-US"/>
          </a:p>
        </p:txBody>
      </p:sp>
      <p:sp>
        <p:nvSpPr>
          <p:cNvPr id="7225" name="Freeform 274"/>
          <p:cNvSpPr>
            <a:spLocks/>
          </p:cNvSpPr>
          <p:nvPr/>
        </p:nvSpPr>
        <p:spPr bwMode="auto">
          <a:xfrm>
            <a:off x="8782050" y="4314825"/>
            <a:ext cx="20638" cy="41275"/>
          </a:xfrm>
          <a:custGeom>
            <a:avLst/>
            <a:gdLst>
              <a:gd name="T0" fmla="*/ 0 w 78"/>
              <a:gd name="T1" fmla="*/ 2147483647 h 159"/>
              <a:gd name="T2" fmla="*/ 2147483647 w 78"/>
              <a:gd name="T3" fmla="*/ 2147483647 h 159"/>
              <a:gd name="T4" fmla="*/ 2147483647 w 78"/>
              <a:gd name="T5" fmla="*/ 2147483647 h 159"/>
              <a:gd name="T6" fmla="*/ 2147483647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2147483647 h 159"/>
              <a:gd name="T24" fmla="*/ 2147483647 w 78"/>
              <a:gd name="T25" fmla="*/ 2147483647 h 159"/>
              <a:gd name="T26" fmla="*/ 2147483647 w 78"/>
              <a:gd name="T27" fmla="*/ 2147483647 h 159"/>
              <a:gd name="T28" fmla="*/ 2147483647 w 78"/>
              <a:gd name="T29" fmla="*/ 2147483647 h 159"/>
              <a:gd name="T30" fmla="*/ 2147483647 w 78"/>
              <a:gd name="T31" fmla="*/ 2147483647 h 159"/>
              <a:gd name="T32" fmla="*/ 2147483647 w 78"/>
              <a:gd name="T33" fmla="*/ 2147483647 h 159"/>
              <a:gd name="T34" fmla="*/ 2147483647 w 78"/>
              <a:gd name="T35" fmla="*/ 2147483647 h 159"/>
              <a:gd name="T36" fmla="*/ 2147483647 w 78"/>
              <a:gd name="T37" fmla="*/ 2147483647 h 159"/>
              <a:gd name="T38" fmla="*/ 2147483647 w 78"/>
              <a:gd name="T39" fmla="*/ 2147483647 h 159"/>
              <a:gd name="T40" fmla="*/ 2147483647 w 78"/>
              <a:gd name="T41" fmla="*/ 0 h 159"/>
              <a:gd name="T42" fmla="*/ 2147483647 w 78"/>
              <a:gd name="T43" fmla="*/ 2147483647 h 159"/>
              <a:gd name="T44" fmla="*/ 0 w 78"/>
              <a:gd name="T45" fmla="*/ 2147483647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w="9525">
            <a:noFill/>
            <a:round/>
            <a:headEnd/>
            <a:tailEnd/>
          </a:ln>
        </p:spPr>
        <p:txBody>
          <a:bodyPr/>
          <a:lstStyle/>
          <a:p>
            <a:endParaRPr lang="zh-CN" altLang="en-US"/>
          </a:p>
        </p:txBody>
      </p:sp>
      <p:sp>
        <p:nvSpPr>
          <p:cNvPr id="7226" name="Freeform 275"/>
          <p:cNvSpPr>
            <a:spLocks/>
          </p:cNvSpPr>
          <p:nvPr/>
        </p:nvSpPr>
        <p:spPr bwMode="auto">
          <a:xfrm>
            <a:off x="8777288" y="4308475"/>
            <a:ext cx="33337" cy="55563"/>
          </a:xfrm>
          <a:custGeom>
            <a:avLst/>
            <a:gdLst>
              <a:gd name="T0" fmla="*/ 0 w 129"/>
              <a:gd name="T1" fmla="*/ 2147483647 h 215"/>
              <a:gd name="T2" fmla="*/ 2147483647 w 129"/>
              <a:gd name="T3" fmla="*/ 2147483647 h 215"/>
              <a:gd name="T4" fmla="*/ 2147483647 w 129"/>
              <a:gd name="T5" fmla="*/ 2147483647 h 215"/>
              <a:gd name="T6" fmla="*/ 2147483647 w 129"/>
              <a:gd name="T7" fmla="*/ 2147483647 h 215"/>
              <a:gd name="T8" fmla="*/ 2147483647 w 129"/>
              <a:gd name="T9" fmla="*/ 2147483647 h 215"/>
              <a:gd name="T10" fmla="*/ 2147483647 w 129"/>
              <a:gd name="T11" fmla="*/ 2147483647 h 215"/>
              <a:gd name="T12" fmla="*/ 2147483647 w 129"/>
              <a:gd name="T13" fmla="*/ 2147483647 h 215"/>
              <a:gd name="T14" fmla="*/ 2147483647 w 129"/>
              <a:gd name="T15" fmla="*/ 2147483647 h 215"/>
              <a:gd name="T16" fmla="*/ 2147483647 w 129"/>
              <a:gd name="T17" fmla="*/ 2147483647 h 215"/>
              <a:gd name="T18" fmla="*/ 2147483647 w 129"/>
              <a:gd name="T19" fmla="*/ 2147483647 h 215"/>
              <a:gd name="T20" fmla="*/ 2147483647 w 129"/>
              <a:gd name="T21" fmla="*/ 2147483647 h 215"/>
              <a:gd name="T22" fmla="*/ 2147483647 w 129"/>
              <a:gd name="T23" fmla="*/ 2147483647 h 215"/>
              <a:gd name="T24" fmla="*/ 2147483647 w 129"/>
              <a:gd name="T25" fmla="*/ 2147483647 h 215"/>
              <a:gd name="T26" fmla="*/ 2147483647 w 129"/>
              <a:gd name="T27" fmla="*/ 2147483647 h 215"/>
              <a:gd name="T28" fmla="*/ 2147483647 w 129"/>
              <a:gd name="T29" fmla="*/ 2147483647 h 215"/>
              <a:gd name="T30" fmla="*/ 2147483647 w 129"/>
              <a:gd name="T31" fmla="*/ 2147483647 h 215"/>
              <a:gd name="T32" fmla="*/ 2147483647 w 129"/>
              <a:gd name="T33" fmla="*/ 2147483647 h 215"/>
              <a:gd name="T34" fmla="*/ 2147483647 w 129"/>
              <a:gd name="T35" fmla="*/ 2147483647 h 215"/>
              <a:gd name="T36" fmla="*/ 2147483647 w 129"/>
              <a:gd name="T37" fmla="*/ 2147483647 h 215"/>
              <a:gd name="T38" fmla="*/ 2147483647 w 129"/>
              <a:gd name="T39" fmla="*/ 2147483647 h 215"/>
              <a:gd name="T40" fmla="*/ 2147483647 w 129"/>
              <a:gd name="T41" fmla="*/ 2147483647 h 215"/>
              <a:gd name="T42" fmla="*/ 2147483647 w 129"/>
              <a:gd name="T43" fmla="*/ 2147483647 h 215"/>
              <a:gd name="T44" fmla="*/ 2147483647 w 129"/>
              <a:gd name="T45" fmla="*/ 2147483647 h 215"/>
              <a:gd name="T46" fmla="*/ 2147483647 w 129"/>
              <a:gd name="T47" fmla="*/ 0 h 215"/>
              <a:gd name="T48" fmla="*/ 2147483647 w 129"/>
              <a:gd name="T49" fmla="*/ 2147483647 h 215"/>
              <a:gd name="T50" fmla="*/ 2147483647 w 129"/>
              <a:gd name="T51" fmla="*/ 2147483647 h 215"/>
              <a:gd name="T52" fmla="*/ 0 w 129"/>
              <a:gd name="T53" fmla="*/ 2147483647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w="9525">
            <a:noFill/>
            <a:round/>
            <a:headEnd/>
            <a:tailEnd/>
          </a:ln>
        </p:spPr>
        <p:txBody>
          <a:bodyPr/>
          <a:lstStyle/>
          <a:p>
            <a:endParaRPr lang="zh-CN" altLang="en-US"/>
          </a:p>
        </p:txBody>
      </p:sp>
      <p:sp>
        <p:nvSpPr>
          <p:cNvPr id="7227" name="Freeform 276"/>
          <p:cNvSpPr>
            <a:spLocks/>
          </p:cNvSpPr>
          <p:nvPr/>
        </p:nvSpPr>
        <p:spPr bwMode="auto">
          <a:xfrm>
            <a:off x="8759825" y="4368800"/>
            <a:ext cx="30163" cy="47625"/>
          </a:xfrm>
          <a:custGeom>
            <a:avLst/>
            <a:gdLst>
              <a:gd name="T0" fmla="*/ 2147483647 w 118"/>
              <a:gd name="T1" fmla="*/ 0 h 179"/>
              <a:gd name="T2" fmla="*/ 2147483647 w 118"/>
              <a:gd name="T3" fmla="*/ 2147483647 h 179"/>
              <a:gd name="T4" fmla="*/ 2147483647 w 118"/>
              <a:gd name="T5" fmla="*/ 2147483647 h 179"/>
              <a:gd name="T6" fmla="*/ 2147483647 w 118"/>
              <a:gd name="T7" fmla="*/ 2147483647 h 179"/>
              <a:gd name="T8" fmla="*/ 2147483647 w 118"/>
              <a:gd name="T9" fmla="*/ 2147483647 h 179"/>
              <a:gd name="T10" fmla="*/ 0 w 118"/>
              <a:gd name="T11" fmla="*/ 2147483647 h 179"/>
              <a:gd name="T12" fmla="*/ 2147483647 w 118"/>
              <a:gd name="T13" fmla="*/ 2147483647 h 179"/>
              <a:gd name="T14" fmla="*/ 2147483647 w 118"/>
              <a:gd name="T15" fmla="*/ 2147483647 h 179"/>
              <a:gd name="T16" fmla="*/ 2147483647 w 118"/>
              <a:gd name="T17" fmla="*/ 2147483647 h 179"/>
              <a:gd name="T18" fmla="*/ 2147483647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w="9525">
            <a:noFill/>
            <a:round/>
            <a:headEnd/>
            <a:tailEnd/>
          </a:ln>
        </p:spPr>
        <p:txBody>
          <a:bodyPr/>
          <a:lstStyle/>
          <a:p>
            <a:endParaRPr lang="zh-CN" altLang="en-US"/>
          </a:p>
        </p:txBody>
      </p:sp>
      <p:sp>
        <p:nvSpPr>
          <p:cNvPr id="7228" name="Freeform 277"/>
          <p:cNvSpPr>
            <a:spLocks/>
          </p:cNvSpPr>
          <p:nvPr/>
        </p:nvSpPr>
        <p:spPr bwMode="auto">
          <a:xfrm>
            <a:off x="8707438" y="4208463"/>
            <a:ext cx="177800" cy="176212"/>
          </a:xfrm>
          <a:custGeom>
            <a:avLst/>
            <a:gdLst>
              <a:gd name="T0" fmla="*/ 2147483647 w 671"/>
              <a:gd name="T1" fmla="*/ 2147483647 h 670"/>
              <a:gd name="T2" fmla="*/ 2147483647 w 671"/>
              <a:gd name="T3" fmla="*/ 2147483647 h 670"/>
              <a:gd name="T4" fmla="*/ 2147483647 w 671"/>
              <a:gd name="T5" fmla="*/ 2147483647 h 670"/>
              <a:gd name="T6" fmla="*/ 2147483647 w 671"/>
              <a:gd name="T7" fmla="*/ 2147483647 h 670"/>
              <a:gd name="T8" fmla="*/ 2147483647 w 671"/>
              <a:gd name="T9" fmla="*/ 2147483647 h 670"/>
              <a:gd name="T10" fmla="*/ 2147483647 w 671"/>
              <a:gd name="T11" fmla="*/ 2147483647 h 670"/>
              <a:gd name="T12" fmla="*/ 2147483647 w 671"/>
              <a:gd name="T13" fmla="*/ 2147483647 h 670"/>
              <a:gd name="T14" fmla="*/ 2147483647 w 671"/>
              <a:gd name="T15" fmla="*/ 2147483647 h 670"/>
              <a:gd name="T16" fmla="*/ 2147483647 w 671"/>
              <a:gd name="T17" fmla="*/ 2147483647 h 670"/>
              <a:gd name="T18" fmla="*/ 2147483647 w 671"/>
              <a:gd name="T19" fmla="*/ 2147483647 h 670"/>
              <a:gd name="T20" fmla="*/ 2147483647 w 671"/>
              <a:gd name="T21" fmla="*/ 2147483647 h 670"/>
              <a:gd name="T22" fmla="*/ 2147483647 w 671"/>
              <a:gd name="T23" fmla="*/ 2147483647 h 670"/>
              <a:gd name="T24" fmla="*/ 2147483647 w 671"/>
              <a:gd name="T25" fmla="*/ 2147483647 h 670"/>
              <a:gd name="T26" fmla="*/ 2147483647 w 671"/>
              <a:gd name="T27" fmla="*/ 2147483647 h 670"/>
              <a:gd name="T28" fmla="*/ 2147483647 w 671"/>
              <a:gd name="T29" fmla="*/ 2147483647 h 670"/>
              <a:gd name="T30" fmla="*/ 2147483647 w 671"/>
              <a:gd name="T31" fmla="*/ 2147483647 h 670"/>
              <a:gd name="T32" fmla="*/ 2147483647 w 671"/>
              <a:gd name="T33" fmla="*/ 2147483647 h 670"/>
              <a:gd name="T34" fmla="*/ 2147483647 w 671"/>
              <a:gd name="T35" fmla="*/ 2147483647 h 670"/>
              <a:gd name="T36" fmla="*/ 2147483647 w 671"/>
              <a:gd name="T37" fmla="*/ 2147483647 h 670"/>
              <a:gd name="T38" fmla="*/ 2147483647 w 671"/>
              <a:gd name="T39" fmla="*/ 2147483647 h 670"/>
              <a:gd name="T40" fmla="*/ 2147483647 w 671"/>
              <a:gd name="T41" fmla="*/ 2147483647 h 670"/>
              <a:gd name="T42" fmla="*/ 2147483647 w 671"/>
              <a:gd name="T43" fmla="*/ 2147483647 h 670"/>
              <a:gd name="T44" fmla="*/ 2147483647 w 671"/>
              <a:gd name="T45" fmla="*/ 2147483647 h 670"/>
              <a:gd name="T46" fmla="*/ 2147483647 w 671"/>
              <a:gd name="T47" fmla="*/ 2147483647 h 670"/>
              <a:gd name="T48" fmla="*/ 2147483647 w 671"/>
              <a:gd name="T49" fmla="*/ 2147483647 h 670"/>
              <a:gd name="T50" fmla="*/ 2147483647 w 671"/>
              <a:gd name="T51" fmla="*/ 2147483647 h 670"/>
              <a:gd name="T52" fmla="*/ 2147483647 w 671"/>
              <a:gd name="T53" fmla="*/ 2147483647 h 670"/>
              <a:gd name="T54" fmla="*/ 2147483647 w 671"/>
              <a:gd name="T55" fmla="*/ 2147483647 h 670"/>
              <a:gd name="T56" fmla="*/ 2147483647 w 671"/>
              <a:gd name="T57" fmla="*/ 2147483647 h 670"/>
              <a:gd name="T58" fmla="*/ 2147483647 w 671"/>
              <a:gd name="T59" fmla="*/ 2147483647 h 670"/>
              <a:gd name="T60" fmla="*/ 2147483647 w 671"/>
              <a:gd name="T61" fmla="*/ 0 h 670"/>
              <a:gd name="T62" fmla="*/ 2147483647 w 671"/>
              <a:gd name="T63" fmla="*/ 2147483647 h 670"/>
              <a:gd name="T64" fmla="*/ 2147483647 w 671"/>
              <a:gd name="T65" fmla="*/ 2147483647 h 670"/>
              <a:gd name="T66" fmla="*/ 2147483647 w 671"/>
              <a:gd name="T67" fmla="*/ 2147483647 h 670"/>
              <a:gd name="T68" fmla="*/ 2147483647 w 671"/>
              <a:gd name="T69" fmla="*/ 2147483647 h 670"/>
              <a:gd name="T70" fmla="*/ 0 w 671"/>
              <a:gd name="T71" fmla="*/ 2147483647 h 670"/>
              <a:gd name="T72" fmla="*/ 2147483647 w 671"/>
              <a:gd name="T73" fmla="*/ 2147483647 h 670"/>
              <a:gd name="T74" fmla="*/ 2147483647 w 671"/>
              <a:gd name="T75" fmla="*/ 2147483647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w="9525">
            <a:noFill/>
            <a:round/>
            <a:headEnd/>
            <a:tailEnd/>
          </a:ln>
        </p:spPr>
        <p:txBody>
          <a:bodyPr/>
          <a:lstStyle/>
          <a:p>
            <a:endParaRPr lang="zh-CN" altLang="en-US"/>
          </a:p>
        </p:txBody>
      </p:sp>
      <p:sp>
        <p:nvSpPr>
          <p:cNvPr id="7229" name="Freeform 278"/>
          <p:cNvSpPr>
            <a:spLocks/>
          </p:cNvSpPr>
          <p:nvPr/>
        </p:nvSpPr>
        <p:spPr bwMode="auto">
          <a:xfrm>
            <a:off x="8712200" y="4210050"/>
            <a:ext cx="169863" cy="169863"/>
          </a:xfrm>
          <a:custGeom>
            <a:avLst/>
            <a:gdLst>
              <a:gd name="T0" fmla="*/ 2147483647 w 636"/>
              <a:gd name="T1" fmla="*/ 2147483647 h 643"/>
              <a:gd name="T2" fmla="*/ 2147483647 w 636"/>
              <a:gd name="T3" fmla="*/ 2147483647 h 643"/>
              <a:gd name="T4" fmla="*/ 2147483647 w 636"/>
              <a:gd name="T5" fmla="*/ 2147483647 h 643"/>
              <a:gd name="T6" fmla="*/ 2147483647 w 636"/>
              <a:gd name="T7" fmla="*/ 2147483647 h 643"/>
              <a:gd name="T8" fmla="*/ 2147483647 w 636"/>
              <a:gd name="T9" fmla="*/ 2147483647 h 643"/>
              <a:gd name="T10" fmla="*/ 2147483647 w 636"/>
              <a:gd name="T11" fmla="*/ 2147483647 h 643"/>
              <a:gd name="T12" fmla="*/ 2147483647 w 636"/>
              <a:gd name="T13" fmla="*/ 2147483647 h 643"/>
              <a:gd name="T14" fmla="*/ 2147483647 w 636"/>
              <a:gd name="T15" fmla="*/ 2147483647 h 643"/>
              <a:gd name="T16" fmla="*/ 2147483647 w 636"/>
              <a:gd name="T17" fmla="*/ 2147483647 h 643"/>
              <a:gd name="T18" fmla="*/ 2147483647 w 636"/>
              <a:gd name="T19" fmla="*/ 2147483647 h 643"/>
              <a:gd name="T20" fmla="*/ 2147483647 w 636"/>
              <a:gd name="T21" fmla="*/ 2147483647 h 643"/>
              <a:gd name="T22" fmla="*/ 2147483647 w 636"/>
              <a:gd name="T23" fmla="*/ 2147483647 h 643"/>
              <a:gd name="T24" fmla="*/ 2147483647 w 636"/>
              <a:gd name="T25" fmla="*/ 2147483647 h 643"/>
              <a:gd name="T26" fmla="*/ 2147483647 w 636"/>
              <a:gd name="T27" fmla="*/ 2147483647 h 643"/>
              <a:gd name="T28" fmla="*/ 2147483647 w 636"/>
              <a:gd name="T29" fmla="*/ 2147483647 h 643"/>
              <a:gd name="T30" fmla="*/ 2147483647 w 636"/>
              <a:gd name="T31" fmla="*/ 2147483647 h 643"/>
              <a:gd name="T32" fmla="*/ 2147483647 w 636"/>
              <a:gd name="T33" fmla="*/ 2147483647 h 643"/>
              <a:gd name="T34" fmla="*/ 2147483647 w 636"/>
              <a:gd name="T35" fmla="*/ 2147483647 h 643"/>
              <a:gd name="T36" fmla="*/ 2147483647 w 636"/>
              <a:gd name="T37" fmla="*/ 2147483647 h 643"/>
              <a:gd name="T38" fmla="*/ 2147483647 w 636"/>
              <a:gd name="T39" fmla="*/ 2147483647 h 643"/>
              <a:gd name="T40" fmla="*/ 2147483647 w 636"/>
              <a:gd name="T41" fmla="*/ 2147483647 h 643"/>
              <a:gd name="T42" fmla="*/ 2147483647 w 636"/>
              <a:gd name="T43" fmla="*/ 2147483647 h 643"/>
              <a:gd name="T44" fmla="*/ 2147483647 w 636"/>
              <a:gd name="T45" fmla="*/ 2147483647 h 643"/>
              <a:gd name="T46" fmla="*/ 2147483647 w 636"/>
              <a:gd name="T47" fmla="*/ 2147483647 h 643"/>
              <a:gd name="T48" fmla="*/ 2147483647 w 636"/>
              <a:gd name="T49" fmla="*/ 2147483647 h 643"/>
              <a:gd name="T50" fmla="*/ 2147483647 w 636"/>
              <a:gd name="T51" fmla="*/ 2147483647 h 643"/>
              <a:gd name="T52" fmla="*/ 2147483647 w 636"/>
              <a:gd name="T53" fmla="*/ 2147483647 h 643"/>
              <a:gd name="T54" fmla="*/ 2147483647 w 636"/>
              <a:gd name="T55" fmla="*/ 2147483647 h 643"/>
              <a:gd name="T56" fmla="*/ 2147483647 w 636"/>
              <a:gd name="T57" fmla="*/ 2147483647 h 643"/>
              <a:gd name="T58" fmla="*/ 2147483647 w 636"/>
              <a:gd name="T59" fmla="*/ 2147483647 h 643"/>
              <a:gd name="T60" fmla="*/ 2147483647 w 636"/>
              <a:gd name="T61" fmla="*/ 2147483647 h 643"/>
              <a:gd name="T62" fmla="*/ 2147483647 w 636"/>
              <a:gd name="T63" fmla="*/ 2147483647 h 643"/>
              <a:gd name="T64" fmla="*/ 2147483647 w 636"/>
              <a:gd name="T65" fmla="*/ 2147483647 h 643"/>
              <a:gd name="T66" fmla="*/ 2147483647 w 636"/>
              <a:gd name="T67" fmla="*/ 2147483647 h 643"/>
              <a:gd name="T68" fmla="*/ 2147483647 w 636"/>
              <a:gd name="T69" fmla="*/ 2147483647 h 643"/>
              <a:gd name="T70" fmla="*/ 2147483647 w 636"/>
              <a:gd name="T71" fmla="*/ 2147483647 h 643"/>
              <a:gd name="T72" fmla="*/ 2147483647 w 636"/>
              <a:gd name="T73" fmla="*/ 2147483647 h 643"/>
              <a:gd name="T74" fmla="*/ 2147483647 w 636"/>
              <a:gd name="T75" fmla="*/ 2147483647 h 643"/>
              <a:gd name="T76" fmla="*/ 2147483647 w 636"/>
              <a:gd name="T77" fmla="*/ 2147483647 h 643"/>
              <a:gd name="T78" fmla="*/ 2147483647 w 636"/>
              <a:gd name="T79" fmla="*/ 2147483647 h 643"/>
              <a:gd name="T80" fmla="*/ 2147483647 w 636"/>
              <a:gd name="T81" fmla="*/ 2147483647 h 643"/>
              <a:gd name="T82" fmla="*/ 2147483647 w 636"/>
              <a:gd name="T83" fmla="*/ 2147483647 h 643"/>
              <a:gd name="T84" fmla="*/ 2147483647 w 636"/>
              <a:gd name="T85" fmla="*/ 2147483647 h 643"/>
              <a:gd name="T86" fmla="*/ 2147483647 w 636"/>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w="9525">
            <a:noFill/>
            <a:round/>
            <a:headEnd/>
            <a:tailEnd/>
          </a:ln>
        </p:spPr>
        <p:txBody>
          <a:bodyPr/>
          <a:lstStyle/>
          <a:p>
            <a:endParaRPr lang="zh-CN" altLang="en-US"/>
          </a:p>
        </p:txBody>
      </p:sp>
      <p:grpSp>
        <p:nvGrpSpPr>
          <p:cNvPr id="7230" name="Group 279"/>
          <p:cNvGrpSpPr>
            <a:grpSpLocks/>
          </p:cNvGrpSpPr>
          <p:nvPr/>
        </p:nvGrpSpPr>
        <p:grpSpPr bwMode="auto">
          <a:xfrm>
            <a:off x="8356600" y="4640263"/>
            <a:ext cx="184150" cy="112712"/>
            <a:chOff x="5264" y="1904"/>
            <a:chExt cx="116" cy="71"/>
          </a:xfrm>
        </p:grpSpPr>
        <p:sp>
          <p:nvSpPr>
            <p:cNvPr id="7328" name="Freeform 280"/>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a:p>
          </p:txBody>
        </p:sp>
        <p:sp>
          <p:nvSpPr>
            <p:cNvPr id="7329" name="Freeform 281"/>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w="9525">
              <a:noFill/>
              <a:round/>
              <a:headEnd/>
              <a:tailEnd/>
            </a:ln>
          </p:spPr>
          <p:txBody>
            <a:bodyPr/>
            <a:lstStyle/>
            <a:p>
              <a:endParaRPr lang="zh-CN" altLang="en-US"/>
            </a:p>
          </p:txBody>
        </p:sp>
        <p:sp>
          <p:nvSpPr>
            <p:cNvPr id="7330" name="Freeform 282"/>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w="9525">
              <a:noFill/>
              <a:round/>
              <a:headEnd/>
              <a:tailEnd/>
            </a:ln>
          </p:spPr>
          <p:txBody>
            <a:bodyPr/>
            <a:lstStyle/>
            <a:p>
              <a:endParaRPr lang="zh-CN" altLang="en-US"/>
            </a:p>
          </p:txBody>
        </p:sp>
        <p:sp>
          <p:nvSpPr>
            <p:cNvPr id="7331" name="Freeform 283"/>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w="9525">
              <a:noFill/>
              <a:round/>
              <a:headEnd/>
              <a:tailEnd/>
            </a:ln>
          </p:spPr>
          <p:txBody>
            <a:bodyPr/>
            <a:lstStyle/>
            <a:p>
              <a:endParaRPr lang="zh-CN" altLang="en-US"/>
            </a:p>
          </p:txBody>
        </p:sp>
        <p:sp>
          <p:nvSpPr>
            <p:cNvPr id="7332" name="Freeform 284"/>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w="9525">
              <a:noFill/>
              <a:round/>
              <a:headEnd/>
              <a:tailEnd/>
            </a:ln>
          </p:spPr>
          <p:txBody>
            <a:bodyPr/>
            <a:lstStyle/>
            <a:p>
              <a:endParaRPr lang="zh-CN" altLang="en-US"/>
            </a:p>
          </p:txBody>
        </p:sp>
        <p:sp>
          <p:nvSpPr>
            <p:cNvPr id="7333" name="Freeform 285"/>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w="9525">
              <a:noFill/>
              <a:round/>
              <a:headEnd/>
              <a:tailEnd/>
            </a:ln>
          </p:spPr>
          <p:txBody>
            <a:bodyPr/>
            <a:lstStyle/>
            <a:p>
              <a:endParaRPr lang="zh-CN" altLang="en-US"/>
            </a:p>
          </p:txBody>
        </p:sp>
        <p:sp>
          <p:nvSpPr>
            <p:cNvPr id="7334" name="Freeform 286"/>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w="9525">
              <a:noFill/>
              <a:round/>
              <a:headEnd/>
              <a:tailEnd/>
            </a:ln>
          </p:spPr>
          <p:txBody>
            <a:bodyPr/>
            <a:lstStyle/>
            <a:p>
              <a:endParaRPr lang="zh-CN" altLang="en-US"/>
            </a:p>
          </p:txBody>
        </p:sp>
        <p:sp>
          <p:nvSpPr>
            <p:cNvPr id="7335" name="Freeform 287"/>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w="9525">
              <a:noFill/>
              <a:round/>
              <a:headEnd/>
              <a:tailEnd/>
            </a:ln>
          </p:spPr>
          <p:txBody>
            <a:bodyPr/>
            <a:lstStyle/>
            <a:p>
              <a:endParaRPr lang="zh-CN" altLang="en-US"/>
            </a:p>
          </p:txBody>
        </p:sp>
        <p:sp>
          <p:nvSpPr>
            <p:cNvPr id="7336" name="Freeform 288"/>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w="9525">
              <a:noFill/>
              <a:round/>
              <a:headEnd/>
              <a:tailEnd/>
            </a:ln>
          </p:spPr>
          <p:txBody>
            <a:bodyPr/>
            <a:lstStyle/>
            <a:p>
              <a:endParaRPr lang="zh-CN" altLang="en-US"/>
            </a:p>
          </p:txBody>
        </p:sp>
        <p:sp>
          <p:nvSpPr>
            <p:cNvPr id="7337" name="Freeform 289"/>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w="9525">
              <a:noFill/>
              <a:round/>
              <a:headEnd/>
              <a:tailEnd/>
            </a:ln>
          </p:spPr>
          <p:txBody>
            <a:bodyPr/>
            <a:lstStyle/>
            <a:p>
              <a:endParaRPr lang="zh-CN" altLang="en-US"/>
            </a:p>
          </p:txBody>
        </p:sp>
      </p:grpSp>
      <p:grpSp>
        <p:nvGrpSpPr>
          <p:cNvPr id="7231" name="Group 290"/>
          <p:cNvGrpSpPr>
            <a:grpSpLocks/>
          </p:cNvGrpSpPr>
          <p:nvPr/>
        </p:nvGrpSpPr>
        <p:grpSpPr bwMode="auto">
          <a:xfrm>
            <a:off x="8512175" y="4392613"/>
            <a:ext cx="425450" cy="484187"/>
            <a:chOff x="5362" y="1748"/>
            <a:chExt cx="268" cy="305"/>
          </a:xfrm>
        </p:grpSpPr>
        <p:sp>
          <p:nvSpPr>
            <p:cNvPr id="7314" name="Freeform 291"/>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w="9525">
              <a:noFill/>
              <a:round/>
              <a:headEnd/>
              <a:tailEnd/>
            </a:ln>
          </p:spPr>
          <p:txBody>
            <a:bodyPr/>
            <a:lstStyle/>
            <a:p>
              <a:endParaRPr lang="zh-CN" altLang="en-US"/>
            </a:p>
          </p:txBody>
        </p:sp>
        <p:sp>
          <p:nvSpPr>
            <p:cNvPr id="7315" name="Freeform 292"/>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w="9525">
              <a:noFill/>
              <a:round/>
              <a:headEnd/>
              <a:tailEnd/>
            </a:ln>
          </p:spPr>
          <p:txBody>
            <a:bodyPr/>
            <a:lstStyle/>
            <a:p>
              <a:endParaRPr lang="zh-CN" altLang="en-US"/>
            </a:p>
          </p:txBody>
        </p:sp>
        <p:sp>
          <p:nvSpPr>
            <p:cNvPr id="7316" name="Freeform 293"/>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1 h 1076"/>
                <a:gd name="T12" fmla="*/ 0 w 431"/>
                <a:gd name="T13" fmla="*/ 1 h 1076"/>
                <a:gd name="T14" fmla="*/ 0 w 431"/>
                <a:gd name="T15" fmla="*/ 1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a:p>
          </p:txBody>
        </p:sp>
        <p:sp>
          <p:nvSpPr>
            <p:cNvPr id="7317" name="Freeform 294"/>
            <p:cNvSpPr>
              <a:spLocks/>
            </p:cNvSpPr>
            <p:nvPr/>
          </p:nvSpPr>
          <p:spPr bwMode="auto">
            <a:xfrm>
              <a:off x="5362" y="1754"/>
              <a:ext cx="268" cy="299"/>
            </a:xfrm>
            <a:custGeom>
              <a:avLst/>
              <a:gdLst>
                <a:gd name="T0" fmla="*/ 1 w 1606"/>
                <a:gd name="T1" fmla="*/ 0 h 1792"/>
                <a:gd name="T2" fmla="*/ 1 w 1606"/>
                <a:gd name="T3" fmla="*/ 0 h 1792"/>
                <a:gd name="T4" fmla="*/ 1 w 1606"/>
                <a:gd name="T5" fmla="*/ 0 h 1792"/>
                <a:gd name="T6" fmla="*/ 1 w 1606"/>
                <a:gd name="T7" fmla="*/ 0 h 1792"/>
                <a:gd name="T8" fmla="*/ 1 w 1606"/>
                <a:gd name="T9" fmla="*/ 0 h 1792"/>
                <a:gd name="T10" fmla="*/ 1 w 1606"/>
                <a:gd name="T11" fmla="*/ 0 h 1792"/>
                <a:gd name="T12" fmla="*/ 1 w 1606"/>
                <a:gd name="T13" fmla="*/ 0 h 1792"/>
                <a:gd name="T14" fmla="*/ 1 w 1606"/>
                <a:gd name="T15" fmla="*/ 1 h 1792"/>
                <a:gd name="T16" fmla="*/ 1 w 1606"/>
                <a:gd name="T17" fmla="*/ 1 h 1792"/>
                <a:gd name="T18" fmla="*/ 1 w 1606"/>
                <a:gd name="T19" fmla="*/ 1 h 1792"/>
                <a:gd name="T20" fmla="*/ 0 w 1606"/>
                <a:gd name="T21" fmla="*/ 1 h 1792"/>
                <a:gd name="T22" fmla="*/ 0 w 1606"/>
                <a:gd name="T23" fmla="*/ 1 h 1792"/>
                <a:gd name="T24" fmla="*/ 0 w 1606"/>
                <a:gd name="T25" fmla="*/ 1 h 1792"/>
                <a:gd name="T26" fmla="*/ 0 w 1606"/>
                <a:gd name="T27" fmla="*/ 1 h 1792"/>
                <a:gd name="T28" fmla="*/ 0 w 1606"/>
                <a:gd name="T29" fmla="*/ 1 h 1792"/>
                <a:gd name="T30" fmla="*/ 0 w 1606"/>
                <a:gd name="T31" fmla="*/ 1 h 1792"/>
                <a:gd name="T32" fmla="*/ 0 w 1606"/>
                <a:gd name="T33" fmla="*/ 1 h 1792"/>
                <a:gd name="T34" fmla="*/ 0 w 1606"/>
                <a:gd name="T35" fmla="*/ 1 h 1792"/>
                <a:gd name="T36" fmla="*/ 0 w 1606"/>
                <a:gd name="T37" fmla="*/ 1 h 1792"/>
                <a:gd name="T38" fmla="*/ 0 w 1606"/>
                <a:gd name="T39" fmla="*/ 1 h 1792"/>
                <a:gd name="T40" fmla="*/ 1 w 1606"/>
                <a:gd name="T41" fmla="*/ 1 h 1792"/>
                <a:gd name="T42" fmla="*/ 1 w 1606"/>
                <a:gd name="T43" fmla="*/ 1 h 1792"/>
                <a:gd name="T44" fmla="*/ 1 w 1606"/>
                <a:gd name="T45" fmla="*/ 1 h 1792"/>
                <a:gd name="T46" fmla="*/ 1 w 1606"/>
                <a:gd name="T47" fmla="*/ 1 h 1792"/>
                <a:gd name="T48" fmla="*/ 1 w 1606"/>
                <a:gd name="T49" fmla="*/ 1 h 1792"/>
                <a:gd name="T50" fmla="*/ 1 w 1606"/>
                <a:gd name="T51" fmla="*/ 1 h 1792"/>
                <a:gd name="T52" fmla="*/ 1 w 1606"/>
                <a:gd name="T53" fmla="*/ 1 h 1792"/>
                <a:gd name="T54" fmla="*/ 1 w 1606"/>
                <a:gd name="T55" fmla="*/ 1 h 1792"/>
                <a:gd name="T56" fmla="*/ 1 w 1606"/>
                <a:gd name="T57" fmla="*/ 1 h 1792"/>
                <a:gd name="T58" fmla="*/ 1 w 1606"/>
                <a:gd name="T59" fmla="*/ 1 h 1792"/>
                <a:gd name="T60" fmla="*/ 1 w 1606"/>
                <a:gd name="T61" fmla="*/ 1 h 1792"/>
                <a:gd name="T62" fmla="*/ 1 w 1606"/>
                <a:gd name="T63" fmla="*/ 1 h 1792"/>
                <a:gd name="T64" fmla="*/ 1 w 1606"/>
                <a:gd name="T65" fmla="*/ 1 h 1792"/>
                <a:gd name="T66" fmla="*/ 1 w 1606"/>
                <a:gd name="T67" fmla="*/ 1 h 1792"/>
                <a:gd name="T68" fmla="*/ 1 w 1606"/>
                <a:gd name="T69" fmla="*/ 1 h 1792"/>
                <a:gd name="T70" fmla="*/ 1 w 1606"/>
                <a:gd name="T71" fmla="*/ 1 h 1792"/>
                <a:gd name="T72" fmla="*/ 1 w 1606"/>
                <a:gd name="T73" fmla="*/ 1 h 1792"/>
                <a:gd name="T74" fmla="*/ 1 w 1606"/>
                <a:gd name="T75" fmla="*/ 1 h 1792"/>
                <a:gd name="T76" fmla="*/ 1 w 1606"/>
                <a:gd name="T77" fmla="*/ 1 h 1792"/>
                <a:gd name="T78" fmla="*/ 1 w 1606"/>
                <a:gd name="T79" fmla="*/ 1 h 1792"/>
                <a:gd name="T80" fmla="*/ 1 w 1606"/>
                <a:gd name="T81" fmla="*/ 0 h 1792"/>
                <a:gd name="T82" fmla="*/ 1 w 1606"/>
                <a:gd name="T83" fmla="*/ 0 h 1792"/>
                <a:gd name="T84" fmla="*/ 1 w 1606"/>
                <a:gd name="T85" fmla="*/ 0 h 1792"/>
                <a:gd name="T86" fmla="*/ 1 w 1606"/>
                <a:gd name="T87" fmla="*/ 0 h 1792"/>
                <a:gd name="T88" fmla="*/ 1 w 1606"/>
                <a:gd name="T89" fmla="*/ 0 h 1792"/>
                <a:gd name="T90" fmla="*/ 1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a:p>
          </p:txBody>
        </p:sp>
        <p:sp>
          <p:nvSpPr>
            <p:cNvPr id="7318" name="Freeform 295"/>
            <p:cNvSpPr>
              <a:spLocks/>
            </p:cNvSpPr>
            <p:nvPr/>
          </p:nvSpPr>
          <p:spPr bwMode="auto">
            <a:xfrm>
              <a:off x="5456" y="1772"/>
              <a:ext cx="169" cy="278"/>
            </a:xfrm>
            <a:custGeom>
              <a:avLst/>
              <a:gdLst>
                <a:gd name="T0" fmla="*/ 0 w 1014"/>
                <a:gd name="T1" fmla="*/ 1 h 1671"/>
                <a:gd name="T2" fmla="*/ 0 w 1014"/>
                <a:gd name="T3" fmla="*/ 1 h 1671"/>
                <a:gd name="T4" fmla="*/ 1 w 1014"/>
                <a:gd name="T5" fmla="*/ 1 h 1671"/>
                <a:gd name="T6" fmla="*/ 1 w 1014"/>
                <a:gd name="T7" fmla="*/ 1 h 1671"/>
                <a:gd name="T8" fmla="*/ 1 w 1014"/>
                <a:gd name="T9" fmla="*/ 1 h 1671"/>
                <a:gd name="T10" fmla="*/ 1 w 1014"/>
                <a:gd name="T11" fmla="*/ 1 h 1671"/>
                <a:gd name="T12" fmla="*/ 1 w 1014"/>
                <a:gd name="T13" fmla="*/ 1 h 1671"/>
                <a:gd name="T14" fmla="*/ 1 w 1014"/>
                <a:gd name="T15" fmla="*/ 0 h 1671"/>
                <a:gd name="T16" fmla="*/ 1 w 1014"/>
                <a:gd name="T17" fmla="*/ 0 h 1671"/>
                <a:gd name="T18" fmla="*/ 1 w 1014"/>
                <a:gd name="T19" fmla="*/ 0 h 1671"/>
                <a:gd name="T20" fmla="*/ 1 w 1014"/>
                <a:gd name="T21" fmla="*/ 0 h 1671"/>
                <a:gd name="T22" fmla="*/ 1 w 1014"/>
                <a:gd name="T23" fmla="*/ 0 h 1671"/>
                <a:gd name="T24" fmla="*/ 0 w 1014"/>
                <a:gd name="T25" fmla="*/ 0 h 1671"/>
                <a:gd name="T26" fmla="*/ 1 w 1014"/>
                <a:gd name="T27" fmla="*/ 0 h 1671"/>
                <a:gd name="T28" fmla="*/ 1 w 1014"/>
                <a:gd name="T29" fmla="*/ 0 h 1671"/>
                <a:gd name="T30" fmla="*/ 1 w 1014"/>
                <a:gd name="T31" fmla="*/ 0 h 1671"/>
                <a:gd name="T32" fmla="*/ 1 w 1014"/>
                <a:gd name="T33" fmla="*/ 0 h 1671"/>
                <a:gd name="T34" fmla="*/ 1 w 1014"/>
                <a:gd name="T35" fmla="*/ 0 h 1671"/>
                <a:gd name="T36" fmla="*/ 1 w 1014"/>
                <a:gd name="T37" fmla="*/ 0 h 1671"/>
                <a:gd name="T38" fmla="*/ 1 w 1014"/>
                <a:gd name="T39" fmla="*/ 0 h 1671"/>
                <a:gd name="T40" fmla="*/ 1 w 1014"/>
                <a:gd name="T41" fmla="*/ 0 h 1671"/>
                <a:gd name="T42" fmla="*/ 1 w 1014"/>
                <a:gd name="T43" fmla="*/ 0 h 1671"/>
                <a:gd name="T44" fmla="*/ 1 w 1014"/>
                <a:gd name="T45" fmla="*/ 0 h 1671"/>
                <a:gd name="T46" fmla="*/ 1 w 1014"/>
                <a:gd name="T47" fmla="*/ 1 h 1671"/>
                <a:gd name="T48" fmla="*/ 1 w 1014"/>
                <a:gd name="T49" fmla="*/ 1 h 1671"/>
                <a:gd name="T50" fmla="*/ 1 w 1014"/>
                <a:gd name="T51" fmla="*/ 1 h 1671"/>
                <a:gd name="T52" fmla="*/ 1 w 1014"/>
                <a:gd name="T53" fmla="*/ 1 h 1671"/>
                <a:gd name="T54" fmla="*/ 1 w 1014"/>
                <a:gd name="T55" fmla="*/ 1 h 1671"/>
                <a:gd name="T56" fmla="*/ 1 w 1014"/>
                <a:gd name="T57" fmla="*/ 1 h 1671"/>
                <a:gd name="T58" fmla="*/ 1 w 1014"/>
                <a:gd name="T59" fmla="*/ 1 h 1671"/>
                <a:gd name="T60" fmla="*/ 0 w 1014"/>
                <a:gd name="T61" fmla="*/ 1 h 1671"/>
                <a:gd name="T62" fmla="*/ 0 w 1014"/>
                <a:gd name="T63" fmla="*/ 1 h 1671"/>
                <a:gd name="T64" fmla="*/ 0 w 1014"/>
                <a:gd name="T65" fmla="*/ 1 h 1671"/>
                <a:gd name="T66" fmla="*/ 0 w 1014"/>
                <a:gd name="T67" fmla="*/ 1 h 1671"/>
                <a:gd name="T68" fmla="*/ 0 w 1014"/>
                <a:gd name="T69" fmla="*/ 1 h 1671"/>
                <a:gd name="T70" fmla="*/ 0 w 1014"/>
                <a:gd name="T71" fmla="*/ 1 h 1671"/>
                <a:gd name="T72" fmla="*/ 0 w 1014"/>
                <a:gd name="T73" fmla="*/ 1 h 1671"/>
                <a:gd name="T74" fmla="*/ 0 w 1014"/>
                <a:gd name="T75" fmla="*/ 1 h 1671"/>
                <a:gd name="T76" fmla="*/ 0 w 1014"/>
                <a:gd name="T77" fmla="*/ 1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w="9525">
              <a:noFill/>
              <a:round/>
              <a:headEnd/>
              <a:tailEnd/>
            </a:ln>
          </p:spPr>
          <p:txBody>
            <a:bodyPr/>
            <a:lstStyle/>
            <a:p>
              <a:endParaRPr lang="zh-CN" altLang="en-US"/>
            </a:p>
          </p:txBody>
        </p:sp>
        <p:sp>
          <p:nvSpPr>
            <p:cNvPr id="7319" name="Freeform 296"/>
            <p:cNvSpPr>
              <a:spLocks/>
            </p:cNvSpPr>
            <p:nvPr/>
          </p:nvSpPr>
          <p:spPr bwMode="auto">
            <a:xfrm>
              <a:off x="5563" y="1910"/>
              <a:ext cx="50" cy="129"/>
            </a:xfrm>
            <a:custGeom>
              <a:avLst/>
              <a:gdLst>
                <a:gd name="T0" fmla="*/ 0 w 295"/>
                <a:gd name="T1" fmla="*/ 1 h 774"/>
                <a:gd name="T2" fmla="*/ 0 w 295"/>
                <a:gd name="T3" fmla="*/ 1 h 774"/>
                <a:gd name="T4" fmla="*/ 0 w 295"/>
                <a:gd name="T5" fmla="*/ 1 h 774"/>
                <a:gd name="T6" fmla="*/ 0 w 295"/>
                <a:gd name="T7" fmla="*/ 1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1 h 774"/>
                <a:gd name="T26" fmla="*/ 0 w 295"/>
                <a:gd name="T27" fmla="*/ 1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w="9525">
              <a:noFill/>
              <a:round/>
              <a:headEnd/>
              <a:tailEnd/>
            </a:ln>
          </p:spPr>
          <p:txBody>
            <a:bodyPr/>
            <a:lstStyle/>
            <a:p>
              <a:endParaRPr lang="zh-CN" altLang="en-US"/>
            </a:p>
          </p:txBody>
        </p:sp>
        <p:sp>
          <p:nvSpPr>
            <p:cNvPr id="7320" name="Freeform 297"/>
            <p:cNvSpPr>
              <a:spLocks/>
            </p:cNvSpPr>
            <p:nvPr/>
          </p:nvSpPr>
          <p:spPr bwMode="auto">
            <a:xfrm>
              <a:off x="5367" y="1806"/>
              <a:ext cx="195" cy="194"/>
            </a:xfrm>
            <a:custGeom>
              <a:avLst/>
              <a:gdLst>
                <a:gd name="T0" fmla="*/ 1 w 1172"/>
                <a:gd name="T1" fmla="*/ 0 h 1162"/>
                <a:gd name="T2" fmla="*/ 0 w 1172"/>
                <a:gd name="T3" fmla="*/ 0 h 1162"/>
                <a:gd name="T4" fmla="*/ 0 w 1172"/>
                <a:gd name="T5" fmla="*/ 0 h 1162"/>
                <a:gd name="T6" fmla="*/ 0 w 1172"/>
                <a:gd name="T7" fmla="*/ 1 h 1162"/>
                <a:gd name="T8" fmla="*/ 0 w 1172"/>
                <a:gd name="T9" fmla="*/ 1 h 1162"/>
                <a:gd name="T10" fmla="*/ 0 w 1172"/>
                <a:gd name="T11" fmla="*/ 1 h 1162"/>
                <a:gd name="T12" fmla="*/ 0 w 1172"/>
                <a:gd name="T13" fmla="*/ 1 h 1162"/>
                <a:gd name="T14" fmla="*/ 0 w 1172"/>
                <a:gd name="T15" fmla="*/ 1 h 1162"/>
                <a:gd name="T16" fmla="*/ 0 w 1172"/>
                <a:gd name="T17" fmla="*/ 1 h 1162"/>
                <a:gd name="T18" fmla="*/ 0 w 1172"/>
                <a:gd name="T19" fmla="*/ 1 h 1162"/>
                <a:gd name="T20" fmla="*/ 0 w 1172"/>
                <a:gd name="T21" fmla="*/ 1 h 1162"/>
                <a:gd name="T22" fmla="*/ 0 w 1172"/>
                <a:gd name="T23" fmla="*/ 1 h 1162"/>
                <a:gd name="T24" fmla="*/ 0 w 1172"/>
                <a:gd name="T25" fmla="*/ 1 h 1162"/>
                <a:gd name="T26" fmla="*/ 0 w 1172"/>
                <a:gd name="T27" fmla="*/ 1 h 1162"/>
                <a:gd name="T28" fmla="*/ 0 w 1172"/>
                <a:gd name="T29" fmla="*/ 1 h 1162"/>
                <a:gd name="T30" fmla="*/ 0 w 1172"/>
                <a:gd name="T31" fmla="*/ 1 h 1162"/>
                <a:gd name="T32" fmla="*/ 0 w 1172"/>
                <a:gd name="T33" fmla="*/ 1 h 1162"/>
                <a:gd name="T34" fmla="*/ 0 w 1172"/>
                <a:gd name="T35" fmla="*/ 1 h 1162"/>
                <a:gd name="T36" fmla="*/ 0 w 1172"/>
                <a:gd name="T37" fmla="*/ 1 h 1162"/>
                <a:gd name="T38" fmla="*/ 0 w 1172"/>
                <a:gd name="T39" fmla="*/ 1 h 1162"/>
                <a:gd name="T40" fmla="*/ 0 w 1172"/>
                <a:gd name="T41" fmla="*/ 1 h 1162"/>
                <a:gd name="T42" fmla="*/ 0 w 1172"/>
                <a:gd name="T43" fmla="*/ 1 h 1162"/>
                <a:gd name="T44" fmla="*/ 0 w 1172"/>
                <a:gd name="T45" fmla="*/ 1 h 1162"/>
                <a:gd name="T46" fmla="*/ 0 w 1172"/>
                <a:gd name="T47" fmla="*/ 1 h 1162"/>
                <a:gd name="T48" fmla="*/ 0 w 1172"/>
                <a:gd name="T49" fmla="*/ 1 h 1162"/>
                <a:gd name="T50" fmla="*/ 0 w 1172"/>
                <a:gd name="T51" fmla="*/ 1 h 1162"/>
                <a:gd name="T52" fmla="*/ 0 w 1172"/>
                <a:gd name="T53" fmla="*/ 1 h 1162"/>
                <a:gd name="T54" fmla="*/ 0 w 1172"/>
                <a:gd name="T55" fmla="*/ 1 h 1162"/>
                <a:gd name="T56" fmla="*/ 0 w 1172"/>
                <a:gd name="T57" fmla="*/ 1 h 1162"/>
                <a:gd name="T58" fmla="*/ 1 w 1172"/>
                <a:gd name="T59" fmla="*/ 1 h 1162"/>
                <a:gd name="T60" fmla="*/ 1 w 1172"/>
                <a:gd name="T61" fmla="*/ 1 h 1162"/>
                <a:gd name="T62" fmla="*/ 1 w 1172"/>
                <a:gd name="T63" fmla="*/ 1 h 1162"/>
                <a:gd name="T64" fmla="*/ 0 w 1172"/>
                <a:gd name="T65" fmla="*/ 1 h 1162"/>
                <a:gd name="T66" fmla="*/ 0 w 1172"/>
                <a:gd name="T67" fmla="*/ 1 h 1162"/>
                <a:gd name="T68" fmla="*/ 1 w 1172"/>
                <a:gd name="T69" fmla="*/ 1 h 1162"/>
                <a:gd name="T70" fmla="*/ 1 w 1172"/>
                <a:gd name="T71" fmla="*/ 1 h 1162"/>
                <a:gd name="T72" fmla="*/ 1 w 1172"/>
                <a:gd name="T73" fmla="*/ 1 h 1162"/>
                <a:gd name="T74" fmla="*/ 1 w 1172"/>
                <a:gd name="T75" fmla="*/ 1 h 1162"/>
                <a:gd name="T76" fmla="*/ 1 w 1172"/>
                <a:gd name="T77" fmla="*/ 1 h 1162"/>
                <a:gd name="T78" fmla="*/ 0 w 1172"/>
                <a:gd name="T79" fmla="*/ 1 h 1162"/>
                <a:gd name="T80" fmla="*/ 0 w 1172"/>
                <a:gd name="T81" fmla="*/ 1 h 1162"/>
                <a:gd name="T82" fmla="*/ 0 w 1172"/>
                <a:gd name="T83" fmla="*/ 1 h 1162"/>
                <a:gd name="T84" fmla="*/ 1 w 1172"/>
                <a:gd name="T85" fmla="*/ 1 h 1162"/>
                <a:gd name="T86" fmla="*/ 1 w 1172"/>
                <a:gd name="T87" fmla="*/ 1 h 1162"/>
                <a:gd name="T88" fmla="*/ 1 w 1172"/>
                <a:gd name="T89" fmla="*/ 1 h 1162"/>
                <a:gd name="T90" fmla="*/ 1 w 1172"/>
                <a:gd name="T91" fmla="*/ 1 h 1162"/>
                <a:gd name="T92" fmla="*/ 1 w 1172"/>
                <a:gd name="T93" fmla="*/ 1 h 1162"/>
                <a:gd name="T94" fmla="*/ 1 w 1172"/>
                <a:gd name="T95" fmla="*/ 1 h 1162"/>
                <a:gd name="T96" fmla="*/ 1 w 1172"/>
                <a:gd name="T97" fmla="*/ 1 h 1162"/>
                <a:gd name="T98" fmla="*/ 1 w 1172"/>
                <a:gd name="T99" fmla="*/ 1 h 1162"/>
                <a:gd name="T100" fmla="*/ 1 w 1172"/>
                <a:gd name="T101" fmla="*/ 0 h 1162"/>
                <a:gd name="T102" fmla="*/ 1 w 1172"/>
                <a:gd name="T103" fmla="*/ 0 h 1162"/>
                <a:gd name="T104" fmla="*/ 1 w 1172"/>
                <a:gd name="T105" fmla="*/ 0 h 1162"/>
                <a:gd name="T106" fmla="*/ 1 w 1172"/>
                <a:gd name="T107" fmla="*/ 0 h 1162"/>
                <a:gd name="T108" fmla="*/ 1 w 1172"/>
                <a:gd name="T109" fmla="*/ 0 h 1162"/>
                <a:gd name="T110" fmla="*/ 1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w="9525">
              <a:noFill/>
              <a:round/>
              <a:headEnd/>
              <a:tailEnd/>
            </a:ln>
          </p:spPr>
          <p:txBody>
            <a:bodyPr/>
            <a:lstStyle/>
            <a:p>
              <a:endParaRPr lang="zh-CN" altLang="en-US"/>
            </a:p>
          </p:txBody>
        </p:sp>
        <p:sp>
          <p:nvSpPr>
            <p:cNvPr id="7321" name="Freeform 298"/>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w="9525">
              <a:noFill/>
              <a:round/>
              <a:headEnd/>
              <a:tailEnd/>
            </a:ln>
          </p:spPr>
          <p:txBody>
            <a:bodyPr/>
            <a:lstStyle/>
            <a:p>
              <a:endParaRPr lang="zh-CN" altLang="en-US"/>
            </a:p>
          </p:txBody>
        </p:sp>
        <p:sp>
          <p:nvSpPr>
            <p:cNvPr id="7322" name="Freeform 299"/>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w="9525">
              <a:noFill/>
              <a:round/>
              <a:headEnd/>
              <a:tailEnd/>
            </a:ln>
          </p:spPr>
          <p:txBody>
            <a:bodyPr/>
            <a:lstStyle/>
            <a:p>
              <a:endParaRPr lang="zh-CN" altLang="en-US"/>
            </a:p>
          </p:txBody>
        </p:sp>
        <p:sp>
          <p:nvSpPr>
            <p:cNvPr id="7323" name="Freeform 300"/>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w="9525">
              <a:noFill/>
              <a:round/>
              <a:headEnd/>
              <a:tailEnd/>
            </a:ln>
          </p:spPr>
          <p:txBody>
            <a:bodyPr/>
            <a:lstStyle/>
            <a:p>
              <a:endParaRPr lang="zh-CN" altLang="en-US"/>
            </a:p>
          </p:txBody>
        </p:sp>
        <p:sp>
          <p:nvSpPr>
            <p:cNvPr id="7324" name="Freeform 301"/>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w="9525">
              <a:noFill/>
              <a:round/>
              <a:headEnd/>
              <a:tailEnd/>
            </a:ln>
          </p:spPr>
          <p:txBody>
            <a:bodyPr/>
            <a:lstStyle/>
            <a:p>
              <a:endParaRPr lang="zh-CN" altLang="en-US"/>
            </a:p>
          </p:txBody>
        </p:sp>
        <p:sp>
          <p:nvSpPr>
            <p:cNvPr id="7325" name="Freeform 302"/>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w="9525">
              <a:noFill/>
              <a:round/>
              <a:headEnd/>
              <a:tailEnd/>
            </a:ln>
          </p:spPr>
          <p:txBody>
            <a:bodyPr/>
            <a:lstStyle/>
            <a:p>
              <a:endParaRPr lang="zh-CN" altLang="en-US"/>
            </a:p>
          </p:txBody>
        </p:sp>
        <p:sp>
          <p:nvSpPr>
            <p:cNvPr id="7326" name="Freeform 303"/>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w="9525">
              <a:noFill/>
              <a:round/>
              <a:headEnd/>
              <a:tailEnd/>
            </a:ln>
          </p:spPr>
          <p:txBody>
            <a:bodyPr/>
            <a:lstStyle/>
            <a:p>
              <a:endParaRPr lang="zh-CN" altLang="en-US"/>
            </a:p>
          </p:txBody>
        </p:sp>
        <p:sp>
          <p:nvSpPr>
            <p:cNvPr id="7327" name="Freeform 304"/>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w="9525">
              <a:noFill/>
              <a:round/>
              <a:headEnd/>
              <a:tailEnd/>
            </a:ln>
          </p:spPr>
          <p:txBody>
            <a:bodyPr/>
            <a:lstStyle/>
            <a:p>
              <a:endParaRPr lang="zh-CN" altLang="en-US"/>
            </a:p>
          </p:txBody>
        </p:sp>
      </p:grpSp>
      <p:grpSp>
        <p:nvGrpSpPr>
          <p:cNvPr id="7232" name="Group 305"/>
          <p:cNvGrpSpPr>
            <a:grpSpLocks/>
          </p:cNvGrpSpPr>
          <p:nvPr/>
        </p:nvGrpSpPr>
        <p:grpSpPr bwMode="auto">
          <a:xfrm>
            <a:off x="8748713" y="4729163"/>
            <a:ext cx="228600" cy="307975"/>
            <a:chOff x="5511" y="1960"/>
            <a:chExt cx="144" cy="194"/>
          </a:xfrm>
        </p:grpSpPr>
        <p:sp>
          <p:nvSpPr>
            <p:cNvPr id="7312" name="Freeform 306"/>
            <p:cNvSpPr>
              <a:spLocks/>
            </p:cNvSpPr>
            <p:nvPr/>
          </p:nvSpPr>
          <p:spPr bwMode="auto">
            <a:xfrm>
              <a:off x="5511" y="1960"/>
              <a:ext cx="144" cy="194"/>
            </a:xfrm>
            <a:custGeom>
              <a:avLst/>
              <a:gdLst>
                <a:gd name="T0" fmla="*/ 0 w 863"/>
                <a:gd name="T1" fmla="*/ 0 h 1164"/>
                <a:gd name="T2" fmla="*/ 1 w 863"/>
                <a:gd name="T3" fmla="*/ 0 h 1164"/>
                <a:gd name="T4" fmla="*/ 1 w 863"/>
                <a:gd name="T5" fmla="*/ 0 h 1164"/>
                <a:gd name="T6" fmla="*/ 1 w 863"/>
                <a:gd name="T7" fmla="*/ 0 h 1164"/>
                <a:gd name="T8" fmla="*/ 1 w 863"/>
                <a:gd name="T9" fmla="*/ 0 h 1164"/>
                <a:gd name="T10" fmla="*/ 1 w 863"/>
                <a:gd name="T11" fmla="*/ 0 h 1164"/>
                <a:gd name="T12" fmla="*/ 1 w 863"/>
                <a:gd name="T13" fmla="*/ 0 h 1164"/>
                <a:gd name="T14" fmla="*/ 1 w 863"/>
                <a:gd name="T15" fmla="*/ 0 h 1164"/>
                <a:gd name="T16" fmla="*/ 1 w 863"/>
                <a:gd name="T17" fmla="*/ 1 h 1164"/>
                <a:gd name="T18" fmla="*/ 1 w 863"/>
                <a:gd name="T19" fmla="*/ 1 h 1164"/>
                <a:gd name="T20" fmla="*/ 1 w 863"/>
                <a:gd name="T21" fmla="*/ 1 h 1164"/>
                <a:gd name="T22" fmla="*/ 0 w 863"/>
                <a:gd name="T23" fmla="*/ 1 h 1164"/>
                <a:gd name="T24" fmla="*/ 0 w 863"/>
                <a:gd name="T25" fmla="*/ 1 h 1164"/>
                <a:gd name="T26" fmla="*/ 0 w 863"/>
                <a:gd name="T27" fmla="*/ 1 h 1164"/>
                <a:gd name="T28" fmla="*/ 0 w 863"/>
                <a:gd name="T29" fmla="*/ 1 h 1164"/>
                <a:gd name="T30" fmla="*/ 0 w 863"/>
                <a:gd name="T31" fmla="*/ 1 h 1164"/>
                <a:gd name="T32" fmla="*/ 0 w 863"/>
                <a:gd name="T33" fmla="*/ 1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a:p>
          </p:txBody>
        </p:sp>
        <p:sp>
          <p:nvSpPr>
            <p:cNvPr id="7313" name="Freeform 307"/>
            <p:cNvSpPr>
              <a:spLocks/>
            </p:cNvSpPr>
            <p:nvPr/>
          </p:nvSpPr>
          <p:spPr bwMode="auto">
            <a:xfrm>
              <a:off x="5528" y="1970"/>
              <a:ext cx="124" cy="177"/>
            </a:xfrm>
            <a:custGeom>
              <a:avLst/>
              <a:gdLst>
                <a:gd name="T0" fmla="*/ 0 w 743"/>
                <a:gd name="T1" fmla="*/ 0 h 1068"/>
                <a:gd name="T2" fmla="*/ 0 w 743"/>
                <a:gd name="T3" fmla="*/ 0 h 1068"/>
                <a:gd name="T4" fmla="*/ 1 w 743"/>
                <a:gd name="T5" fmla="*/ 0 h 1068"/>
                <a:gd name="T6" fmla="*/ 1 w 743"/>
                <a:gd name="T7" fmla="*/ 0 h 1068"/>
                <a:gd name="T8" fmla="*/ 1 w 743"/>
                <a:gd name="T9" fmla="*/ 0 h 1068"/>
                <a:gd name="T10" fmla="*/ 1 w 743"/>
                <a:gd name="T11" fmla="*/ 0 h 1068"/>
                <a:gd name="T12" fmla="*/ 1 w 743"/>
                <a:gd name="T13" fmla="*/ 1 h 1068"/>
                <a:gd name="T14" fmla="*/ 1 w 743"/>
                <a:gd name="T15" fmla="*/ 1 h 1068"/>
                <a:gd name="T16" fmla="*/ 0 w 743"/>
                <a:gd name="T17" fmla="*/ 1 h 1068"/>
                <a:gd name="T18" fmla="*/ 0 w 743"/>
                <a:gd name="T19" fmla="*/ 1 h 1068"/>
                <a:gd name="T20" fmla="*/ 0 w 743"/>
                <a:gd name="T21" fmla="*/ 1 h 1068"/>
                <a:gd name="T22" fmla="*/ 0 w 743"/>
                <a:gd name="T23" fmla="*/ 1 h 1068"/>
                <a:gd name="T24" fmla="*/ 0 w 743"/>
                <a:gd name="T25" fmla="*/ 1 h 1068"/>
                <a:gd name="T26" fmla="*/ 0 w 743"/>
                <a:gd name="T27" fmla="*/ 1 h 1068"/>
                <a:gd name="T28" fmla="*/ 0 w 743"/>
                <a:gd name="T29" fmla="*/ 1 h 1068"/>
                <a:gd name="T30" fmla="*/ 0 w 743"/>
                <a:gd name="T31" fmla="*/ 1 h 1068"/>
                <a:gd name="T32" fmla="*/ 0 w 743"/>
                <a:gd name="T33" fmla="*/ 1 h 1068"/>
                <a:gd name="T34" fmla="*/ 0 w 743"/>
                <a:gd name="T35" fmla="*/ 1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w="9525">
              <a:noFill/>
              <a:round/>
              <a:headEnd/>
              <a:tailEnd/>
            </a:ln>
          </p:spPr>
          <p:txBody>
            <a:bodyPr/>
            <a:lstStyle/>
            <a:p>
              <a:endParaRPr lang="zh-CN" altLang="en-US"/>
            </a:p>
          </p:txBody>
        </p:sp>
      </p:grpSp>
      <p:sp>
        <p:nvSpPr>
          <p:cNvPr id="7233" name="Oval 308"/>
          <p:cNvSpPr>
            <a:spLocks noChangeArrowheads="1"/>
          </p:cNvSpPr>
          <p:nvPr/>
        </p:nvSpPr>
        <p:spPr bwMode="auto">
          <a:xfrm>
            <a:off x="8007350" y="4479925"/>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30357" name="Oval 309"/>
          <p:cNvSpPr>
            <a:spLocks noChangeArrowheads="1"/>
          </p:cNvSpPr>
          <p:nvPr/>
        </p:nvSpPr>
        <p:spPr bwMode="auto">
          <a:xfrm>
            <a:off x="1752600" y="4208463"/>
            <a:ext cx="1296988" cy="1296987"/>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7235" name="Group 310"/>
          <p:cNvGrpSpPr>
            <a:grpSpLocks/>
          </p:cNvGrpSpPr>
          <p:nvPr/>
        </p:nvGrpSpPr>
        <p:grpSpPr bwMode="auto">
          <a:xfrm>
            <a:off x="2135188" y="4318000"/>
            <a:ext cx="457200" cy="457200"/>
            <a:chOff x="2351" y="2975"/>
            <a:chExt cx="481" cy="433"/>
          </a:xfrm>
        </p:grpSpPr>
        <p:sp>
          <p:nvSpPr>
            <p:cNvPr id="130359" name="Rectangle 311"/>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7304" name="Line 312"/>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7305" name="Line 313"/>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7306" name="Line 314"/>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7307" name="Line 315"/>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7308" name="Line 316"/>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7309" name="Line 317"/>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7310" name="Line 318"/>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7311" name="Line 319"/>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7236" name="Group 320"/>
          <p:cNvGrpSpPr>
            <a:grpSpLocks/>
          </p:cNvGrpSpPr>
          <p:nvPr/>
        </p:nvGrpSpPr>
        <p:grpSpPr bwMode="auto">
          <a:xfrm>
            <a:off x="2030413" y="4870450"/>
            <a:ext cx="730250" cy="457200"/>
            <a:chOff x="1296" y="768"/>
            <a:chExt cx="556" cy="336"/>
          </a:xfrm>
        </p:grpSpPr>
        <p:sp>
          <p:nvSpPr>
            <p:cNvPr id="130369" name="Rectangle 3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7281" name="Group 322"/>
            <p:cNvGrpSpPr>
              <a:grpSpLocks/>
            </p:cNvGrpSpPr>
            <p:nvPr/>
          </p:nvGrpSpPr>
          <p:grpSpPr bwMode="auto">
            <a:xfrm>
              <a:off x="1367" y="829"/>
              <a:ext cx="393" cy="214"/>
              <a:chOff x="2928" y="3744"/>
              <a:chExt cx="528" cy="336"/>
            </a:xfrm>
          </p:grpSpPr>
          <p:grpSp>
            <p:nvGrpSpPr>
              <p:cNvPr id="7282" name="Group 323"/>
              <p:cNvGrpSpPr>
                <a:grpSpLocks/>
              </p:cNvGrpSpPr>
              <p:nvPr/>
            </p:nvGrpSpPr>
            <p:grpSpPr bwMode="auto">
              <a:xfrm>
                <a:off x="3024" y="3744"/>
                <a:ext cx="432" cy="240"/>
                <a:chOff x="2736" y="3648"/>
                <a:chExt cx="432" cy="240"/>
              </a:xfrm>
            </p:grpSpPr>
            <p:grpSp>
              <p:nvGrpSpPr>
                <p:cNvPr id="7297" name="Group 324"/>
                <p:cNvGrpSpPr>
                  <a:grpSpLocks/>
                </p:cNvGrpSpPr>
                <p:nvPr/>
              </p:nvGrpSpPr>
              <p:grpSpPr bwMode="auto">
                <a:xfrm>
                  <a:off x="2736" y="3648"/>
                  <a:ext cx="432" cy="240"/>
                  <a:chOff x="2592" y="3504"/>
                  <a:chExt cx="576" cy="384"/>
                </a:xfrm>
              </p:grpSpPr>
              <p:sp>
                <p:nvSpPr>
                  <p:cNvPr id="7299" name="Rectangle 3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7300" name="Freeform 3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7301" name="Line 327"/>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7302" name="Line 328"/>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7298" name="Line 329"/>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7283" name="Group 330"/>
              <p:cNvGrpSpPr>
                <a:grpSpLocks/>
              </p:cNvGrpSpPr>
              <p:nvPr/>
            </p:nvGrpSpPr>
            <p:grpSpPr bwMode="auto">
              <a:xfrm>
                <a:off x="2976" y="3792"/>
                <a:ext cx="432" cy="240"/>
                <a:chOff x="2736" y="3648"/>
                <a:chExt cx="432" cy="240"/>
              </a:xfrm>
            </p:grpSpPr>
            <p:grpSp>
              <p:nvGrpSpPr>
                <p:cNvPr id="7291" name="Group 331"/>
                <p:cNvGrpSpPr>
                  <a:grpSpLocks/>
                </p:cNvGrpSpPr>
                <p:nvPr/>
              </p:nvGrpSpPr>
              <p:grpSpPr bwMode="auto">
                <a:xfrm>
                  <a:off x="2736" y="3648"/>
                  <a:ext cx="432" cy="240"/>
                  <a:chOff x="2592" y="3504"/>
                  <a:chExt cx="576" cy="384"/>
                </a:xfrm>
              </p:grpSpPr>
              <p:sp>
                <p:nvSpPr>
                  <p:cNvPr id="7293" name="Rectangle 3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7294" name="Freeform 3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7295" name="Line 334"/>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7296" name="Line 335"/>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7292" name="Line 336"/>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7284" name="Group 337"/>
              <p:cNvGrpSpPr>
                <a:grpSpLocks/>
              </p:cNvGrpSpPr>
              <p:nvPr/>
            </p:nvGrpSpPr>
            <p:grpSpPr bwMode="auto">
              <a:xfrm>
                <a:off x="2928" y="3840"/>
                <a:ext cx="432" cy="240"/>
                <a:chOff x="2736" y="3648"/>
                <a:chExt cx="432" cy="240"/>
              </a:xfrm>
            </p:grpSpPr>
            <p:grpSp>
              <p:nvGrpSpPr>
                <p:cNvPr id="7285" name="Group 338"/>
                <p:cNvGrpSpPr>
                  <a:grpSpLocks/>
                </p:cNvGrpSpPr>
                <p:nvPr/>
              </p:nvGrpSpPr>
              <p:grpSpPr bwMode="auto">
                <a:xfrm>
                  <a:off x="2736" y="3648"/>
                  <a:ext cx="432" cy="240"/>
                  <a:chOff x="2592" y="3504"/>
                  <a:chExt cx="576" cy="384"/>
                </a:xfrm>
              </p:grpSpPr>
              <p:sp>
                <p:nvSpPr>
                  <p:cNvPr id="7287" name="Rectangle 3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7288" name="Freeform 3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7289" name="Line 341"/>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7290" name="Line 342"/>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7286" name="Line 343"/>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sp>
        <p:nvSpPr>
          <p:cNvPr id="7237" name="Freeform 344"/>
          <p:cNvSpPr>
            <a:spLocks/>
          </p:cNvSpPr>
          <p:nvPr/>
        </p:nvSpPr>
        <p:spPr bwMode="auto">
          <a:xfrm>
            <a:off x="895350" y="4549775"/>
            <a:ext cx="1238250" cy="496888"/>
          </a:xfrm>
          <a:custGeom>
            <a:avLst/>
            <a:gdLst>
              <a:gd name="T0" fmla="*/ 0 w 780"/>
              <a:gd name="T1" fmla="*/ 2147483647 h 313"/>
              <a:gd name="T2" fmla="*/ 2147483647 w 780"/>
              <a:gd name="T3" fmla="*/ 2147483647 h 313"/>
              <a:gd name="T4" fmla="*/ 2147483647 w 780"/>
              <a:gd name="T5" fmla="*/ 2147483647 h 313"/>
              <a:gd name="T6" fmla="*/ 2147483647 w 780"/>
              <a:gd name="T7" fmla="*/ 2147483647 h 313"/>
              <a:gd name="T8" fmla="*/ 2147483647 w 780"/>
              <a:gd name="T9" fmla="*/ 2147483647 h 313"/>
              <a:gd name="T10" fmla="*/ 2147483647 w 780"/>
              <a:gd name="T11" fmla="*/ 2147483647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p:spPr>
        <p:txBody>
          <a:bodyPr wrap="none" anchor="ctr"/>
          <a:lstStyle/>
          <a:p>
            <a:endParaRPr lang="zh-CN" altLang="en-US"/>
          </a:p>
        </p:txBody>
      </p:sp>
      <p:sp>
        <p:nvSpPr>
          <p:cNvPr id="7238" name="Freeform 345"/>
          <p:cNvSpPr>
            <a:spLocks/>
          </p:cNvSpPr>
          <p:nvPr/>
        </p:nvSpPr>
        <p:spPr bwMode="auto">
          <a:xfrm>
            <a:off x="2438400" y="3948113"/>
            <a:ext cx="4462463" cy="1022350"/>
          </a:xfrm>
          <a:custGeom>
            <a:avLst/>
            <a:gdLst>
              <a:gd name="T0" fmla="*/ 0 w 2811"/>
              <a:gd name="T1" fmla="*/ 2147483647 h 644"/>
              <a:gd name="T2" fmla="*/ 2147483647 w 2811"/>
              <a:gd name="T3" fmla="*/ 2147483647 h 644"/>
              <a:gd name="T4" fmla="*/ 2147483647 w 2811"/>
              <a:gd name="T5" fmla="*/ 2147483647 h 644"/>
              <a:gd name="T6" fmla="*/ 2147483647 w 2811"/>
              <a:gd name="T7" fmla="*/ 2147483647 h 644"/>
              <a:gd name="T8" fmla="*/ 2147483647 w 2811"/>
              <a:gd name="T9" fmla="*/ 2147483647 h 644"/>
              <a:gd name="T10" fmla="*/ 2147483647 w 2811"/>
              <a:gd name="T11" fmla="*/ 2147483647 h 644"/>
              <a:gd name="T12" fmla="*/ 2147483647 w 2811"/>
              <a:gd name="T13" fmla="*/ 2147483647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p:spPr>
        <p:txBody>
          <a:bodyPr wrap="none" anchor="ctr"/>
          <a:lstStyle/>
          <a:p>
            <a:endParaRPr lang="zh-CN" altLang="en-US"/>
          </a:p>
        </p:txBody>
      </p:sp>
      <p:sp>
        <p:nvSpPr>
          <p:cNvPr id="7239" name="Freeform 346"/>
          <p:cNvSpPr>
            <a:spLocks/>
          </p:cNvSpPr>
          <p:nvPr/>
        </p:nvSpPr>
        <p:spPr bwMode="auto">
          <a:xfrm>
            <a:off x="6999288" y="4241800"/>
            <a:ext cx="1154112" cy="347663"/>
          </a:xfrm>
          <a:custGeom>
            <a:avLst/>
            <a:gdLst>
              <a:gd name="T0" fmla="*/ 0 w 727"/>
              <a:gd name="T1" fmla="*/ 2147483647 h 219"/>
              <a:gd name="T2" fmla="*/ 2147483647 w 727"/>
              <a:gd name="T3" fmla="*/ 2147483647 h 219"/>
              <a:gd name="T4" fmla="*/ 2147483647 w 727"/>
              <a:gd name="T5" fmla="*/ 2147483647 h 219"/>
              <a:gd name="T6" fmla="*/ 2147483647 w 727"/>
              <a:gd name="T7" fmla="*/ 2147483647 h 219"/>
              <a:gd name="T8" fmla="*/ 2147483647 w 727"/>
              <a:gd name="T9" fmla="*/ 2147483647 h 219"/>
              <a:gd name="T10" fmla="*/ 2147483647 w 727"/>
              <a:gd name="T11" fmla="*/ 2147483647 h 219"/>
              <a:gd name="T12" fmla="*/ 2147483647 w 727"/>
              <a:gd name="T13" fmla="*/ 2147483647 h 219"/>
              <a:gd name="T14" fmla="*/ 0 60000 65536"/>
              <a:gd name="T15" fmla="*/ 0 60000 65536"/>
              <a:gd name="T16" fmla="*/ 0 60000 65536"/>
              <a:gd name="T17" fmla="*/ 0 60000 65536"/>
              <a:gd name="T18" fmla="*/ 0 60000 65536"/>
              <a:gd name="T19" fmla="*/ 0 60000 65536"/>
              <a:gd name="T20" fmla="*/ 0 60000 65536"/>
              <a:gd name="T21" fmla="*/ 0 w 727"/>
              <a:gd name="T22" fmla="*/ 0 h 219"/>
              <a:gd name="T23" fmla="*/ 727 w 727"/>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7" h="219">
                <a:moveTo>
                  <a:pt x="0" y="129"/>
                </a:moveTo>
                <a:cubicBezTo>
                  <a:pt x="24" y="114"/>
                  <a:pt x="107" y="58"/>
                  <a:pt x="145" y="38"/>
                </a:cubicBezTo>
                <a:cubicBezTo>
                  <a:pt x="183" y="18"/>
                  <a:pt x="202" y="15"/>
                  <a:pt x="229" y="9"/>
                </a:cubicBezTo>
                <a:cubicBezTo>
                  <a:pt x="256" y="3"/>
                  <a:pt x="282" y="3"/>
                  <a:pt x="307" y="3"/>
                </a:cubicBezTo>
                <a:cubicBezTo>
                  <a:pt x="332" y="3"/>
                  <a:pt x="353" y="0"/>
                  <a:pt x="382" y="6"/>
                </a:cubicBezTo>
                <a:cubicBezTo>
                  <a:pt x="411" y="12"/>
                  <a:pt x="423" y="3"/>
                  <a:pt x="481" y="39"/>
                </a:cubicBezTo>
                <a:cubicBezTo>
                  <a:pt x="539" y="75"/>
                  <a:pt x="676" y="182"/>
                  <a:pt x="727" y="219"/>
                </a:cubicBezTo>
              </a:path>
            </a:pathLst>
          </a:custGeom>
          <a:noFill/>
          <a:ln w="76200">
            <a:solidFill>
              <a:srgbClr val="FF0000"/>
            </a:solidFill>
            <a:round/>
            <a:headEnd/>
            <a:tailEnd type="triangle" w="med" len="lg"/>
          </a:ln>
        </p:spPr>
        <p:txBody>
          <a:bodyPr wrap="none" anchor="ctr"/>
          <a:lstStyle/>
          <a:p>
            <a:endParaRPr lang="zh-CN" altLang="en-US"/>
          </a:p>
        </p:txBody>
      </p:sp>
      <p:sp>
        <p:nvSpPr>
          <p:cNvPr id="7240" name="Text Box 347"/>
          <p:cNvSpPr txBox="1">
            <a:spLocks noChangeArrowheads="1"/>
          </p:cNvSpPr>
          <p:nvPr/>
        </p:nvSpPr>
        <p:spPr bwMode="auto">
          <a:xfrm>
            <a:off x="4432300" y="3627438"/>
            <a:ext cx="819150" cy="366712"/>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7241" name="Text Box 348"/>
          <p:cNvSpPr txBox="1">
            <a:spLocks noChangeArrowheads="1"/>
          </p:cNvSpPr>
          <p:nvPr/>
        </p:nvSpPr>
        <p:spPr bwMode="auto">
          <a:xfrm>
            <a:off x="1092200" y="4195763"/>
            <a:ext cx="819150" cy="366712"/>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7242" name="Text Box 349"/>
          <p:cNvSpPr txBox="1">
            <a:spLocks noChangeArrowheads="1"/>
          </p:cNvSpPr>
          <p:nvPr/>
        </p:nvSpPr>
        <p:spPr bwMode="auto">
          <a:xfrm>
            <a:off x="7167563" y="3913188"/>
            <a:ext cx="793750" cy="366712"/>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POP3</a:t>
            </a:r>
          </a:p>
        </p:txBody>
      </p:sp>
      <p:sp>
        <p:nvSpPr>
          <p:cNvPr id="7243" name="Text Box 350"/>
          <p:cNvSpPr txBox="1">
            <a:spLocks noChangeArrowheads="1"/>
          </p:cNvSpPr>
          <p:nvPr/>
        </p:nvSpPr>
        <p:spPr bwMode="auto">
          <a:xfrm>
            <a:off x="2514600" y="5811838"/>
            <a:ext cx="1327150"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发送</a:t>
            </a:r>
          </a:p>
          <a:p>
            <a:r>
              <a:rPr kumimoji="1" lang="zh-CN" altLang="en-US" sz="1800" b="1">
                <a:latin typeface="Arial" charset="0"/>
                <a:ea typeface="黑体" pitchFamily="49" charset="-122"/>
              </a:rPr>
              <a:t>邮件服务器</a:t>
            </a:r>
          </a:p>
        </p:txBody>
      </p:sp>
      <p:sp>
        <p:nvSpPr>
          <p:cNvPr id="7244" name="Line 351"/>
          <p:cNvSpPr>
            <a:spLocks noChangeShapeType="1"/>
          </p:cNvSpPr>
          <p:nvPr/>
        </p:nvSpPr>
        <p:spPr bwMode="auto">
          <a:xfrm flipV="1">
            <a:off x="8077200" y="4533900"/>
            <a:ext cx="119063" cy="741363"/>
          </a:xfrm>
          <a:prstGeom prst="line">
            <a:avLst/>
          </a:prstGeom>
          <a:noFill/>
          <a:ln w="28575">
            <a:solidFill>
              <a:srgbClr val="00FF00"/>
            </a:solidFill>
            <a:round/>
            <a:headEnd/>
            <a:tailEnd type="triangle" w="med" len="lg"/>
          </a:ln>
        </p:spPr>
        <p:txBody>
          <a:bodyPr wrap="none" anchor="ctr"/>
          <a:lstStyle/>
          <a:p>
            <a:endParaRPr lang="zh-CN" altLang="en-US"/>
          </a:p>
        </p:txBody>
      </p:sp>
      <p:sp>
        <p:nvSpPr>
          <p:cNvPr id="7245" name="Line 352"/>
          <p:cNvSpPr>
            <a:spLocks noChangeShapeType="1"/>
          </p:cNvSpPr>
          <p:nvPr/>
        </p:nvSpPr>
        <p:spPr bwMode="auto">
          <a:xfrm flipV="1">
            <a:off x="1676400" y="5199063"/>
            <a:ext cx="609600" cy="6096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7246" name="Line 353"/>
          <p:cNvSpPr>
            <a:spLocks noChangeShapeType="1"/>
          </p:cNvSpPr>
          <p:nvPr/>
        </p:nvSpPr>
        <p:spPr bwMode="auto">
          <a:xfrm flipV="1">
            <a:off x="736600" y="4724400"/>
            <a:ext cx="173038" cy="8763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7247" name="Text Box 354"/>
          <p:cNvSpPr txBox="1">
            <a:spLocks noChangeArrowheads="1"/>
          </p:cNvSpPr>
          <p:nvPr/>
        </p:nvSpPr>
        <p:spPr bwMode="auto">
          <a:xfrm>
            <a:off x="228600" y="5543550"/>
            <a:ext cx="1104900"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7248" name="Text Box 355"/>
          <p:cNvSpPr txBox="1">
            <a:spLocks noChangeArrowheads="1"/>
          </p:cNvSpPr>
          <p:nvPr/>
        </p:nvSpPr>
        <p:spPr bwMode="auto">
          <a:xfrm>
            <a:off x="5468014" y="3550444"/>
            <a:ext cx="1104900" cy="366713"/>
          </a:xfrm>
          <a:prstGeom prst="rect">
            <a:avLst/>
          </a:prstGeom>
          <a:noFill/>
          <a:ln w="9525">
            <a:noFill/>
            <a:miter lim="800000"/>
            <a:headEnd/>
            <a:tailEnd/>
          </a:ln>
        </p:spPr>
        <p:txBody>
          <a:bodyPr wrap="none">
            <a:spAutoFit/>
          </a:bodyPr>
          <a:lstStyle/>
          <a:p>
            <a:r>
              <a:rPr kumimoji="1" lang="zh-CN" altLang="en-US" sz="1800" b="1" dirty="0">
                <a:latin typeface="Arial" charset="0"/>
                <a:ea typeface="黑体" pitchFamily="49" charset="-122"/>
              </a:rPr>
              <a:t>用户邮箱</a:t>
            </a:r>
          </a:p>
        </p:txBody>
      </p:sp>
      <p:sp>
        <p:nvSpPr>
          <p:cNvPr id="7249" name="Line 356"/>
          <p:cNvSpPr>
            <a:spLocks noChangeShapeType="1"/>
          </p:cNvSpPr>
          <p:nvPr/>
        </p:nvSpPr>
        <p:spPr bwMode="auto">
          <a:xfrm rot="10800000" flipH="1" flipV="1">
            <a:off x="6477000" y="3827463"/>
            <a:ext cx="439738" cy="4445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7250" name="Text Box 357"/>
          <p:cNvSpPr txBox="1">
            <a:spLocks noChangeArrowheads="1"/>
          </p:cNvSpPr>
          <p:nvPr/>
        </p:nvSpPr>
        <p:spPr bwMode="auto">
          <a:xfrm>
            <a:off x="8274050" y="3800475"/>
            <a:ext cx="874713"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接收方</a:t>
            </a:r>
          </a:p>
        </p:txBody>
      </p:sp>
      <p:sp>
        <p:nvSpPr>
          <p:cNvPr id="7251" name="Line 358"/>
          <p:cNvSpPr>
            <a:spLocks noChangeShapeType="1"/>
          </p:cNvSpPr>
          <p:nvPr/>
        </p:nvSpPr>
        <p:spPr bwMode="auto">
          <a:xfrm flipV="1">
            <a:off x="6096000" y="5461000"/>
            <a:ext cx="595313" cy="40322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7252" name="Line 359"/>
          <p:cNvSpPr>
            <a:spLocks noChangeShapeType="1"/>
          </p:cNvSpPr>
          <p:nvPr/>
        </p:nvSpPr>
        <p:spPr bwMode="auto">
          <a:xfrm flipH="1" flipV="1">
            <a:off x="2590800" y="5503863"/>
            <a:ext cx="438150" cy="37147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7258" name="Text Box 365"/>
          <p:cNvSpPr txBox="1">
            <a:spLocks noChangeArrowheads="1"/>
          </p:cNvSpPr>
          <p:nvPr/>
        </p:nvSpPr>
        <p:spPr bwMode="auto">
          <a:xfrm>
            <a:off x="2726409" y="4198938"/>
            <a:ext cx="874712" cy="641350"/>
          </a:xfrm>
          <a:prstGeom prst="rect">
            <a:avLst/>
          </a:prstGeom>
          <a:noFill/>
          <a:ln w="9525">
            <a:noFill/>
            <a:miter lim="800000"/>
            <a:headEnd/>
            <a:tailEnd/>
          </a:ln>
        </p:spPr>
        <p:txBody>
          <a:bodyPr wrap="none">
            <a:spAutoFit/>
          </a:bodyPr>
          <a:lstStyle/>
          <a:p>
            <a:r>
              <a:rPr kumimoji="1" lang="en-US" altLang="zh-CN" sz="1800" b="1" dirty="0">
                <a:latin typeface="Arial" charset="0"/>
                <a:ea typeface="黑体" pitchFamily="49" charset="-122"/>
              </a:rPr>
              <a:t>  </a:t>
            </a:r>
            <a:r>
              <a:rPr kumimoji="1" lang="zh-CN" altLang="en-US" sz="1800" b="1" dirty="0">
                <a:latin typeface="Arial" charset="0"/>
                <a:ea typeface="黑体" pitchFamily="49" charset="-122"/>
              </a:rPr>
              <a:t>邮件</a:t>
            </a:r>
          </a:p>
          <a:p>
            <a:r>
              <a:rPr kumimoji="1" lang="zh-CN" altLang="en-US" sz="1800" b="1" dirty="0">
                <a:latin typeface="Arial" charset="0"/>
                <a:ea typeface="黑体" pitchFamily="49" charset="-122"/>
              </a:rPr>
              <a:t>服务器</a:t>
            </a:r>
          </a:p>
        </p:txBody>
      </p:sp>
      <p:sp>
        <p:nvSpPr>
          <p:cNvPr id="7260" name="Text Box 367"/>
          <p:cNvSpPr txBox="1">
            <a:spLocks noChangeArrowheads="1"/>
          </p:cNvSpPr>
          <p:nvPr/>
        </p:nvSpPr>
        <p:spPr bwMode="auto">
          <a:xfrm>
            <a:off x="5841877" y="4291013"/>
            <a:ext cx="874712" cy="641350"/>
          </a:xfrm>
          <a:prstGeom prst="rect">
            <a:avLst/>
          </a:prstGeom>
          <a:noFill/>
          <a:ln w="9525">
            <a:noFill/>
            <a:miter lim="800000"/>
            <a:headEnd/>
            <a:tailEnd/>
          </a:ln>
        </p:spPr>
        <p:txBody>
          <a:bodyPr wrap="none">
            <a:spAutoFit/>
          </a:bodyPr>
          <a:lstStyle/>
          <a:p>
            <a:r>
              <a:rPr kumimoji="1" lang="en-US" altLang="zh-CN" sz="1800" b="1" dirty="0">
                <a:latin typeface="Arial" charset="0"/>
                <a:ea typeface="黑体" pitchFamily="49" charset="-122"/>
              </a:rPr>
              <a:t>  </a:t>
            </a:r>
            <a:r>
              <a:rPr kumimoji="1" lang="zh-CN" altLang="en-US" sz="1800" b="1" dirty="0">
                <a:latin typeface="Arial" charset="0"/>
                <a:ea typeface="黑体" pitchFamily="49" charset="-122"/>
              </a:rPr>
              <a:t>邮件</a:t>
            </a:r>
          </a:p>
          <a:p>
            <a:r>
              <a:rPr kumimoji="1" lang="zh-CN" altLang="en-US" sz="1800" b="1" dirty="0">
                <a:latin typeface="Arial" charset="0"/>
                <a:ea typeface="黑体" pitchFamily="49" charset="-122"/>
              </a:rPr>
              <a:t>服务器</a:t>
            </a:r>
          </a:p>
        </p:txBody>
      </p:sp>
      <p:sp>
        <p:nvSpPr>
          <p:cNvPr id="7268" name="Text Box 375"/>
          <p:cNvSpPr txBox="1">
            <a:spLocks noChangeArrowheads="1"/>
          </p:cNvSpPr>
          <p:nvPr/>
        </p:nvSpPr>
        <p:spPr bwMode="auto">
          <a:xfrm>
            <a:off x="923925" y="3927475"/>
            <a:ext cx="1257300" cy="366713"/>
          </a:xfrm>
          <a:prstGeom prst="rect">
            <a:avLst/>
          </a:prstGeom>
          <a:noFill/>
          <a:ln w="9525">
            <a:noFill/>
            <a:miter lim="800000"/>
            <a:headEnd/>
            <a:tailEnd/>
          </a:ln>
        </p:spPr>
        <p:txBody>
          <a:bodyPr wrap="none">
            <a:spAutoFit/>
          </a:bodyPr>
          <a:lstStyle/>
          <a:p>
            <a:r>
              <a:rPr kumimoji="1" lang="en-US" altLang="zh-CN" sz="1800" b="1" dirty="0">
                <a:latin typeface="Arial" charset="0"/>
                <a:ea typeface="黑体" pitchFamily="49" charset="-122"/>
              </a:rPr>
              <a:t>(</a:t>
            </a:r>
            <a:r>
              <a:rPr kumimoji="1" lang="zh-CN" altLang="en-US" sz="1800" b="1" dirty="0">
                <a:latin typeface="Arial" charset="0"/>
                <a:ea typeface="黑体" pitchFamily="49" charset="-122"/>
              </a:rPr>
              <a:t>发送邮件</a:t>
            </a:r>
            <a:r>
              <a:rPr kumimoji="1" lang="en-US" altLang="zh-CN" sz="1800" b="1" dirty="0">
                <a:latin typeface="Arial" charset="0"/>
                <a:ea typeface="黑体" pitchFamily="49" charset="-122"/>
              </a:rPr>
              <a:t>)</a:t>
            </a:r>
          </a:p>
        </p:txBody>
      </p:sp>
      <p:sp>
        <p:nvSpPr>
          <p:cNvPr id="7269" name="Text Box 376"/>
          <p:cNvSpPr txBox="1">
            <a:spLocks noChangeArrowheads="1"/>
          </p:cNvSpPr>
          <p:nvPr/>
        </p:nvSpPr>
        <p:spPr bwMode="auto">
          <a:xfrm>
            <a:off x="4083050" y="3311525"/>
            <a:ext cx="1565275"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（发送邮件）</a:t>
            </a:r>
          </a:p>
        </p:txBody>
      </p:sp>
      <p:sp>
        <p:nvSpPr>
          <p:cNvPr id="7272" name="Text Box 379"/>
          <p:cNvSpPr txBox="1">
            <a:spLocks noChangeArrowheads="1"/>
          </p:cNvSpPr>
          <p:nvPr/>
        </p:nvSpPr>
        <p:spPr bwMode="auto">
          <a:xfrm>
            <a:off x="6988175" y="3603625"/>
            <a:ext cx="1257300" cy="366713"/>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读取邮件</a:t>
            </a:r>
            <a:r>
              <a:rPr kumimoji="1" lang="en-US" altLang="zh-CN" sz="1800" b="1">
                <a:latin typeface="Arial" charset="0"/>
                <a:ea typeface="黑体" pitchFamily="49" charset="-122"/>
              </a:rPr>
              <a:t>)</a:t>
            </a:r>
          </a:p>
        </p:txBody>
      </p:sp>
      <p:graphicFrame>
        <p:nvGraphicFramePr>
          <p:cNvPr id="7170" name="Object 383"/>
          <p:cNvGraphicFramePr>
            <a:graphicFrameLocks noChangeAspect="1"/>
          </p:cNvGraphicFramePr>
          <p:nvPr/>
        </p:nvGraphicFramePr>
        <p:xfrm>
          <a:off x="3460750" y="4233863"/>
          <a:ext cx="2519363" cy="1439862"/>
        </p:xfrm>
        <a:graphic>
          <a:graphicData uri="http://schemas.openxmlformats.org/presentationml/2006/ole">
            <mc:AlternateContent xmlns:mc="http://schemas.openxmlformats.org/markup-compatibility/2006">
              <mc:Choice xmlns:v="urn:schemas-microsoft-com:vml" Requires="v">
                <p:oleObj spid="_x0000_s7180" name="VISIO" r:id="rId4" imgW="1689840" imgH="964440" progId="Visio.Drawing.11">
                  <p:embed/>
                </p:oleObj>
              </mc:Choice>
              <mc:Fallback>
                <p:oleObj name="VISIO" r:id="rId4" imgW="1689840" imgH="964440" progId="Visio.Drawing.11">
                  <p:embed/>
                  <p:pic>
                    <p:nvPicPr>
                      <p:cNvPr id="0" name="Object 3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4233863"/>
                        <a:ext cx="2519363" cy="1439862"/>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7276" name="Text Box 384"/>
          <p:cNvSpPr txBox="1">
            <a:spLocks noChangeArrowheads="1"/>
          </p:cNvSpPr>
          <p:nvPr/>
        </p:nvSpPr>
        <p:spPr bwMode="auto">
          <a:xfrm>
            <a:off x="4322763" y="4662488"/>
            <a:ext cx="874712"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因特网</a:t>
            </a:r>
          </a:p>
        </p:txBody>
      </p:sp>
      <p:sp>
        <p:nvSpPr>
          <p:cNvPr id="130434" name="AutoShape 386"/>
          <p:cNvSpPr>
            <a:spLocks noChangeArrowheads="1"/>
          </p:cNvSpPr>
          <p:nvPr/>
        </p:nvSpPr>
        <p:spPr bwMode="auto">
          <a:xfrm>
            <a:off x="359951" y="1816894"/>
            <a:ext cx="3527425" cy="1611313"/>
          </a:xfrm>
          <a:prstGeom prst="wedgeRectCallout">
            <a:avLst>
              <a:gd name="adj1" fmla="val -19378"/>
              <a:gd name="adj2" fmla="val 73926"/>
            </a:avLst>
          </a:prstGeom>
          <a:solidFill>
            <a:schemeClr val="accent1"/>
          </a:solidFill>
          <a:ln w="9525">
            <a:solidFill>
              <a:schemeClr val="tx1"/>
            </a:solidFill>
            <a:miter lim="800000"/>
            <a:headEnd/>
            <a:tailEnd/>
          </a:ln>
        </p:spPr>
        <p:txBody>
          <a:bodyPr/>
          <a:lstStyle/>
          <a:p>
            <a:r>
              <a:rPr lang="zh-CN" altLang="en-US" sz="1800" b="1" dirty="0"/>
              <a:t>用户代理 （</a:t>
            </a:r>
            <a:r>
              <a:rPr lang="en-US" altLang="zh-CN" sz="1800" b="1" dirty="0"/>
              <a:t>UA</a:t>
            </a:r>
            <a:r>
              <a:rPr lang="zh-CN" altLang="en-US" sz="1800" b="1" dirty="0"/>
              <a:t>：</a:t>
            </a:r>
            <a:r>
              <a:rPr lang="en-US" altLang="zh-CN" sz="1800" b="1" dirty="0"/>
              <a:t>User Agent</a:t>
            </a:r>
            <a:r>
              <a:rPr lang="zh-CN" altLang="en-US" sz="1800" b="1" dirty="0"/>
              <a:t>）：负责邮件的生成与处理，实质上就是一个程序用来阅读、编写、发送邮件，例如</a:t>
            </a:r>
            <a:r>
              <a:rPr lang="en-US" altLang="zh-CN" sz="1800" b="1" dirty="0"/>
              <a:t>Outlook Express</a:t>
            </a:r>
            <a:r>
              <a:rPr lang="zh-CN" altLang="en-US" sz="1800" b="1" dirty="0"/>
              <a:t>，</a:t>
            </a:r>
            <a:r>
              <a:rPr lang="en-US" altLang="zh-CN" sz="1800" b="1" dirty="0" err="1"/>
              <a:t>Foxmail</a:t>
            </a:r>
            <a:r>
              <a:rPr lang="zh-CN" altLang="en-US" sz="1800" b="1" dirty="0"/>
              <a:t>等。</a:t>
            </a:r>
          </a:p>
        </p:txBody>
      </p:sp>
      <p:sp>
        <p:nvSpPr>
          <p:cNvPr id="130435" name="AutoShape 387"/>
          <p:cNvSpPr>
            <a:spLocks noChangeArrowheads="1"/>
          </p:cNvSpPr>
          <p:nvPr/>
        </p:nvSpPr>
        <p:spPr bwMode="auto">
          <a:xfrm>
            <a:off x="5440296" y="1720579"/>
            <a:ext cx="3527425" cy="1611313"/>
          </a:xfrm>
          <a:prstGeom prst="wedgeRectCallout">
            <a:avLst>
              <a:gd name="adj1" fmla="val -11335"/>
              <a:gd name="adj2" fmla="val 87718"/>
            </a:avLst>
          </a:prstGeom>
          <a:solidFill>
            <a:schemeClr val="accent1"/>
          </a:solidFill>
          <a:ln w="9525">
            <a:solidFill>
              <a:schemeClr val="tx1"/>
            </a:solidFill>
            <a:miter lim="800000"/>
            <a:headEnd/>
            <a:tailEnd/>
          </a:ln>
        </p:spPr>
        <p:txBody>
          <a:bodyPr/>
          <a:lstStyle/>
          <a:p>
            <a:r>
              <a:rPr lang="zh-CN" altLang="en-US" sz="1800" b="1" dirty="0"/>
              <a:t>邮件服务器</a:t>
            </a:r>
            <a:r>
              <a:rPr lang="en-US" altLang="zh-CN" sz="1800" b="1" dirty="0"/>
              <a:t>/</a:t>
            </a:r>
            <a:r>
              <a:rPr lang="zh-CN" altLang="en-US" sz="1800" b="1" dirty="0"/>
              <a:t>消息传输代理（</a:t>
            </a:r>
            <a:r>
              <a:rPr lang="en-US" altLang="zh-CN" sz="1800" b="1" dirty="0"/>
              <a:t>MTA</a:t>
            </a:r>
            <a:r>
              <a:rPr lang="zh-CN" altLang="en-US" sz="1800" b="1" dirty="0"/>
              <a:t>：</a:t>
            </a:r>
            <a:r>
              <a:rPr lang="en-US" altLang="zh-CN" sz="1800" b="1" dirty="0"/>
              <a:t>Message Transfer Agent</a:t>
            </a:r>
            <a:r>
              <a:rPr lang="zh-CN" altLang="en-US" sz="1800" b="1" dirty="0"/>
              <a:t>）：发送和接收邮件，同时还要向发信人报告邮件传送的情况（已交付、被拒绝、丢失等）</a:t>
            </a:r>
          </a:p>
        </p:txBody>
      </p:sp>
      <p:sp>
        <p:nvSpPr>
          <p:cNvPr id="130436" name="Rectangle 388"/>
          <p:cNvSpPr>
            <a:spLocks noChangeArrowheads="1"/>
          </p:cNvSpPr>
          <p:nvPr/>
        </p:nvSpPr>
        <p:spPr bwMode="auto">
          <a:xfrm>
            <a:off x="250825" y="5445125"/>
            <a:ext cx="8532813" cy="1223963"/>
          </a:xfrm>
          <a:prstGeom prst="rect">
            <a:avLst/>
          </a:prstGeom>
          <a:solidFill>
            <a:srgbClr val="CCFFFF"/>
          </a:solidFill>
          <a:ln w="9525">
            <a:solidFill>
              <a:schemeClr val="tx1"/>
            </a:solidFill>
            <a:miter lim="800000"/>
            <a:headEnd/>
            <a:tailEnd/>
          </a:ln>
        </p:spPr>
        <p:txBody>
          <a:bodyPr wrap="none" anchor="ctr"/>
          <a:lstStyle/>
          <a:p>
            <a:r>
              <a:rPr lang="zh-CN" altLang="en-US" b="1"/>
              <a:t>注意：一个邮件服务器既可以作为客户端，也可以作为服务器。</a:t>
            </a:r>
          </a:p>
          <a:p>
            <a:r>
              <a:rPr lang="zh-CN" altLang="en-US" b="1"/>
              <a:t> 例如，当邮件服务器 </a:t>
            </a:r>
            <a:r>
              <a:rPr lang="en-US" altLang="zh-CN" b="1"/>
              <a:t>A </a:t>
            </a:r>
            <a:r>
              <a:rPr lang="zh-CN" altLang="en-US" b="1"/>
              <a:t>向另一个邮件服务器 </a:t>
            </a:r>
            <a:r>
              <a:rPr lang="en-US" altLang="zh-CN" b="1"/>
              <a:t>B </a:t>
            </a:r>
            <a:r>
              <a:rPr lang="zh-CN" altLang="en-US" b="1"/>
              <a:t>发送邮件时，</a:t>
            </a:r>
          </a:p>
          <a:p>
            <a:r>
              <a:rPr lang="zh-CN" altLang="en-US" b="1"/>
              <a:t>邮件服务器 </a:t>
            </a:r>
            <a:r>
              <a:rPr lang="en-US" altLang="zh-CN" b="1"/>
              <a:t>A </a:t>
            </a:r>
            <a:r>
              <a:rPr lang="zh-CN" altLang="en-US" b="1"/>
              <a:t>就作为 </a:t>
            </a:r>
            <a:r>
              <a:rPr lang="en-US" altLang="zh-CN" b="1"/>
              <a:t>SMTP </a:t>
            </a:r>
            <a:r>
              <a:rPr lang="zh-CN" altLang="en-US" b="1"/>
              <a:t>客户，而 </a:t>
            </a:r>
            <a:r>
              <a:rPr lang="en-US" altLang="zh-CN" b="1"/>
              <a:t>B </a:t>
            </a:r>
            <a:r>
              <a:rPr lang="zh-CN" altLang="en-US" b="1"/>
              <a:t>是 </a:t>
            </a:r>
            <a:r>
              <a:rPr lang="en-US" altLang="zh-CN" b="1"/>
              <a:t>SMTP </a:t>
            </a:r>
            <a:r>
              <a:rPr lang="zh-CN" altLang="en-US" b="1"/>
              <a:t>服务器。</a:t>
            </a:r>
          </a:p>
        </p:txBody>
      </p:sp>
      <p:sp>
        <p:nvSpPr>
          <p:cNvPr id="389" name="灯片编号占位符 388"/>
          <p:cNvSpPr>
            <a:spLocks noGrp="1"/>
          </p:cNvSpPr>
          <p:nvPr>
            <p:ph type="sldNum" sz="quarter" idx="12"/>
          </p:nvPr>
        </p:nvSpPr>
        <p:spPr/>
        <p:txBody>
          <a:bodyPr/>
          <a:lstStyle/>
          <a:p>
            <a:pPr>
              <a:defRPr/>
            </a:pPr>
            <a:fld id="{C7BB7BB3-FE8B-4503-A8FD-0371EDC5D4C6}" type="slidenum">
              <a:rPr lang="en-US" altLang="zh-CN" smtClean="0"/>
              <a:pPr>
                <a:defRPr/>
              </a:pPr>
              <a:t>43</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434"/>
                                        </p:tgtEl>
                                        <p:attrNameLst>
                                          <p:attrName>style.visibility</p:attrName>
                                        </p:attrNameLst>
                                      </p:cBhvr>
                                      <p:to>
                                        <p:strVal val="visible"/>
                                      </p:to>
                                    </p:set>
                                    <p:animEffect transition="in" filter="blinds(horizontal)">
                                      <p:cBhvr>
                                        <p:cTn id="7" dur="500"/>
                                        <p:tgtEl>
                                          <p:spTgt spid="130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0435"/>
                                        </p:tgtEl>
                                        <p:attrNameLst>
                                          <p:attrName>style.visibility</p:attrName>
                                        </p:attrNameLst>
                                      </p:cBhvr>
                                      <p:to>
                                        <p:strVal val="visible"/>
                                      </p:to>
                                    </p:set>
                                    <p:animEffect transition="in" filter="blinds(horizontal)">
                                      <p:cBhvr>
                                        <p:cTn id="12" dur="500"/>
                                        <p:tgtEl>
                                          <p:spTgt spid="13043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1304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304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0436"/>
                                        </p:tgtEl>
                                        <p:attrNameLst>
                                          <p:attrName>style.visibility</p:attrName>
                                        </p:attrNameLst>
                                      </p:cBhvr>
                                      <p:to>
                                        <p:strVal val="visible"/>
                                      </p:to>
                                    </p:set>
                                    <p:animEffect transition="in" filter="blinds(horizontal)">
                                      <p:cBhvr>
                                        <p:cTn id="23" dur="500"/>
                                        <p:tgtEl>
                                          <p:spTgt spid="13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434" grpId="0" animBg="1"/>
      <p:bldP spid="130434" grpId="1" animBg="1"/>
      <p:bldP spid="130435" grpId="0" animBg="1"/>
      <p:bldP spid="130435" grpId="1" animBg="1"/>
      <p:bldP spid="1304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Line 2"/>
          <p:cNvSpPr>
            <a:spLocks noChangeShapeType="1"/>
          </p:cNvSpPr>
          <p:nvPr/>
        </p:nvSpPr>
        <p:spPr bwMode="auto">
          <a:xfrm>
            <a:off x="652463" y="2222500"/>
            <a:ext cx="7848600" cy="0"/>
          </a:xfrm>
          <a:prstGeom prst="line">
            <a:avLst/>
          </a:prstGeom>
          <a:noFill/>
          <a:ln w="28575">
            <a:solidFill>
              <a:srgbClr val="00FF00"/>
            </a:solidFill>
            <a:round/>
            <a:headEnd/>
            <a:tailEnd/>
          </a:ln>
        </p:spPr>
        <p:txBody>
          <a:bodyPr/>
          <a:lstStyle/>
          <a:p>
            <a:endParaRPr lang="zh-CN" altLang="en-US"/>
          </a:p>
        </p:txBody>
      </p:sp>
      <p:sp>
        <p:nvSpPr>
          <p:cNvPr id="8196" name="Line 3"/>
          <p:cNvSpPr>
            <a:spLocks noChangeShapeType="1"/>
          </p:cNvSpPr>
          <p:nvPr/>
        </p:nvSpPr>
        <p:spPr bwMode="auto">
          <a:xfrm flipH="1" flipV="1">
            <a:off x="1066800" y="4165600"/>
            <a:ext cx="762000" cy="76200"/>
          </a:xfrm>
          <a:prstGeom prst="line">
            <a:avLst/>
          </a:prstGeom>
          <a:noFill/>
          <a:ln w="38100">
            <a:solidFill>
              <a:srgbClr val="00FF00"/>
            </a:solidFill>
            <a:round/>
            <a:headEnd/>
            <a:tailEnd type="none" w="sm" len="lg"/>
          </a:ln>
        </p:spPr>
        <p:txBody>
          <a:bodyPr wrap="none" anchor="ctr"/>
          <a:lstStyle/>
          <a:p>
            <a:endParaRPr lang="zh-CN" altLang="en-US"/>
          </a:p>
        </p:txBody>
      </p:sp>
      <p:sp>
        <p:nvSpPr>
          <p:cNvPr id="8197" name="Freeform 4"/>
          <p:cNvSpPr>
            <a:spLocks/>
          </p:cNvSpPr>
          <p:nvPr/>
        </p:nvSpPr>
        <p:spPr bwMode="auto">
          <a:xfrm>
            <a:off x="7448550" y="4100513"/>
            <a:ext cx="762000" cy="142875"/>
          </a:xfrm>
          <a:custGeom>
            <a:avLst/>
            <a:gdLst>
              <a:gd name="T0" fmla="*/ 2147483647 w 480"/>
              <a:gd name="T1" fmla="*/ 0 h 90"/>
              <a:gd name="T2" fmla="*/ 0 w 480"/>
              <a:gd name="T3" fmla="*/ 2147483647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p:spPr>
        <p:txBody>
          <a:bodyPr wrap="none" anchor="ctr"/>
          <a:lstStyle/>
          <a:p>
            <a:endParaRPr lang="zh-CN" altLang="en-US"/>
          </a:p>
        </p:txBody>
      </p:sp>
      <p:sp>
        <p:nvSpPr>
          <p:cNvPr id="8198" name="Line 5"/>
          <p:cNvSpPr>
            <a:spLocks noChangeShapeType="1"/>
          </p:cNvSpPr>
          <p:nvPr/>
        </p:nvSpPr>
        <p:spPr bwMode="auto">
          <a:xfrm flipH="1" flipV="1">
            <a:off x="5848350" y="43180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8199" name="Line 6"/>
          <p:cNvSpPr>
            <a:spLocks noChangeShapeType="1"/>
          </p:cNvSpPr>
          <p:nvPr/>
        </p:nvSpPr>
        <p:spPr bwMode="auto">
          <a:xfrm flipH="1" flipV="1">
            <a:off x="2819400" y="43053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8200" name="Text Box 7"/>
          <p:cNvSpPr txBox="1">
            <a:spLocks noChangeArrowheads="1"/>
          </p:cNvSpPr>
          <p:nvPr/>
        </p:nvSpPr>
        <p:spPr bwMode="auto">
          <a:xfrm>
            <a:off x="76200" y="334486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发送方</a:t>
            </a:r>
          </a:p>
        </p:txBody>
      </p:sp>
      <p:sp>
        <p:nvSpPr>
          <p:cNvPr id="8201" name="Text Box 8"/>
          <p:cNvSpPr txBox="1">
            <a:spLocks noChangeArrowheads="1"/>
          </p:cNvSpPr>
          <p:nvPr/>
        </p:nvSpPr>
        <p:spPr bwMode="auto">
          <a:xfrm>
            <a:off x="1060450" y="52054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邮件缓存</a:t>
            </a:r>
          </a:p>
        </p:txBody>
      </p:sp>
      <p:sp>
        <p:nvSpPr>
          <p:cNvPr id="8202" name="Text Box 9"/>
          <p:cNvSpPr txBox="1">
            <a:spLocks noChangeArrowheads="1"/>
          </p:cNvSpPr>
          <p:nvPr/>
        </p:nvSpPr>
        <p:spPr bwMode="auto">
          <a:xfrm>
            <a:off x="5148263" y="5235575"/>
            <a:ext cx="2087562" cy="641350"/>
          </a:xfrm>
          <a:prstGeom prst="rect">
            <a:avLst/>
          </a:prstGeom>
          <a:noFill/>
          <a:ln w="9525">
            <a:noFill/>
            <a:miter lim="800000"/>
            <a:headEnd/>
            <a:tailEnd/>
          </a:ln>
        </p:spPr>
        <p:txBody>
          <a:bodyPr>
            <a:spAutoFit/>
          </a:bodyPr>
          <a:lstStyle/>
          <a:p>
            <a:pPr algn="ctr"/>
            <a:r>
              <a:rPr kumimoji="1" lang="zh-CN" altLang="en-US" sz="1800" b="1">
                <a:latin typeface="Arial" charset="0"/>
                <a:ea typeface="黑体" pitchFamily="49" charset="-122"/>
              </a:rPr>
              <a:t>接收方邮件服务器</a:t>
            </a:r>
            <a:br>
              <a:rPr kumimoji="1" lang="zh-CN" altLang="en-US" sz="1800" b="1">
                <a:latin typeface="Arial" charset="0"/>
                <a:ea typeface="黑体" pitchFamily="49" charset="-122"/>
              </a:rPr>
            </a:br>
            <a:r>
              <a:rPr kumimoji="1" lang="en-US" altLang="zh-CN" sz="1800" b="1">
                <a:latin typeface="Arial" charset="0"/>
                <a:ea typeface="黑体" pitchFamily="49" charset="-122"/>
              </a:rPr>
              <a:t>mail.xyz.com</a:t>
            </a:r>
          </a:p>
        </p:txBody>
      </p:sp>
      <p:sp>
        <p:nvSpPr>
          <p:cNvPr id="132106" name="Oval 10"/>
          <p:cNvSpPr>
            <a:spLocks noChangeArrowheads="1"/>
          </p:cNvSpPr>
          <p:nvPr/>
        </p:nvSpPr>
        <p:spPr bwMode="auto">
          <a:xfrm>
            <a:off x="6324600" y="3630613"/>
            <a:ext cx="1296988" cy="1296987"/>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8204" name="Group 11"/>
          <p:cNvGrpSpPr>
            <a:grpSpLocks/>
          </p:cNvGrpSpPr>
          <p:nvPr/>
        </p:nvGrpSpPr>
        <p:grpSpPr bwMode="auto">
          <a:xfrm>
            <a:off x="6707188" y="3740150"/>
            <a:ext cx="457200" cy="457200"/>
            <a:chOff x="2351" y="2975"/>
            <a:chExt cx="481" cy="433"/>
          </a:xfrm>
        </p:grpSpPr>
        <p:sp>
          <p:nvSpPr>
            <p:cNvPr id="132108" name="Rectangle 12"/>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8558" name="Line 13"/>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8559" name="Line 14"/>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8560" name="Line 15"/>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8561" name="Line 16"/>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8562" name="Line 17"/>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8563" name="Line 18"/>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8564" name="Line 19"/>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8565" name="Line 20"/>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8205" name="Group 21"/>
          <p:cNvGrpSpPr>
            <a:grpSpLocks/>
          </p:cNvGrpSpPr>
          <p:nvPr/>
        </p:nvGrpSpPr>
        <p:grpSpPr bwMode="auto">
          <a:xfrm>
            <a:off x="6602413" y="4292600"/>
            <a:ext cx="730250" cy="457200"/>
            <a:chOff x="1296" y="768"/>
            <a:chExt cx="556" cy="336"/>
          </a:xfrm>
        </p:grpSpPr>
        <p:sp>
          <p:nvSpPr>
            <p:cNvPr id="132118" name="Rectangle 22"/>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8535" name="Group 23"/>
            <p:cNvGrpSpPr>
              <a:grpSpLocks/>
            </p:cNvGrpSpPr>
            <p:nvPr/>
          </p:nvGrpSpPr>
          <p:grpSpPr bwMode="auto">
            <a:xfrm>
              <a:off x="1367" y="829"/>
              <a:ext cx="393" cy="214"/>
              <a:chOff x="2928" y="3744"/>
              <a:chExt cx="528" cy="336"/>
            </a:xfrm>
          </p:grpSpPr>
          <p:grpSp>
            <p:nvGrpSpPr>
              <p:cNvPr id="8536" name="Group 24"/>
              <p:cNvGrpSpPr>
                <a:grpSpLocks/>
              </p:cNvGrpSpPr>
              <p:nvPr/>
            </p:nvGrpSpPr>
            <p:grpSpPr bwMode="auto">
              <a:xfrm>
                <a:off x="3024" y="3744"/>
                <a:ext cx="432" cy="240"/>
                <a:chOff x="2736" y="3648"/>
                <a:chExt cx="432" cy="240"/>
              </a:xfrm>
            </p:grpSpPr>
            <p:grpSp>
              <p:nvGrpSpPr>
                <p:cNvPr id="8551" name="Group 25"/>
                <p:cNvGrpSpPr>
                  <a:grpSpLocks/>
                </p:cNvGrpSpPr>
                <p:nvPr/>
              </p:nvGrpSpPr>
              <p:grpSpPr bwMode="auto">
                <a:xfrm>
                  <a:off x="2736" y="3648"/>
                  <a:ext cx="432" cy="240"/>
                  <a:chOff x="2592" y="3504"/>
                  <a:chExt cx="576" cy="384"/>
                </a:xfrm>
              </p:grpSpPr>
              <p:sp>
                <p:nvSpPr>
                  <p:cNvPr id="8553" name="Rectangle 26"/>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8554" name="Freeform 27"/>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8555" name="Line 28"/>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8556" name="Line 29"/>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8552" name="Line 30"/>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8537" name="Group 31"/>
              <p:cNvGrpSpPr>
                <a:grpSpLocks/>
              </p:cNvGrpSpPr>
              <p:nvPr/>
            </p:nvGrpSpPr>
            <p:grpSpPr bwMode="auto">
              <a:xfrm>
                <a:off x="2976" y="3792"/>
                <a:ext cx="432" cy="240"/>
                <a:chOff x="2736" y="3648"/>
                <a:chExt cx="432" cy="240"/>
              </a:xfrm>
            </p:grpSpPr>
            <p:grpSp>
              <p:nvGrpSpPr>
                <p:cNvPr id="8545" name="Group 32"/>
                <p:cNvGrpSpPr>
                  <a:grpSpLocks/>
                </p:cNvGrpSpPr>
                <p:nvPr/>
              </p:nvGrpSpPr>
              <p:grpSpPr bwMode="auto">
                <a:xfrm>
                  <a:off x="2736" y="3648"/>
                  <a:ext cx="432" cy="240"/>
                  <a:chOff x="2592" y="3504"/>
                  <a:chExt cx="576" cy="384"/>
                </a:xfrm>
              </p:grpSpPr>
              <p:sp>
                <p:nvSpPr>
                  <p:cNvPr id="8547" name="Rectangle 33"/>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8548" name="Freeform 34"/>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8549" name="Line 35"/>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8550" name="Line 36"/>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8546" name="Line 37"/>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8538" name="Group 38"/>
              <p:cNvGrpSpPr>
                <a:grpSpLocks/>
              </p:cNvGrpSpPr>
              <p:nvPr/>
            </p:nvGrpSpPr>
            <p:grpSpPr bwMode="auto">
              <a:xfrm>
                <a:off x="2928" y="3840"/>
                <a:ext cx="432" cy="240"/>
                <a:chOff x="2736" y="3648"/>
                <a:chExt cx="432" cy="240"/>
              </a:xfrm>
            </p:grpSpPr>
            <p:grpSp>
              <p:nvGrpSpPr>
                <p:cNvPr id="8539" name="Group 39"/>
                <p:cNvGrpSpPr>
                  <a:grpSpLocks/>
                </p:cNvGrpSpPr>
                <p:nvPr/>
              </p:nvGrpSpPr>
              <p:grpSpPr bwMode="auto">
                <a:xfrm>
                  <a:off x="2736" y="3648"/>
                  <a:ext cx="432" cy="240"/>
                  <a:chOff x="2592" y="3504"/>
                  <a:chExt cx="576" cy="384"/>
                </a:xfrm>
              </p:grpSpPr>
              <p:sp>
                <p:nvSpPr>
                  <p:cNvPr id="8541" name="Rectangle 40"/>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8542" name="Freeform 41"/>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8543" name="Line 42"/>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8544" name="Line 43"/>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8540" name="Line 44"/>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grpSp>
        <p:nvGrpSpPr>
          <p:cNvPr id="8206" name="Group 45"/>
          <p:cNvGrpSpPr>
            <a:grpSpLocks/>
          </p:cNvGrpSpPr>
          <p:nvPr/>
        </p:nvGrpSpPr>
        <p:grpSpPr bwMode="auto">
          <a:xfrm>
            <a:off x="390525" y="3846513"/>
            <a:ext cx="884238" cy="1014412"/>
            <a:chOff x="246" y="1767"/>
            <a:chExt cx="557" cy="639"/>
          </a:xfrm>
        </p:grpSpPr>
        <p:grpSp>
          <p:nvGrpSpPr>
            <p:cNvPr id="8475" name="Group 46"/>
            <p:cNvGrpSpPr>
              <a:grpSpLocks/>
            </p:cNvGrpSpPr>
            <p:nvPr/>
          </p:nvGrpSpPr>
          <p:grpSpPr bwMode="auto">
            <a:xfrm>
              <a:off x="246" y="1943"/>
              <a:ext cx="557" cy="463"/>
              <a:chOff x="246" y="1943"/>
              <a:chExt cx="557" cy="463"/>
            </a:xfrm>
          </p:grpSpPr>
          <p:sp>
            <p:nvSpPr>
              <p:cNvPr id="8528" name="Freeform 47"/>
              <p:cNvSpPr>
                <a:spLocks/>
              </p:cNvSpPr>
              <p:nvPr/>
            </p:nvSpPr>
            <p:spPr bwMode="auto">
              <a:xfrm>
                <a:off x="373" y="2005"/>
                <a:ext cx="196" cy="295"/>
              </a:xfrm>
              <a:custGeom>
                <a:avLst/>
                <a:gdLst>
                  <a:gd name="T0" fmla="*/ 1 w 982"/>
                  <a:gd name="T1" fmla="*/ 0 h 1477"/>
                  <a:gd name="T2" fmla="*/ 2 w 982"/>
                  <a:gd name="T3" fmla="*/ 2 h 1477"/>
                  <a:gd name="T4" fmla="*/ 0 w 982"/>
                  <a:gd name="T5" fmla="*/ 2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p:spPr>
            <p:txBody>
              <a:bodyPr/>
              <a:lstStyle/>
              <a:p>
                <a:endParaRPr lang="zh-CN" altLang="en-US"/>
              </a:p>
            </p:txBody>
          </p:sp>
          <p:grpSp>
            <p:nvGrpSpPr>
              <p:cNvPr id="8529" name="Group 48"/>
              <p:cNvGrpSpPr>
                <a:grpSpLocks/>
              </p:cNvGrpSpPr>
              <p:nvPr/>
            </p:nvGrpSpPr>
            <p:grpSpPr bwMode="auto">
              <a:xfrm>
                <a:off x="246" y="1943"/>
                <a:ext cx="551" cy="121"/>
                <a:chOff x="246" y="1943"/>
                <a:chExt cx="551" cy="121"/>
              </a:xfrm>
            </p:grpSpPr>
            <p:sp>
              <p:nvSpPr>
                <p:cNvPr id="8531" name="Freeform 49"/>
                <p:cNvSpPr>
                  <a:spLocks/>
                </p:cNvSpPr>
                <p:nvPr/>
              </p:nvSpPr>
              <p:spPr bwMode="auto">
                <a:xfrm>
                  <a:off x="246" y="1943"/>
                  <a:ext cx="551" cy="104"/>
                </a:xfrm>
                <a:custGeom>
                  <a:avLst/>
                  <a:gdLst>
                    <a:gd name="T0" fmla="*/ 4 w 2751"/>
                    <a:gd name="T1" fmla="*/ 0 h 522"/>
                    <a:gd name="T2" fmla="*/ 2 w 2751"/>
                    <a:gd name="T3" fmla="*/ 1 h 522"/>
                    <a:gd name="T4" fmla="*/ 0 w 2751"/>
                    <a:gd name="T5" fmla="*/ 0 h 522"/>
                    <a:gd name="T6" fmla="*/ 2 w 2751"/>
                    <a:gd name="T7" fmla="*/ 0 h 522"/>
                    <a:gd name="T8" fmla="*/ 4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a:p>
              </p:txBody>
            </p:sp>
            <p:sp>
              <p:nvSpPr>
                <p:cNvPr id="8532" name="Freeform 50"/>
                <p:cNvSpPr>
                  <a:spLocks/>
                </p:cNvSpPr>
                <p:nvPr/>
              </p:nvSpPr>
              <p:spPr bwMode="auto">
                <a:xfrm>
                  <a:off x="450" y="1997"/>
                  <a:ext cx="345" cy="67"/>
                </a:xfrm>
                <a:custGeom>
                  <a:avLst/>
                  <a:gdLst>
                    <a:gd name="T0" fmla="*/ 3 w 1728"/>
                    <a:gd name="T1" fmla="*/ 0 h 337"/>
                    <a:gd name="T2" fmla="*/ 0 w 1728"/>
                    <a:gd name="T3" fmla="*/ 0 h 337"/>
                    <a:gd name="T4" fmla="*/ 0 w 1728"/>
                    <a:gd name="T5" fmla="*/ 1 h 337"/>
                    <a:gd name="T6" fmla="*/ 3 w 1728"/>
                    <a:gd name="T7" fmla="*/ 0 h 337"/>
                    <a:gd name="T8" fmla="*/ 3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a:p>
              </p:txBody>
            </p:sp>
            <p:sp>
              <p:nvSpPr>
                <p:cNvPr id="8533" name="Freeform 51"/>
                <p:cNvSpPr>
                  <a:spLocks/>
                </p:cNvSpPr>
                <p:nvPr/>
              </p:nvSpPr>
              <p:spPr bwMode="auto">
                <a:xfrm>
                  <a:off x="246" y="1969"/>
                  <a:ext cx="204" cy="95"/>
                </a:xfrm>
                <a:custGeom>
                  <a:avLst/>
                  <a:gdLst>
                    <a:gd name="T0" fmla="*/ 2 w 1016"/>
                    <a:gd name="T1" fmla="*/ 1 h 476"/>
                    <a:gd name="T2" fmla="*/ 2 w 1016"/>
                    <a:gd name="T3" fmla="*/ 1 h 476"/>
                    <a:gd name="T4" fmla="*/ 0 w 1016"/>
                    <a:gd name="T5" fmla="*/ 0 h 476"/>
                    <a:gd name="T6" fmla="*/ 0 w 1016"/>
                    <a:gd name="T7" fmla="*/ 0 h 476"/>
                    <a:gd name="T8" fmla="*/ 2 w 1016"/>
                    <a:gd name="T9" fmla="*/ 1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a:p>
              </p:txBody>
            </p:sp>
          </p:grpSp>
          <p:sp>
            <p:nvSpPr>
              <p:cNvPr id="8530" name="Freeform 52"/>
              <p:cNvSpPr>
                <a:spLocks/>
              </p:cNvSpPr>
              <p:nvPr/>
            </p:nvSpPr>
            <p:spPr bwMode="auto">
              <a:xfrm>
                <a:off x="564" y="2028"/>
                <a:ext cx="239" cy="378"/>
              </a:xfrm>
              <a:custGeom>
                <a:avLst/>
                <a:gdLst>
                  <a:gd name="T0" fmla="*/ 1 w 1195"/>
                  <a:gd name="T1" fmla="*/ 0 h 1893"/>
                  <a:gd name="T2" fmla="*/ 2 w 1195"/>
                  <a:gd name="T3" fmla="*/ 3 h 1893"/>
                  <a:gd name="T4" fmla="*/ 0 w 1195"/>
                  <a:gd name="T5" fmla="*/ 3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p:spPr>
            <p:txBody>
              <a:bodyPr/>
              <a:lstStyle/>
              <a:p>
                <a:endParaRPr lang="zh-CN" altLang="en-US"/>
              </a:p>
            </p:txBody>
          </p:sp>
        </p:grpSp>
        <p:grpSp>
          <p:nvGrpSpPr>
            <p:cNvPr id="8476" name="Group 53"/>
            <p:cNvGrpSpPr>
              <a:grpSpLocks/>
            </p:cNvGrpSpPr>
            <p:nvPr/>
          </p:nvGrpSpPr>
          <p:grpSpPr bwMode="auto">
            <a:xfrm>
              <a:off x="325" y="1767"/>
              <a:ext cx="383" cy="268"/>
              <a:chOff x="325" y="1767"/>
              <a:chExt cx="383" cy="268"/>
            </a:xfrm>
          </p:grpSpPr>
          <p:grpSp>
            <p:nvGrpSpPr>
              <p:cNvPr id="8477" name="Group 54"/>
              <p:cNvGrpSpPr>
                <a:grpSpLocks/>
              </p:cNvGrpSpPr>
              <p:nvPr/>
            </p:nvGrpSpPr>
            <p:grpSpPr bwMode="auto">
              <a:xfrm>
                <a:off x="412" y="1767"/>
                <a:ext cx="296" cy="243"/>
                <a:chOff x="412" y="1767"/>
                <a:chExt cx="296" cy="243"/>
              </a:xfrm>
            </p:grpSpPr>
            <p:grpSp>
              <p:nvGrpSpPr>
                <p:cNvPr id="8510" name="Group 55"/>
                <p:cNvGrpSpPr>
                  <a:grpSpLocks/>
                </p:cNvGrpSpPr>
                <p:nvPr/>
              </p:nvGrpSpPr>
              <p:grpSpPr bwMode="auto">
                <a:xfrm>
                  <a:off x="412" y="1767"/>
                  <a:ext cx="296" cy="243"/>
                  <a:chOff x="412" y="1767"/>
                  <a:chExt cx="296" cy="243"/>
                </a:xfrm>
              </p:grpSpPr>
              <p:grpSp>
                <p:nvGrpSpPr>
                  <p:cNvPr id="8519" name="Group 56"/>
                  <p:cNvGrpSpPr>
                    <a:grpSpLocks/>
                  </p:cNvGrpSpPr>
                  <p:nvPr/>
                </p:nvGrpSpPr>
                <p:grpSpPr bwMode="auto">
                  <a:xfrm>
                    <a:off x="412" y="1904"/>
                    <a:ext cx="296" cy="106"/>
                    <a:chOff x="412" y="1904"/>
                    <a:chExt cx="296" cy="106"/>
                  </a:xfrm>
                </p:grpSpPr>
                <p:sp>
                  <p:nvSpPr>
                    <p:cNvPr id="8525" name="Freeform 57"/>
                    <p:cNvSpPr>
                      <a:spLocks/>
                    </p:cNvSpPr>
                    <p:nvPr/>
                  </p:nvSpPr>
                  <p:spPr bwMode="auto">
                    <a:xfrm>
                      <a:off x="412" y="1904"/>
                      <a:ext cx="170" cy="106"/>
                    </a:xfrm>
                    <a:custGeom>
                      <a:avLst/>
                      <a:gdLst>
                        <a:gd name="T0" fmla="*/ 1 w 848"/>
                        <a:gd name="T1" fmla="*/ 0 h 530"/>
                        <a:gd name="T2" fmla="*/ 1 w 848"/>
                        <a:gd name="T3" fmla="*/ 1 h 530"/>
                        <a:gd name="T4" fmla="*/ 0 w 848"/>
                        <a:gd name="T5" fmla="*/ 0 h 530"/>
                        <a:gd name="T6" fmla="*/ 0 w 848"/>
                        <a:gd name="T7" fmla="*/ 0 h 530"/>
                        <a:gd name="T8" fmla="*/ 1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a:p>
                  </p:txBody>
                </p:sp>
                <p:sp>
                  <p:nvSpPr>
                    <p:cNvPr id="8526" name="Freeform 58"/>
                    <p:cNvSpPr>
                      <a:spLocks/>
                    </p:cNvSpPr>
                    <p:nvPr/>
                  </p:nvSpPr>
                  <p:spPr bwMode="auto">
                    <a:xfrm>
                      <a:off x="582" y="1929"/>
                      <a:ext cx="126" cy="81"/>
                    </a:xfrm>
                    <a:custGeom>
                      <a:avLst/>
                      <a:gdLst>
                        <a:gd name="T0" fmla="*/ 0 w 631"/>
                        <a:gd name="T1" fmla="*/ 0 h 404"/>
                        <a:gd name="T2" fmla="*/ 0 w 631"/>
                        <a:gd name="T3" fmla="*/ 1 h 404"/>
                        <a:gd name="T4" fmla="*/ 1 w 631"/>
                        <a:gd name="T5" fmla="*/ 1 h 404"/>
                        <a:gd name="T6" fmla="*/ 1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a:p>
                  </p:txBody>
                </p:sp>
                <p:sp>
                  <p:nvSpPr>
                    <p:cNvPr id="8527" name="Freeform 59"/>
                    <p:cNvSpPr>
                      <a:spLocks/>
                    </p:cNvSpPr>
                    <p:nvPr/>
                  </p:nvSpPr>
                  <p:spPr bwMode="auto">
                    <a:xfrm>
                      <a:off x="412" y="1904"/>
                      <a:ext cx="296" cy="32"/>
                    </a:xfrm>
                    <a:custGeom>
                      <a:avLst/>
                      <a:gdLst>
                        <a:gd name="T0" fmla="*/ 2 w 1479"/>
                        <a:gd name="T1" fmla="*/ 0 h 162"/>
                        <a:gd name="T2" fmla="*/ 1 w 1479"/>
                        <a:gd name="T3" fmla="*/ 0 h 162"/>
                        <a:gd name="T4" fmla="*/ 0 w 1479"/>
                        <a:gd name="T5" fmla="*/ 0 h 162"/>
                        <a:gd name="T6" fmla="*/ 1 w 1479"/>
                        <a:gd name="T7" fmla="*/ 0 h 162"/>
                        <a:gd name="T8" fmla="*/ 2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a:p>
                  </p:txBody>
                </p:sp>
              </p:grpSp>
              <p:sp>
                <p:nvSpPr>
                  <p:cNvPr id="8520" name="Freeform 60"/>
                  <p:cNvSpPr>
                    <a:spLocks/>
                  </p:cNvSpPr>
                  <p:nvPr/>
                </p:nvSpPr>
                <p:spPr bwMode="auto">
                  <a:xfrm>
                    <a:off x="504" y="1895"/>
                    <a:ext cx="108" cy="30"/>
                  </a:xfrm>
                  <a:custGeom>
                    <a:avLst/>
                    <a:gdLst>
                      <a:gd name="T0" fmla="*/ 1 w 538"/>
                      <a:gd name="T1" fmla="*/ 0 h 151"/>
                      <a:gd name="T2" fmla="*/ 1 w 538"/>
                      <a:gd name="T3" fmla="*/ 0 h 151"/>
                      <a:gd name="T4" fmla="*/ 0 w 538"/>
                      <a:gd name="T5" fmla="*/ 0 h 151"/>
                      <a:gd name="T6" fmla="*/ 0 w 538"/>
                      <a:gd name="T7" fmla="*/ 0 h 151"/>
                      <a:gd name="T8" fmla="*/ 0 w 538"/>
                      <a:gd name="T9" fmla="*/ 0 h 151"/>
                      <a:gd name="T10" fmla="*/ 1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a:p>
                </p:txBody>
              </p:sp>
              <p:grpSp>
                <p:nvGrpSpPr>
                  <p:cNvPr id="8521" name="Group 61"/>
                  <p:cNvGrpSpPr>
                    <a:grpSpLocks/>
                  </p:cNvGrpSpPr>
                  <p:nvPr/>
                </p:nvGrpSpPr>
                <p:grpSpPr bwMode="auto">
                  <a:xfrm>
                    <a:off x="446" y="1767"/>
                    <a:ext cx="239" cy="151"/>
                    <a:chOff x="446" y="1767"/>
                    <a:chExt cx="239" cy="151"/>
                  </a:xfrm>
                </p:grpSpPr>
                <p:sp>
                  <p:nvSpPr>
                    <p:cNvPr id="8522" name="Freeform 62"/>
                    <p:cNvSpPr>
                      <a:spLocks/>
                    </p:cNvSpPr>
                    <p:nvPr/>
                  </p:nvSpPr>
                  <p:spPr bwMode="auto">
                    <a:xfrm>
                      <a:off x="446" y="1767"/>
                      <a:ext cx="137" cy="148"/>
                    </a:xfrm>
                    <a:custGeom>
                      <a:avLst/>
                      <a:gdLst>
                        <a:gd name="T0" fmla="*/ 1 w 686"/>
                        <a:gd name="T1" fmla="*/ 1 h 740"/>
                        <a:gd name="T2" fmla="*/ 1 w 686"/>
                        <a:gd name="T3" fmla="*/ 0 h 740"/>
                        <a:gd name="T4" fmla="*/ 0 w 686"/>
                        <a:gd name="T5" fmla="*/ 0 h 740"/>
                        <a:gd name="T6" fmla="*/ 0 w 686"/>
                        <a:gd name="T7" fmla="*/ 1 h 740"/>
                        <a:gd name="T8" fmla="*/ 1 w 686"/>
                        <a:gd name="T9" fmla="*/ 1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a:p>
                  </p:txBody>
                </p:sp>
                <p:sp>
                  <p:nvSpPr>
                    <p:cNvPr id="8523" name="Freeform 63"/>
                    <p:cNvSpPr>
                      <a:spLocks/>
                    </p:cNvSpPr>
                    <p:nvPr/>
                  </p:nvSpPr>
                  <p:spPr bwMode="auto">
                    <a:xfrm>
                      <a:off x="564" y="1771"/>
                      <a:ext cx="121" cy="147"/>
                    </a:xfrm>
                    <a:custGeom>
                      <a:avLst/>
                      <a:gdLst>
                        <a:gd name="T0" fmla="*/ 0 w 608"/>
                        <a:gd name="T1" fmla="*/ 0 h 735"/>
                        <a:gd name="T2" fmla="*/ 1 w 608"/>
                        <a:gd name="T3" fmla="*/ 0 h 735"/>
                        <a:gd name="T4" fmla="*/ 1 w 608"/>
                        <a:gd name="T5" fmla="*/ 1 h 735"/>
                        <a:gd name="T6" fmla="*/ 0 w 608"/>
                        <a:gd name="T7" fmla="*/ 1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a:p>
                  </p:txBody>
                </p:sp>
                <p:sp>
                  <p:nvSpPr>
                    <p:cNvPr id="8524" name="Freeform 64"/>
                    <p:cNvSpPr>
                      <a:spLocks/>
                    </p:cNvSpPr>
                    <p:nvPr/>
                  </p:nvSpPr>
                  <p:spPr bwMode="auto">
                    <a:xfrm>
                      <a:off x="462" y="1781"/>
                      <a:ext cx="98" cy="112"/>
                    </a:xfrm>
                    <a:custGeom>
                      <a:avLst/>
                      <a:gdLst>
                        <a:gd name="T0" fmla="*/ 1 w 493"/>
                        <a:gd name="T1" fmla="*/ 0 h 557"/>
                        <a:gd name="T2" fmla="*/ 1 w 493"/>
                        <a:gd name="T3" fmla="*/ 1 h 557"/>
                        <a:gd name="T4" fmla="*/ 0 w 493"/>
                        <a:gd name="T5" fmla="*/ 1 h 557"/>
                        <a:gd name="T6" fmla="*/ 0 w 493"/>
                        <a:gd name="T7" fmla="*/ 0 h 557"/>
                        <a:gd name="T8" fmla="*/ 1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a:p>
                  </p:txBody>
                </p:sp>
              </p:grpSp>
            </p:grpSp>
            <p:grpSp>
              <p:nvGrpSpPr>
                <p:cNvPr id="8511" name="Group 65"/>
                <p:cNvGrpSpPr>
                  <a:grpSpLocks/>
                </p:cNvGrpSpPr>
                <p:nvPr/>
              </p:nvGrpSpPr>
              <p:grpSpPr bwMode="auto">
                <a:xfrm>
                  <a:off x="424" y="1915"/>
                  <a:ext cx="97" cy="69"/>
                  <a:chOff x="424" y="1915"/>
                  <a:chExt cx="97" cy="69"/>
                </a:xfrm>
              </p:grpSpPr>
              <p:sp>
                <p:nvSpPr>
                  <p:cNvPr id="8512" name="Freeform 66"/>
                  <p:cNvSpPr>
                    <a:spLocks/>
                  </p:cNvSpPr>
                  <p:nvPr/>
                </p:nvSpPr>
                <p:spPr bwMode="auto">
                  <a:xfrm>
                    <a:off x="424" y="1915"/>
                    <a:ext cx="97" cy="69"/>
                  </a:xfrm>
                  <a:custGeom>
                    <a:avLst/>
                    <a:gdLst>
                      <a:gd name="T0" fmla="*/ 0 w 483"/>
                      <a:gd name="T1" fmla="*/ 0 h 346"/>
                      <a:gd name="T2" fmla="*/ 1 w 483"/>
                      <a:gd name="T3" fmla="*/ 0 h 346"/>
                      <a:gd name="T4" fmla="*/ 1 w 483"/>
                      <a:gd name="T5" fmla="*/ 1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a:p>
                </p:txBody>
              </p:sp>
              <p:sp>
                <p:nvSpPr>
                  <p:cNvPr id="8513" name="Line 67"/>
                  <p:cNvSpPr>
                    <a:spLocks noChangeShapeType="1"/>
                  </p:cNvSpPr>
                  <p:nvPr/>
                </p:nvSpPr>
                <p:spPr bwMode="auto">
                  <a:xfrm flipH="1" flipV="1">
                    <a:off x="433" y="1933"/>
                    <a:ext cx="26" cy="6"/>
                  </a:xfrm>
                  <a:prstGeom prst="line">
                    <a:avLst/>
                  </a:prstGeom>
                  <a:noFill/>
                  <a:ln w="6350">
                    <a:solidFill>
                      <a:srgbClr val="000000"/>
                    </a:solidFill>
                    <a:round/>
                    <a:headEnd/>
                    <a:tailEnd/>
                  </a:ln>
                </p:spPr>
                <p:txBody>
                  <a:bodyPr/>
                  <a:lstStyle/>
                  <a:p>
                    <a:endParaRPr lang="zh-CN" altLang="en-US"/>
                  </a:p>
                </p:txBody>
              </p:sp>
              <p:sp>
                <p:nvSpPr>
                  <p:cNvPr id="8514" name="Line 68"/>
                  <p:cNvSpPr>
                    <a:spLocks noChangeShapeType="1"/>
                  </p:cNvSpPr>
                  <p:nvPr/>
                </p:nvSpPr>
                <p:spPr bwMode="auto">
                  <a:xfrm>
                    <a:off x="472" y="1941"/>
                    <a:ext cx="34" cy="7"/>
                  </a:xfrm>
                  <a:prstGeom prst="line">
                    <a:avLst/>
                  </a:prstGeom>
                  <a:noFill/>
                  <a:ln w="6350">
                    <a:solidFill>
                      <a:srgbClr val="000000"/>
                    </a:solidFill>
                    <a:round/>
                    <a:headEnd/>
                    <a:tailEnd/>
                  </a:ln>
                </p:spPr>
                <p:txBody>
                  <a:bodyPr/>
                  <a:lstStyle/>
                  <a:p>
                    <a:endParaRPr lang="zh-CN" altLang="en-US"/>
                  </a:p>
                </p:txBody>
              </p:sp>
              <p:sp>
                <p:nvSpPr>
                  <p:cNvPr id="8515" name="Line 69"/>
                  <p:cNvSpPr>
                    <a:spLocks noChangeShapeType="1"/>
                  </p:cNvSpPr>
                  <p:nvPr/>
                </p:nvSpPr>
                <p:spPr bwMode="auto">
                  <a:xfrm>
                    <a:off x="465" y="1924"/>
                    <a:ext cx="1" cy="45"/>
                  </a:xfrm>
                  <a:prstGeom prst="line">
                    <a:avLst/>
                  </a:prstGeom>
                  <a:noFill/>
                  <a:ln w="3175">
                    <a:solidFill>
                      <a:srgbClr val="000000"/>
                    </a:solidFill>
                    <a:round/>
                    <a:headEnd/>
                    <a:tailEnd/>
                  </a:ln>
                </p:spPr>
                <p:txBody>
                  <a:bodyPr/>
                  <a:lstStyle/>
                  <a:p>
                    <a:endParaRPr lang="zh-CN" altLang="en-US"/>
                  </a:p>
                </p:txBody>
              </p:sp>
              <p:sp>
                <p:nvSpPr>
                  <p:cNvPr id="8516" name="Line 70"/>
                  <p:cNvSpPr>
                    <a:spLocks noChangeShapeType="1"/>
                  </p:cNvSpPr>
                  <p:nvPr/>
                </p:nvSpPr>
                <p:spPr bwMode="auto">
                  <a:xfrm>
                    <a:off x="511" y="1934"/>
                    <a:ext cx="1" cy="49"/>
                  </a:xfrm>
                  <a:prstGeom prst="line">
                    <a:avLst/>
                  </a:prstGeom>
                  <a:noFill/>
                  <a:ln w="3175">
                    <a:solidFill>
                      <a:srgbClr val="000000"/>
                    </a:solidFill>
                    <a:round/>
                    <a:headEnd/>
                    <a:tailEnd/>
                  </a:ln>
                </p:spPr>
                <p:txBody>
                  <a:bodyPr/>
                  <a:lstStyle/>
                  <a:p>
                    <a:endParaRPr lang="zh-CN" altLang="en-US"/>
                  </a:p>
                </p:txBody>
              </p:sp>
              <p:sp>
                <p:nvSpPr>
                  <p:cNvPr id="8517" name="Line 71"/>
                  <p:cNvSpPr>
                    <a:spLocks noChangeShapeType="1"/>
                  </p:cNvSpPr>
                  <p:nvPr/>
                </p:nvSpPr>
                <p:spPr bwMode="auto">
                  <a:xfrm>
                    <a:off x="425" y="1933"/>
                    <a:ext cx="88" cy="22"/>
                  </a:xfrm>
                  <a:prstGeom prst="line">
                    <a:avLst/>
                  </a:prstGeom>
                  <a:noFill/>
                  <a:ln w="3175">
                    <a:solidFill>
                      <a:srgbClr val="000000"/>
                    </a:solidFill>
                    <a:round/>
                    <a:headEnd/>
                    <a:tailEnd/>
                  </a:ln>
                </p:spPr>
                <p:txBody>
                  <a:bodyPr/>
                  <a:lstStyle/>
                  <a:p>
                    <a:endParaRPr lang="zh-CN" altLang="en-US"/>
                  </a:p>
                </p:txBody>
              </p:sp>
              <p:sp>
                <p:nvSpPr>
                  <p:cNvPr id="8518" name="Line 72"/>
                  <p:cNvSpPr>
                    <a:spLocks noChangeShapeType="1"/>
                  </p:cNvSpPr>
                  <p:nvPr/>
                </p:nvSpPr>
                <p:spPr bwMode="auto">
                  <a:xfrm flipH="1" flipV="1">
                    <a:off x="424" y="1926"/>
                    <a:ext cx="89" cy="21"/>
                  </a:xfrm>
                  <a:prstGeom prst="line">
                    <a:avLst/>
                  </a:prstGeom>
                  <a:noFill/>
                  <a:ln w="3175">
                    <a:solidFill>
                      <a:srgbClr val="000000"/>
                    </a:solidFill>
                    <a:round/>
                    <a:headEnd/>
                    <a:tailEnd/>
                  </a:ln>
                </p:spPr>
                <p:txBody>
                  <a:bodyPr/>
                  <a:lstStyle/>
                  <a:p>
                    <a:endParaRPr lang="zh-CN" altLang="en-US"/>
                  </a:p>
                </p:txBody>
              </p:sp>
            </p:grpSp>
          </p:grpSp>
          <p:grpSp>
            <p:nvGrpSpPr>
              <p:cNvPr id="8478" name="Group 73"/>
              <p:cNvGrpSpPr>
                <a:grpSpLocks/>
              </p:cNvGrpSpPr>
              <p:nvPr/>
            </p:nvGrpSpPr>
            <p:grpSpPr bwMode="auto">
              <a:xfrm>
                <a:off x="325" y="1917"/>
                <a:ext cx="231" cy="118"/>
                <a:chOff x="325" y="1917"/>
                <a:chExt cx="231" cy="118"/>
              </a:xfrm>
            </p:grpSpPr>
            <p:grpSp>
              <p:nvGrpSpPr>
                <p:cNvPr id="8479" name="Group 74"/>
                <p:cNvGrpSpPr>
                  <a:grpSpLocks/>
                </p:cNvGrpSpPr>
                <p:nvPr/>
              </p:nvGrpSpPr>
              <p:grpSpPr bwMode="auto">
                <a:xfrm>
                  <a:off x="504" y="1981"/>
                  <a:ext cx="37" cy="28"/>
                  <a:chOff x="504" y="1981"/>
                  <a:chExt cx="37" cy="28"/>
                </a:xfrm>
              </p:grpSpPr>
              <p:sp>
                <p:nvSpPr>
                  <p:cNvPr id="8508" name="Freeform 75"/>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a:p>
                </p:txBody>
              </p:sp>
              <p:sp>
                <p:nvSpPr>
                  <p:cNvPr id="8509" name="Freeform 76"/>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a:p>
                </p:txBody>
              </p:sp>
            </p:grpSp>
            <p:grpSp>
              <p:nvGrpSpPr>
                <p:cNvPr id="8480" name="Group 77"/>
                <p:cNvGrpSpPr>
                  <a:grpSpLocks/>
                </p:cNvGrpSpPr>
                <p:nvPr/>
              </p:nvGrpSpPr>
              <p:grpSpPr bwMode="auto">
                <a:xfrm>
                  <a:off x="325" y="1917"/>
                  <a:ext cx="231" cy="118"/>
                  <a:chOff x="325" y="1917"/>
                  <a:chExt cx="231" cy="118"/>
                </a:xfrm>
              </p:grpSpPr>
              <p:sp>
                <p:nvSpPr>
                  <p:cNvPr id="8481" name="Freeform 78"/>
                  <p:cNvSpPr>
                    <a:spLocks/>
                  </p:cNvSpPr>
                  <p:nvPr/>
                </p:nvSpPr>
                <p:spPr bwMode="auto">
                  <a:xfrm>
                    <a:off x="326" y="1917"/>
                    <a:ext cx="226" cy="105"/>
                  </a:xfrm>
                  <a:custGeom>
                    <a:avLst/>
                    <a:gdLst>
                      <a:gd name="T0" fmla="*/ 2 w 1132"/>
                      <a:gd name="T1" fmla="*/ 0 h 525"/>
                      <a:gd name="T2" fmla="*/ 1 w 1132"/>
                      <a:gd name="T3" fmla="*/ 1 h 525"/>
                      <a:gd name="T4" fmla="*/ 0 w 1132"/>
                      <a:gd name="T5" fmla="*/ 0 h 525"/>
                      <a:gd name="T6" fmla="*/ 1 w 1132"/>
                      <a:gd name="T7" fmla="*/ 0 h 525"/>
                      <a:gd name="T8" fmla="*/ 2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a:p>
                </p:txBody>
              </p:sp>
              <p:sp>
                <p:nvSpPr>
                  <p:cNvPr id="8482" name="Freeform 79"/>
                  <p:cNvSpPr>
                    <a:spLocks/>
                  </p:cNvSpPr>
                  <p:nvPr/>
                </p:nvSpPr>
                <p:spPr bwMode="auto">
                  <a:xfrm>
                    <a:off x="443" y="1961"/>
                    <a:ext cx="113" cy="74"/>
                  </a:xfrm>
                  <a:custGeom>
                    <a:avLst/>
                    <a:gdLst>
                      <a:gd name="T0" fmla="*/ 1 w 566"/>
                      <a:gd name="T1" fmla="*/ 0 h 371"/>
                      <a:gd name="T2" fmla="*/ 0 w 566"/>
                      <a:gd name="T3" fmla="*/ 0 h 371"/>
                      <a:gd name="T4" fmla="*/ 0 w 566"/>
                      <a:gd name="T5" fmla="*/ 1 h 371"/>
                      <a:gd name="T6" fmla="*/ 1 w 566"/>
                      <a:gd name="T7" fmla="*/ 0 h 371"/>
                      <a:gd name="T8" fmla="*/ 1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a:p>
                </p:txBody>
              </p:sp>
              <p:sp>
                <p:nvSpPr>
                  <p:cNvPr id="8483" name="Freeform 80"/>
                  <p:cNvSpPr>
                    <a:spLocks/>
                  </p:cNvSpPr>
                  <p:nvPr/>
                </p:nvSpPr>
                <p:spPr bwMode="auto">
                  <a:xfrm>
                    <a:off x="325" y="1963"/>
                    <a:ext cx="121" cy="72"/>
                  </a:xfrm>
                  <a:custGeom>
                    <a:avLst/>
                    <a:gdLst>
                      <a:gd name="T0" fmla="*/ 1 w 605"/>
                      <a:gd name="T1" fmla="*/ 1 h 363"/>
                      <a:gd name="T2" fmla="*/ 1 w 605"/>
                      <a:gd name="T3" fmla="*/ 0 h 363"/>
                      <a:gd name="T4" fmla="*/ 0 w 605"/>
                      <a:gd name="T5" fmla="*/ 0 h 363"/>
                      <a:gd name="T6" fmla="*/ 0 w 605"/>
                      <a:gd name="T7" fmla="*/ 0 h 363"/>
                      <a:gd name="T8" fmla="*/ 1 w 605"/>
                      <a:gd name="T9" fmla="*/ 1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a:p>
                </p:txBody>
              </p:sp>
              <p:sp>
                <p:nvSpPr>
                  <p:cNvPr id="8484" name="Freeform 81"/>
                  <p:cNvSpPr>
                    <a:spLocks/>
                  </p:cNvSpPr>
                  <p:nvPr/>
                </p:nvSpPr>
                <p:spPr bwMode="auto">
                  <a:xfrm>
                    <a:off x="417" y="1966"/>
                    <a:ext cx="90" cy="46"/>
                  </a:xfrm>
                  <a:custGeom>
                    <a:avLst/>
                    <a:gdLst>
                      <a:gd name="T0" fmla="*/ 1 w 454"/>
                      <a:gd name="T1" fmla="*/ 0 h 230"/>
                      <a:gd name="T2" fmla="*/ 0 w 454"/>
                      <a:gd name="T3" fmla="*/ 0 h 230"/>
                      <a:gd name="T4" fmla="*/ 0 w 454"/>
                      <a:gd name="T5" fmla="*/ 0 h 230"/>
                      <a:gd name="T6" fmla="*/ 0 w 454"/>
                      <a:gd name="T7" fmla="*/ 0 h 230"/>
                      <a:gd name="T8" fmla="*/ 1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w="9525">
                    <a:noFill/>
                    <a:round/>
                    <a:headEnd/>
                    <a:tailEnd/>
                  </a:ln>
                </p:spPr>
                <p:txBody>
                  <a:bodyPr/>
                  <a:lstStyle/>
                  <a:p>
                    <a:endParaRPr lang="zh-CN" altLang="en-US"/>
                  </a:p>
                </p:txBody>
              </p:sp>
              <p:sp>
                <p:nvSpPr>
                  <p:cNvPr id="8485" name="Freeform 82"/>
                  <p:cNvSpPr>
                    <a:spLocks/>
                  </p:cNvSpPr>
                  <p:nvPr/>
                </p:nvSpPr>
                <p:spPr bwMode="auto">
                  <a:xfrm>
                    <a:off x="336" y="1934"/>
                    <a:ext cx="134" cy="61"/>
                  </a:xfrm>
                  <a:custGeom>
                    <a:avLst/>
                    <a:gdLst>
                      <a:gd name="T0" fmla="*/ 1 w 669"/>
                      <a:gd name="T1" fmla="*/ 0 h 309"/>
                      <a:gd name="T2" fmla="*/ 1 w 669"/>
                      <a:gd name="T3" fmla="*/ 0 h 309"/>
                      <a:gd name="T4" fmla="*/ 0 w 669"/>
                      <a:gd name="T5" fmla="*/ 0 h 309"/>
                      <a:gd name="T6" fmla="*/ 0 w 669"/>
                      <a:gd name="T7" fmla="*/ 0 h 309"/>
                      <a:gd name="T8" fmla="*/ 1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w="9525">
                    <a:noFill/>
                    <a:round/>
                    <a:headEnd/>
                    <a:tailEnd/>
                  </a:ln>
                </p:spPr>
                <p:txBody>
                  <a:bodyPr/>
                  <a:lstStyle/>
                  <a:p>
                    <a:endParaRPr lang="zh-CN" altLang="en-US"/>
                  </a:p>
                </p:txBody>
              </p:sp>
              <p:sp>
                <p:nvSpPr>
                  <p:cNvPr id="8486" name="Freeform 83"/>
                  <p:cNvSpPr>
                    <a:spLocks/>
                  </p:cNvSpPr>
                  <p:nvPr/>
                </p:nvSpPr>
                <p:spPr bwMode="auto">
                  <a:xfrm>
                    <a:off x="393" y="1920"/>
                    <a:ext cx="148" cy="57"/>
                  </a:xfrm>
                  <a:custGeom>
                    <a:avLst/>
                    <a:gdLst>
                      <a:gd name="T0" fmla="*/ 1 w 738"/>
                      <a:gd name="T1" fmla="*/ 0 h 283"/>
                      <a:gd name="T2" fmla="*/ 1 w 738"/>
                      <a:gd name="T3" fmla="*/ 0 h 283"/>
                      <a:gd name="T4" fmla="*/ 0 w 738"/>
                      <a:gd name="T5" fmla="*/ 0 h 283"/>
                      <a:gd name="T6" fmla="*/ 0 w 738"/>
                      <a:gd name="T7" fmla="*/ 0 h 283"/>
                      <a:gd name="T8" fmla="*/ 1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w="9525">
                    <a:noFill/>
                    <a:round/>
                    <a:headEnd/>
                    <a:tailEnd/>
                  </a:ln>
                </p:spPr>
                <p:txBody>
                  <a:bodyPr/>
                  <a:lstStyle/>
                  <a:p>
                    <a:endParaRPr lang="zh-CN" altLang="en-US"/>
                  </a:p>
                </p:txBody>
              </p:sp>
              <p:sp>
                <p:nvSpPr>
                  <p:cNvPr id="8487" name="Line 84"/>
                  <p:cNvSpPr>
                    <a:spLocks noChangeShapeType="1"/>
                  </p:cNvSpPr>
                  <p:nvPr/>
                </p:nvSpPr>
                <p:spPr bwMode="auto">
                  <a:xfrm flipH="1" flipV="1">
                    <a:off x="411" y="1923"/>
                    <a:ext cx="128" cy="44"/>
                  </a:xfrm>
                  <a:prstGeom prst="line">
                    <a:avLst/>
                  </a:prstGeom>
                  <a:noFill/>
                  <a:ln w="6350">
                    <a:solidFill>
                      <a:srgbClr val="808080"/>
                    </a:solidFill>
                    <a:round/>
                    <a:headEnd/>
                    <a:tailEnd/>
                  </a:ln>
                </p:spPr>
                <p:txBody>
                  <a:bodyPr/>
                  <a:lstStyle/>
                  <a:p>
                    <a:endParaRPr lang="zh-CN" altLang="en-US"/>
                  </a:p>
                </p:txBody>
              </p:sp>
              <p:sp>
                <p:nvSpPr>
                  <p:cNvPr id="8488" name="Line 85"/>
                  <p:cNvSpPr>
                    <a:spLocks noChangeShapeType="1"/>
                  </p:cNvSpPr>
                  <p:nvPr/>
                </p:nvSpPr>
                <p:spPr bwMode="auto">
                  <a:xfrm flipH="1" flipV="1">
                    <a:off x="404" y="1925"/>
                    <a:ext cx="124" cy="45"/>
                  </a:xfrm>
                  <a:prstGeom prst="line">
                    <a:avLst/>
                  </a:prstGeom>
                  <a:noFill/>
                  <a:ln w="6350">
                    <a:solidFill>
                      <a:srgbClr val="808080"/>
                    </a:solidFill>
                    <a:round/>
                    <a:headEnd/>
                    <a:tailEnd/>
                  </a:ln>
                </p:spPr>
                <p:txBody>
                  <a:bodyPr/>
                  <a:lstStyle/>
                  <a:p>
                    <a:endParaRPr lang="zh-CN" altLang="en-US"/>
                  </a:p>
                </p:txBody>
              </p:sp>
              <p:sp>
                <p:nvSpPr>
                  <p:cNvPr id="8489" name="Line 86"/>
                  <p:cNvSpPr>
                    <a:spLocks noChangeShapeType="1"/>
                  </p:cNvSpPr>
                  <p:nvPr/>
                </p:nvSpPr>
                <p:spPr bwMode="auto">
                  <a:xfrm flipH="1" flipV="1">
                    <a:off x="399" y="1930"/>
                    <a:ext cx="121" cy="46"/>
                  </a:xfrm>
                  <a:prstGeom prst="line">
                    <a:avLst/>
                  </a:prstGeom>
                  <a:noFill/>
                  <a:ln w="6350">
                    <a:solidFill>
                      <a:srgbClr val="808080"/>
                    </a:solidFill>
                    <a:round/>
                    <a:headEnd/>
                    <a:tailEnd/>
                  </a:ln>
                </p:spPr>
                <p:txBody>
                  <a:bodyPr/>
                  <a:lstStyle/>
                  <a:p>
                    <a:endParaRPr lang="zh-CN" altLang="en-US"/>
                  </a:p>
                </p:txBody>
              </p:sp>
              <p:sp>
                <p:nvSpPr>
                  <p:cNvPr id="8490" name="Line 87"/>
                  <p:cNvSpPr>
                    <a:spLocks noChangeShapeType="1"/>
                  </p:cNvSpPr>
                  <p:nvPr/>
                </p:nvSpPr>
                <p:spPr bwMode="auto">
                  <a:xfrm flipH="1" flipV="1">
                    <a:off x="384" y="1937"/>
                    <a:ext cx="119" cy="48"/>
                  </a:xfrm>
                  <a:prstGeom prst="line">
                    <a:avLst/>
                  </a:prstGeom>
                  <a:noFill/>
                  <a:ln w="6350">
                    <a:solidFill>
                      <a:srgbClr val="808080"/>
                    </a:solidFill>
                    <a:round/>
                    <a:headEnd/>
                    <a:tailEnd/>
                  </a:ln>
                </p:spPr>
                <p:txBody>
                  <a:bodyPr/>
                  <a:lstStyle/>
                  <a:p>
                    <a:endParaRPr lang="zh-CN" altLang="en-US"/>
                  </a:p>
                </p:txBody>
              </p:sp>
              <p:sp>
                <p:nvSpPr>
                  <p:cNvPr id="8491" name="Line 88"/>
                  <p:cNvSpPr>
                    <a:spLocks noChangeShapeType="1"/>
                  </p:cNvSpPr>
                  <p:nvPr/>
                </p:nvSpPr>
                <p:spPr bwMode="auto">
                  <a:xfrm flipH="1" flipV="1">
                    <a:off x="375" y="1942"/>
                    <a:ext cx="118" cy="48"/>
                  </a:xfrm>
                  <a:prstGeom prst="line">
                    <a:avLst/>
                  </a:prstGeom>
                  <a:noFill/>
                  <a:ln w="6350">
                    <a:solidFill>
                      <a:srgbClr val="808080"/>
                    </a:solidFill>
                    <a:round/>
                    <a:headEnd/>
                    <a:tailEnd/>
                  </a:ln>
                </p:spPr>
                <p:txBody>
                  <a:bodyPr/>
                  <a:lstStyle/>
                  <a:p>
                    <a:endParaRPr lang="zh-CN" altLang="en-US"/>
                  </a:p>
                </p:txBody>
              </p:sp>
              <p:sp>
                <p:nvSpPr>
                  <p:cNvPr id="8492" name="Line 89"/>
                  <p:cNvSpPr>
                    <a:spLocks noChangeShapeType="1"/>
                  </p:cNvSpPr>
                  <p:nvPr/>
                </p:nvSpPr>
                <p:spPr bwMode="auto">
                  <a:xfrm flipH="1" flipV="1">
                    <a:off x="365" y="1946"/>
                    <a:ext cx="119" cy="51"/>
                  </a:xfrm>
                  <a:prstGeom prst="line">
                    <a:avLst/>
                  </a:prstGeom>
                  <a:noFill/>
                  <a:ln w="6350">
                    <a:solidFill>
                      <a:srgbClr val="808080"/>
                    </a:solidFill>
                    <a:round/>
                    <a:headEnd/>
                    <a:tailEnd/>
                  </a:ln>
                </p:spPr>
                <p:txBody>
                  <a:bodyPr/>
                  <a:lstStyle/>
                  <a:p>
                    <a:endParaRPr lang="zh-CN" altLang="en-US"/>
                  </a:p>
                </p:txBody>
              </p:sp>
              <p:sp>
                <p:nvSpPr>
                  <p:cNvPr id="8493" name="Line 90"/>
                  <p:cNvSpPr>
                    <a:spLocks noChangeShapeType="1"/>
                  </p:cNvSpPr>
                  <p:nvPr/>
                </p:nvSpPr>
                <p:spPr bwMode="auto">
                  <a:xfrm flipH="1" flipV="1">
                    <a:off x="358" y="1951"/>
                    <a:ext cx="114" cy="50"/>
                  </a:xfrm>
                  <a:prstGeom prst="line">
                    <a:avLst/>
                  </a:prstGeom>
                  <a:noFill/>
                  <a:ln w="6350">
                    <a:solidFill>
                      <a:srgbClr val="808080"/>
                    </a:solidFill>
                    <a:round/>
                    <a:headEnd/>
                    <a:tailEnd/>
                  </a:ln>
                </p:spPr>
                <p:txBody>
                  <a:bodyPr/>
                  <a:lstStyle/>
                  <a:p>
                    <a:endParaRPr lang="zh-CN" altLang="en-US"/>
                  </a:p>
                </p:txBody>
              </p:sp>
              <p:sp>
                <p:nvSpPr>
                  <p:cNvPr id="8494" name="Line 91"/>
                  <p:cNvSpPr>
                    <a:spLocks noChangeShapeType="1"/>
                  </p:cNvSpPr>
                  <p:nvPr/>
                </p:nvSpPr>
                <p:spPr bwMode="auto">
                  <a:xfrm flipH="1" flipV="1">
                    <a:off x="347" y="1956"/>
                    <a:ext cx="114" cy="51"/>
                  </a:xfrm>
                  <a:prstGeom prst="line">
                    <a:avLst/>
                  </a:prstGeom>
                  <a:noFill/>
                  <a:ln w="6350">
                    <a:solidFill>
                      <a:srgbClr val="808080"/>
                    </a:solidFill>
                    <a:round/>
                    <a:headEnd/>
                    <a:tailEnd/>
                  </a:ln>
                </p:spPr>
                <p:txBody>
                  <a:bodyPr/>
                  <a:lstStyle/>
                  <a:p>
                    <a:endParaRPr lang="zh-CN" altLang="en-US"/>
                  </a:p>
                </p:txBody>
              </p:sp>
              <p:sp>
                <p:nvSpPr>
                  <p:cNvPr id="8495" name="Line 92"/>
                  <p:cNvSpPr>
                    <a:spLocks noChangeShapeType="1"/>
                  </p:cNvSpPr>
                  <p:nvPr/>
                </p:nvSpPr>
                <p:spPr bwMode="auto">
                  <a:xfrm flipH="1">
                    <a:off x="437" y="1974"/>
                    <a:ext cx="61" cy="34"/>
                  </a:xfrm>
                  <a:prstGeom prst="line">
                    <a:avLst/>
                  </a:prstGeom>
                  <a:noFill/>
                  <a:ln w="6350">
                    <a:solidFill>
                      <a:srgbClr val="808080"/>
                    </a:solidFill>
                    <a:round/>
                    <a:headEnd/>
                    <a:tailEnd/>
                  </a:ln>
                </p:spPr>
                <p:txBody>
                  <a:bodyPr/>
                  <a:lstStyle/>
                  <a:p>
                    <a:endParaRPr lang="zh-CN" altLang="en-US"/>
                  </a:p>
                </p:txBody>
              </p:sp>
              <p:sp>
                <p:nvSpPr>
                  <p:cNvPr id="8496" name="Line 93"/>
                  <p:cNvSpPr>
                    <a:spLocks noChangeShapeType="1"/>
                  </p:cNvSpPr>
                  <p:nvPr/>
                </p:nvSpPr>
                <p:spPr bwMode="auto">
                  <a:xfrm flipH="1">
                    <a:off x="426" y="1970"/>
                    <a:ext cx="58" cy="32"/>
                  </a:xfrm>
                  <a:prstGeom prst="line">
                    <a:avLst/>
                  </a:prstGeom>
                  <a:noFill/>
                  <a:ln w="6350">
                    <a:solidFill>
                      <a:srgbClr val="808080"/>
                    </a:solidFill>
                    <a:round/>
                    <a:headEnd/>
                    <a:tailEnd/>
                  </a:ln>
                </p:spPr>
                <p:txBody>
                  <a:bodyPr/>
                  <a:lstStyle/>
                  <a:p>
                    <a:endParaRPr lang="zh-CN" altLang="en-US"/>
                  </a:p>
                </p:txBody>
              </p:sp>
              <p:sp>
                <p:nvSpPr>
                  <p:cNvPr id="8497" name="Line 94"/>
                  <p:cNvSpPr>
                    <a:spLocks noChangeShapeType="1"/>
                  </p:cNvSpPr>
                  <p:nvPr/>
                </p:nvSpPr>
                <p:spPr bwMode="auto">
                  <a:xfrm flipH="1">
                    <a:off x="401" y="1959"/>
                    <a:ext cx="58" cy="31"/>
                  </a:xfrm>
                  <a:prstGeom prst="line">
                    <a:avLst/>
                  </a:prstGeom>
                  <a:noFill/>
                  <a:ln w="6350">
                    <a:solidFill>
                      <a:srgbClr val="808080"/>
                    </a:solidFill>
                    <a:round/>
                    <a:headEnd/>
                    <a:tailEnd/>
                  </a:ln>
                </p:spPr>
                <p:txBody>
                  <a:bodyPr/>
                  <a:lstStyle/>
                  <a:p>
                    <a:endParaRPr lang="zh-CN" altLang="en-US"/>
                  </a:p>
                </p:txBody>
              </p:sp>
              <p:sp>
                <p:nvSpPr>
                  <p:cNvPr id="8498" name="Line 95"/>
                  <p:cNvSpPr>
                    <a:spLocks noChangeShapeType="1"/>
                  </p:cNvSpPr>
                  <p:nvPr/>
                </p:nvSpPr>
                <p:spPr bwMode="auto">
                  <a:xfrm flipH="1">
                    <a:off x="387" y="1954"/>
                    <a:ext cx="58" cy="31"/>
                  </a:xfrm>
                  <a:prstGeom prst="line">
                    <a:avLst/>
                  </a:prstGeom>
                  <a:noFill/>
                  <a:ln w="6350">
                    <a:solidFill>
                      <a:srgbClr val="808080"/>
                    </a:solidFill>
                    <a:round/>
                    <a:headEnd/>
                    <a:tailEnd/>
                  </a:ln>
                </p:spPr>
                <p:txBody>
                  <a:bodyPr/>
                  <a:lstStyle/>
                  <a:p>
                    <a:endParaRPr lang="zh-CN" altLang="en-US"/>
                  </a:p>
                </p:txBody>
              </p:sp>
              <p:sp>
                <p:nvSpPr>
                  <p:cNvPr id="8499" name="Line 96"/>
                  <p:cNvSpPr>
                    <a:spLocks noChangeShapeType="1"/>
                  </p:cNvSpPr>
                  <p:nvPr/>
                </p:nvSpPr>
                <p:spPr bwMode="auto">
                  <a:xfrm flipH="1">
                    <a:off x="375" y="1949"/>
                    <a:ext cx="56" cy="31"/>
                  </a:xfrm>
                  <a:prstGeom prst="line">
                    <a:avLst/>
                  </a:prstGeom>
                  <a:noFill/>
                  <a:ln w="6350">
                    <a:solidFill>
                      <a:srgbClr val="808080"/>
                    </a:solidFill>
                    <a:round/>
                    <a:headEnd/>
                    <a:tailEnd/>
                  </a:ln>
                </p:spPr>
                <p:txBody>
                  <a:bodyPr/>
                  <a:lstStyle/>
                  <a:p>
                    <a:endParaRPr lang="zh-CN" altLang="en-US"/>
                  </a:p>
                </p:txBody>
              </p:sp>
              <p:sp>
                <p:nvSpPr>
                  <p:cNvPr id="8500" name="Line 97"/>
                  <p:cNvSpPr>
                    <a:spLocks noChangeShapeType="1"/>
                  </p:cNvSpPr>
                  <p:nvPr/>
                </p:nvSpPr>
                <p:spPr bwMode="auto">
                  <a:xfrm flipH="1">
                    <a:off x="364" y="1944"/>
                    <a:ext cx="53" cy="28"/>
                  </a:xfrm>
                  <a:prstGeom prst="line">
                    <a:avLst/>
                  </a:prstGeom>
                  <a:noFill/>
                  <a:ln w="6350">
                    <a:solidFill>
                      <a:srgbClr val="808080"/>
                    </a:solidFill>
                    <a:round/>
                    <a:headEnd/>
                    <a:tailEnd/>
                  </a:ln>
                </p:spPr>
                <p:txBody>
                  <a:bodyPr/>
                  <a:lstStyle/>
                  <a:p>
                    <a:endParaRPr lang="zh-CN" altLang="en-US"/>
                  </a:p>
                </p:txBody>
              </p:sp>
              <p:sp>
                <p:nvSpPr>
                  <p:cNvPr id="8501" name="Line 98"/>
                  <p:cNvSpPr>
                    <a:spLocks noChangeShapeType="1"/>
                  </p:cNvSpPr>
                  <p:nvPr/>
                </p:nvSpPr>
                <p:spPr bwMode="auto">
                  <a:xfrm flipH="1">
                    <a:off x="352" y="1939"/>
                    <a:ext cx="55" cy="28"/>
                  </a:xfrm>
                  <a:prstGeom prst="line">
                    <a:avLst/>
                  </a:prstGeom>
                  <a:noFill/>
                  <a:ln w="6350">
                    <a:solidFill>
                      <a:srgbClr val="808080"/>
                    </a:solidFill>
                    <a:round/>
                    <a:headEnd/>
                    <a:tailEnd/>
                  </a:ln>
                </p:spPr>
                <p:txBody>
                  <a:bodyPr/>
                  <a:lstStyle/>
                  <a:p>
                    <a:endParaRPr lang="zh-CN" altLang="en-US"/>
                  </a:p>
                </p:txBody>
              </p:sp>
              <p:sp>
                <p:nvSpPr>
                  <p:cNvPr id="8502" name="Line 99"/>
                  <p:cNvSpPr>
                    <a:spLocks noChangeShapeType="1"/>
                  </p:cNvSpPr>
                  <p:nvPr/>
                </p:nvSpPr>
                <p:spPr bwMode="auto">
                  <a:xfrm flipH="1">
                    <a:off x="494" y="1955"/>
                    <a:ext cx="28" cy="14"/>
                  </a:xfrm>
                  <a:prstGeom prst="line">
                    <a:avLst/>
                  </a:prstGeom>
                  <a:noFill/>
                  <a:ln w="6350">
                    <a:solidFill>
                      <a:srgbClr val="808080"/>
                    </a:solidFill>
                    <a:round/>
                    <a:headEnd/>
                    <a:tailEnd/>
                  </a:ln>
                </p:spPr>
                <p:txBody>
                  <a:bodyPr/>
                  <a:lstStyle/>
                  <a:p>
                    <a:endParaRPr lang="zh-CN" altLang="en-US"/>
                  </a:p>
                </p:txBody>
              </p:sp>
              <p:sp>
                <p:nvSpPr>
                  <p:cNvPr id="8503" name="Line 100"/>
                  <p:cNvSpPr>
                    <a:spLocks noChangeShapeType="1"/>
                  </p:cNvSpPr>
                  <p:nvPr/>
                </p:nvSpPr>
                <p:spPr bwMode="auto">
                  <a:xfrm flipH="1">
                    <a:off x="477" y="1949"/>
                    <a:ext cx="26" cy="14"/>
                  </a:xfrm>
                  <a:prstGeom prst="line">
                    <a:avLst/>
                  </a:prstGeom>
                  <a:noFill/>
                  <a:ln w="6350">
                    <a:solidFill>
                      <a:srgbClr val="808080"/>
                    </a:solidFill>
                    <a:round/>
                    <a:headEnd/>
                    <a:tailEnd/>
                  </a:ln>
                </p:spPr>
                <p:txBody>
                  <a:bodyPr/>
                  <a:lstStyle/>
                  <a:p>
                    <a:endParaRPr lang="zh-CN" altLang="en-US"/>
                  </a:p>
                </p:txBody>
              </p:sp>
              <p:sp>
                <p:nvSpPr>
                  <p:cNvPr id="8504" name="Line 101"/>
                  <p:cNvSpPr>
                    <a:spLocks noChangeShapeType="1"/>
                  </p:cNvSpPr>
                  <p:nvPr/>
                </p:nvSpPr>
                <p:spPr bwMode="auto">
                  <a:xfrm flipH="1">
                    <a:off x="460" y="1943"/>
                    <a:ext cx="28" cy="14"/>
                  </a:xfrm>
                  <a:prstGeom prst="line">
                    <a:avLst/>
                  </a:prstGeom>
                  <a:noFill/>
                  <a:ln w="6350">
                    <a:solidFill>
                      <a:srgbClr val="808080"/>
                    </a:solidFill>
                    <a:round/>
                    <a:headEnd/>
                    <a:tailEnd/>
                  </a:ln>
                </p:spPr>
                <p:txBody>
                  <a:bodyPr/>
                  <a:lstStyle/>
                  <a:p>
                    <a:endParaRPr lang="zh-CN" altLang="en-US"/>
                  </a:p>
                </p:txBody>
              </p:sp>
              <p:sp>
                <p:nvSpPr>
                  <p:cNvPr id="8505" name="Line 102"/>
                  <p:cNvSpPr>
                    <a:spLocks noChangeShapeType="1"/>
                  </p:cNvSpPr>
                  <p:nvPr/>
                </p:nvSpPr>
                <p:spPr bwMode="auto">
                  <a:xfrm flipH="1">
                    <a:off x="443" y="1937"/>
                    <a:ext cx="27" cy="13"/>
                  </a:xfrm>
                  <a:prstGeom prst="line">
                    <a:avLst/>
                  </a:prstGeom>
                  <a:noFill/>
                  <a:ln w="6350">
                    <a:solidFill>
                      <a:srgbClr val="808080"/>
                    </a:solidFill>
                    <a:round/>
                    <a:headEnd/>
                    <a:tailEnd/>
                  </a:ln>
                </p:spPr>
                <p:txBody>
                  <a:bodyPr/>
                  <a:lstStyle/>
                  <a:p>
                    <a:endParaRPr lang="zh-CN" altLang="en-US"/>
                  </a:p>
                </p:txBody>
              </p:sp>
              <p:sp>
                <p:nvSpPr>
                  <p:cNvPr id="8506" name="Line 103"/>
                  <p:cNvSpPr>
                    <a:spLocks noChangeShapeType="1"/>
                  </p:cNvSpPr>
                  <p:nvPr/>
                </p:nvSpPr>
                <p:spPr bwMode="auto">
                  <a:xfrm flipH="1">
                    <a:off x="427" y="1931"/>
                    <a:ext cx="26" cy="14"/>
                  </a:xfrm>
                  <a:prstGeom prst="line">
                    <a:avLst/>
                  </a:prstGeom>
                  <a:noFill/>
                  <a:ln w="6350">
                    <a:solidFill>
                      <a:srgbClr val="808080"/>
                    </a:solidFill>
                    <a:round/>
                    <a:headEnd/>
                    <a:tailEnd/>
                  </a:ln>
                </p:spPr>
                <p:txBody>
                  <a:bodyPr/>
                  <a:lstStyle/>
                  <a:p>
                    <a:endParaRPr lang="zh-CN" altLang="en-US"/>
                  </a:p>
                </p:txBody>
              </p:sp>
              <p:sp>
                <p:nvSpPr>
                  <p:cNvPr id="8507" name="Line 104"/>
                  <p:cNvSpPr>
                    <a:spLocks noChangeShapeType="1"/>
                  </p:cNvSpPr>
                  <p:nvPr/>
                </p:nvSpPr>
                <p:spPr bwMode="auto">
                  <a:xfrm flipH="1">
                    <a:off x="408" y="1925"/>
                    <a:ext cx="24" cy="13"/>
                  </a:xfrm>
                  <a:prstGeom prst="line">
                    <a:avLst/>
                  </a:prstGeom>
                  <a:noFill/>
                  <a:ln w="6350">
                    <a:solidFill>
                      <a:srgbClr val="808080"/>
                    </a:solidFill>
                    <a:round/>
                    <a:headEnd/>
                    <a:tailEnd/>
                  </a:ln>
                </p:spPr>
                <p:txBody>
                  <a:bodyPr/>
                  <a:lstStyle/>
                  <a:p>
                    <a:endParaRPr lang="zh-CN" altLang="en-US"/>
                  </a:p>
                </p:txBody>
              </p:sp>
            </p:grpSp>
          </p:grpSp>
        </p:grpSp>
      </p:grpSp>
      <p:grpSp>
        <p:nvGrpSpPr>
          <p:cNvPr id="8207" name="Group 105"/>
          <p:cNvGrpSpPr>
            <a:grpSpLocks/>
          </p:cNvGrpSpPr>
          <p:nvPr/>
        </p:nvGrpSpPr>
        <p:grpSpPr bwMode="auto">
          <a:xfrm>
            <a:off x="455613" y="4013200"/>
            <a:ext cx="87312" cy="171450"/>
            <a:chOff x="287" y="1872"/>
            <a:chExt cx="55" cy="108"/>
          </a:xfrm>
        </p:grpSpPr>
        <p:sp>
          <p:nvSpPr>
            <p:cNvPr id="8473" name="Freeform 106"/>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1 h 540"/>
                <a:gd name="T20" fmla="*/ 0 w 276"/>
                <a:gd name="T21" fmla="*/ 1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a:p>
          </p:txBody>
        </p:sp>
        <p:sp>
          <p:nvSpPr>
            <p:cNvPr id="8474" name="Freeform 107"/>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1 h 385"/>
                <a:gd name="T36" fmla="*/ 0 w 216"/>
                <a:gd name="T37" fmla="*/ 1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w="9525">
              <a:noFill/>
              <a:round/>
              <a:headEnd/>
              <a:tailEnd/>
            </a:ln>
          </p:spPr>
          <p:txBody>
            <a:bodyPr/>
            <a:lstStyle/>
            <a:p>
              <a:endParaRPr lang="zh-CN" altLang="en-US"/>
            </a:p>
          </p:txBody>
        </p:sp>
      </p:grpSp>
      <p:grpSp>
        <p:nvGrpSpPr>
          <p:cNvPr id="8208" name="Group 108"/>
          <p:cNvGrpSpPr>
            <a:grpSpLocks/>
          </p:cNvGrpSpPr>
          <p:nvPr/>
        </p:nvGrpSpPr>
        <p:grpSpPr bwMode="auto">
          <a:xfrm>
            <a:off x="441325" y="3914775"/>
            <a:ext cx="111125" cy="120650"/>
            <a:chOff x="278" y="1810"/>
            <a:chExt cx="70" cy="76"/>
          </a:xfrm>
        </p:grpSpPr>
        <p:sp>
          <p:nvSpPr>
            <p:cNvPr id="8458" name="Freeform 109"/>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1 h 356"/>
                <a:gd name="T22" fmla="*/ 0 w 256"/>
                <a:gd name="T23" fmla="*/ 1 h 356"/>
                <a:gd name="T24" fmla="*/ 0 w 256"/>
                <a:gd name="T25" fmla="*/ 1 h 356"/>
                <a:gd name="T26" fmla="*/ 0 w 256"/>
                <a:gd name="T27" fmla="*/ 1 h 356"/>
                <a:gd name="T28" fmla="*/ 0 w 256"/>
                <a:gd name="T29" fmla="*/ 1 h 356"/>
                <a:gd name="T30" fmla="*/ 0 w 256"/>
                <a:gd name="T31" fmla="*/ 1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endParaRPr lang="zh-CN" altLang="en-US"/>
            </a:p>
          </p:txBody>
        </p:sp>
        <p:sp>
          <p:nvSpPr>
            <p:cNvPr id="8459" name="Freeform 110"/>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w="9525">
              <a:noFill/>
              <a:round/>
              <a:headEnd/>
              <a:tailEnd/>
            </a:ln>
          </p:spPr>
          <p:txBody>
            <a:bodyPr/>
            <a:lstStyle/>
            <a:p>
              <a:endParaRPr lang="zh-CN" altLang="en-US"/>
            </a:p>
          </p:txBody>
        </p:sp>
        <p:sp>
          <p:nvSpPr>
            <p:cNvPr id="8460" name="Freeform 111"/>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w="9525">
              <a:noFill/>
              <a:round/>
              <a:headEnd/>
              <a:tailEnd/>
            </a:ln>
          </p:spPr>
          <p:txBody>
            <a:bodyPr/>
            <a:lstStyle/>
            <a:p>
              <a:endParaRPr lang="zh-CN" altLang="en-US"/>
            </a:p>
          </p:txBody>
        </p:sp>
        <p:sp>
          <p:nvSpPr>
            <p:cNvPr id="8461" name="Freeform 112"/>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w="9525">
              <a:noFill/>
              <a:round/>
              <a:headEnd/>
              <a:tailEnd/>
            </a:ln>
          </p:spPr>
          <p:txBody>
            <a:bodyPr/>
            <a:lstStyle/>
            <a:p>
              <a:endParaRPr lang="zh-CN" altLang="en-US"/>
            </a:p>
          </p:txBody>
        </p:sp>
        <p:sp>
          <p:nvSpPr>
            <p:cNvPr id="8462" name="Freeform 113"/>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w="9525">
              <a:noFill/>
              <a:round/>
              <a:headEnd/>
              <a:tailEnd/>
            </a:ln>
          </p:spPr>
          <p:txBody>
            <a:bodyPr/>
            <a:lstStyle/>
            <a:p>
              <a:endParaRPr lang="zh-CN" altLang="en-US"/>
            </a:p>
          </p:txBody>
        </p:sp>
        <p:sp>
          <p:nvSpPr>
            <p:cNvPr id="8463" name="Freeform 114"/>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w="9525">
              <a:noFill/>
              <a:round/>
              <a:headEnd/>
              <a:tailEnd/>
            </a:ln>
          </p:spPr>
          <p:txBody>
            <a:bodyPr/>
            <a:lstStyle/>
            <a:p>
              <a:endParaRPr lang="zh-CN" altLang="en-US"/>
            </a:p>
          </p:txBody>
        </p:sp>
        <p:sp>
          <p:nvSpPr>
            <p:cNvPr id="8464" name="Freeform 115"/>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w="9525">
              <a:noFill/>
              <a:round/>
              <a:headEnd/>
              <a:tailEnd/>
            </a:ln>
          </p:spPr>
          <p:txBody>
            <a:bodyPr/>
            <a:lstStyle/>
            <a:p>
              <a:endParaRPr lang="zh-CN" altLang="en-US"/>
            </a:p>
          </p:txBody>
        </p:sp>
        <p:sp>
          <p:nvSpPr>
            <p:cNvPr id="8465" name="Freeform 116"/>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w="9525">
              <a:noFill/>
              <a:round/>
              <a:headEnd/>
              <a:tailEnd/>
            </a:ln>
          </p:spPr>
          <p:txBody>
            <a:bodyPr/>
            <a:lstStyle/>
            <a:p>
              <a:endParaRPr lang="zh-CN" altLang="en-US"/>
            </a:p>
          </p:txBody>
        </p:sp>
        <p:sp>
          <p:nvSpPr>
            <p:cNvPr id="8466" name="Freeform 117"/>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w="9525">
              <a:noFill/>
              <a:round/>
              <a:headEnd/>
              <a:tailEnd/>
            </a:ln>
          </p:spPr>
          <p:txBody>
            <a:bodyPr/>
            <a:lstStyle/>
            <a:p>
              <a:endParaRPr lang="zh-CN" altLang="en-US"/>
            </a:p>
          </p:txBody>
        </p:sp>
        <p:sp>
          <p:nvSpPr>
            <p:cNvPr id="8467" name="Freeform 118"/>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endParaRPr lang="zh-CN" altLang="en-US"/>
            </a:p>
          </p:txBody>
        </p:sp>
        <p:sp>
          <p:nvSpPr>
            <p:cNvPr id="8468" name="Oval 119"/>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a:p>
          </p:txBody>
        </p:sp>
        <p:sp>
          <p:nvSpPr>
            <p:cNvPr id="8469" name="Freeform 120"/>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endParaRPr lang="zh-CN" altLang="en-US"/>
            </a:p>
          </p:txBody>
        </p:sp>
        <p:sp>
          <p:nvSpPr>
            <p:cNvPr id="8470" name="Freeform 121"/>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w="9525">
              <a:noFill/>
              <a:round/>
              <a:headEnd/>
              <a:tailEnd/>
            </a:ln>
          </p:spPr>
          <p:txBody>
            <a:bodyPr/>
            <a:lstStyle/>
            <a:p>
              <a:endParaRPr lang="zh-CN" altLang="en-US"/>
            </a:p>
          </p:txBody>
        </p:sp>
        <p:sp>
          <p:nvSpPr>
            <p:cNvPr id="8471" name="Freeform 122"/>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endParaRPr lang="zh-CN" altLang="en-US"/>
            </a:p>
          </p:txBody>
        </p:sp>
        <p:sp>
          <p:nvSpPr>
            <p:cNvPr id="8472" name="Freeform 123"/>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w="9525">
              <a:noFill/>
              <a:round/>
              <a:headEnd/>
              <a:tailEnd/>
            </a:ln>
          </p:spPr>
          <p:txBody>
            <a:bodyPr/>
            <a:lstStyle/>
            <a:p>
              <a:endParaRPr lang="zh-CN" altLang="en-US"/>
            </a:p>
          </p:txBody>
        </p:sp>
      </p:grpSp>
      <p:grpSp>
        <p:nvGrpSpPr>
          <p:cNvPr id="8209" name="Group 124"/>
          <p:cNvGrpSpPr>
            <a:grpSpLocks/>
          </p:cNvGrpSpPr>
          <p:nvPr/>
        </p:nvGrpSpPr>
        <p:grpSpPr bwMode="auto">
          <a:xfrm>
            <a:off x="595313" y="4716463"/>
            <a:ext cx="220662" cy="112712"/>
            <a:chOff x="375" y="2315"/>
            <a:chExt cx="139" cy="71"/>
          </a:xfrm>
        </p:grpSpPr>
        <p:sp>
          <p:nvSpPr>
            <p:cNvPr id="8453" name="Freeform 125"/>
            <p:cNvSpPr>
              <a:spLocks/>
            </p:cNvSpPr>
            <p:nvPr/>
          </p:nvSpPr>
          <p:spPr bwMode="auto">
            <a:xfrm>
              <a:off x="375" y="2315"/>
              <a:ext cx="139" cy="71"/>
            </a:xfrm>
            <a:custGeom>
              <a:avLst/>
              <a:gdLst>
                <a:gd name="T0" fmla="*/ 0 w 691"/>
                <a:gd name="T1" fmla="*/ 0 h 355"/>
                <a:gd name="T2" fmla="*/ 0 w 691"/>
                <a:gd name="T3" fmla="*/ 0 h 355"/>
                <a:gd name="T4" fmla="*/ 1 w 691"/>
                <a:gd name="T5" fmla="*/ 0 h 355"/>
                <a:gd name="T6" fmla="*/ 1 w 691"/>
                <a:gd name="T7" fmla="*/ 0 h 355"/>
                <a:gd name="T8" fmla="*/ 1 w 691"/>
                <a:gd name="T9" fmla="*/ 0 h 355"/>
                <a:gd name="T10" fmla="*/ 1 w 691"/>
                <a:gd name="T11" fmla="*/ 1 h 355"/>
                <a:gd name="T12" fmla="*/ 1 w 691"/>
                <a:gd name="T13" fmla="*/ 1 h 355"/>
                <a:gd name="T14" fmla="*/ 1 w 691"/>
                <a:gd name="T15" fmla="*/ 1 h 355"/>
                <a:gd name="T16" fmla="*/ 0 w 691"/>
                <a:gd name="T17" fmla="*/ 1 h 355"/>
                <a:gd name="T18" fmla="*/ 0 w 691"/>
                <a:gd name="T19" fmla="*/ 0 h 355"/>
                <a:gd name="T20" fmla="*/ 0 w 691"/>
                <a:gd name="T21" fmla="*/ 1 h 355"/>
                <a:gd name="T22" fmla="*/ 0 w 691"/>
                <a:gd name="T23" fmla="*/ 1 h 355"/>
                <a:gd name="T24" fmla="*/ 0 w 691"/>
                <a:gd name="T25" fmla="*/ 1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a:p>
          </p:txBody>
        </p:sp>
        <p:sp>
          <p:nvSpPr>
            <p:cNvPr id="8454" name="Freeform 126"/>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w="9525">
              <a:noFill/>
              <a:round/>
              <a:headEnd/>
              <a:tailEnd/>
            </a:ln>
          </p:spPr>
          <p:txBody>
            <a:bodyPr/>
            <a:lstStyle/>
            <a:p>
              <a:endParaRPr lang="zh-CN" altLang="en-US"/>
            </a:p>
          </p:txBody>
        </p:sp>
        <p:sp>
          <p:nvSpPr>
            <p:cNvPr id="8455" name="Freeform 127"/>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w="9525">
              <a:noFill/>
              <a:round/>
              <a:headEnd/>
              <a:tailEnd/>
            </a:ln>
          </p:spPr>
          <p:txBody>
            <a:bodyPr/>
            <a:lstStyle/>
            <a:p>
              <a:endParaRPr lang="zh-CN" altLang="en-US"/>
            </a:p>
          </p:txBody>
        </p:sp>
        <p:sp>
          <p:nvSpPr>
            <p:cNvPr id="8456" name="Freeform 128"/>
            <p:cNvSpPr>
              <a:spLocks/>
            </p:cNvSpPr>
            <p:nvPr/>
          </p:nvSpPr>
          <p:spPr bwMode="auto">
            <a:xfrm>
              <a:off x="376" y="2341"/>
              <a:ext cx="134" cy="41"/>
            </a:xfrm>
            <a:custGeom>
              <a:avLst/>
              <a:gdLst>
                <a:gd name="T0" fmla="*/ 1 w 670"/>
                <a:gd name="T1" fmla="*/ 0 h 209"/>
                <a:gd name="T2" fmla="*/ 1 w 670"/>
                <a:gd name="T3" fmla="*/ 0 h 209"/>
                <a:gd name="T4" fmla="*/ 1 w 670"/>
                <a:gd name="T5" fmla="*/ 0 h 209"/>
                <a:gd name="T6" fmla="*/ 1 w 670"/>
                <a:gd name="T7" fmla="*/ 0 h 209"/>
                <a:gd name="T8" fmla="*/ 1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1 w 670"/>
                <a:gd name="T31" fmla="*/ 0 h 209"/>
                <a:gd name="T32" fmla="*/ 1 w 670"/>
                <a:gd name="T33" fmla="*/ 0 h 209"/>
                <a:gd name="T34" fmla="*/ 1 w 670"/>
                <a:gd name="T35" fmla="*/ 0 h 209"/>
                <a:gd name="T36" fmla="*/ 1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w="9525">
              <a:noFill/>
              <a:round/>
              <a:headEnd/>
              <a:tailEnd/>
            </a:ln>
          </p:spPr>
          <p:txBody>
            <a:bodyPr/>
            <a:lstStyle/>
            <a:p>
              <a:endParaRPr lang="zh-CN" altLang="en-US"/>
            </a:p>
          </p:txBody>
        </p:sp>
        <p:sp>
          <p:nvSpPr>
            <p:cNvPr id="8457" name="Freeform 129"/>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w="9525">
              <a:noFill/>
              <a:round/>
              <a:headEnd/>
              <a:tailEnd/>
            </a:ln>
          </p:spPr>
          <p:txBody>
            <a:bodyPr/>
            <a:lstStyle/>
            <a:p>
              <a:endParaRPr lang="zh-CN" altLang="en-US"/>
            </a:p>
          </p:txBody>
        </p:sp>
      </p:grpSp>
      <p:grpSp>
        <p:nvGrpSpPr>
          <p:cNvPr id="8210" name="Group 130"/>
          <p:cNvGrpSpPr>
            <a:grpSpLocks/>
          </p:cNvGrpSpPr>
          <p:nvPr/>
        </p:nvGrpSpPr>
        <p:grpSpPr bwMode="auto">
          <a:xfrm>
            <a:off x="600075" y="4519613"/>
            <a:ext cx="92075" cy="225425"/>
            <a:chOff x="378" y="2191"/>
            <a:chExt cx="58" cy="142"/>
          </a:xfrm>
        </p:grpSpPr>
        <p:sp>
          <p:nvSpPr>
            <p:cNvPr id="8451" name="Freeform 131"/>
            <p:cNvSpPr>
              <a:spLocks/>
            </p:cNvSpPr>
            <p:nvPr/>
          </p:nvSpPr>
          <p:spPr bwMode="auto">
            <a:xfrm>
              <a:off x="378" y="2191"/>
              <a:ext cx="58" cy="142"/>
            </a:xfrm>
            <a:custGeom>
              <a:avLst/>
              <a:gdLst>
                <a:gd name="T0" fmla="*/ 0 w 292"/>
                <a:gd name="T1" fmla="*/ 0 h 710"/>
                <a:gd name="T2" fmla="*/ 0 w 292"/>
                <a:gd name="T3" fmla="*/ 0 h 710"/>
                <a:gd name="T4" fmla="*/ 0 w 292"/>
                <a:gd name="T5" fmla="*/ 1 h 710"/>
                <a:gd name="T6" fmla="*/ 0 w 292"/>
                <a:gd name="T7" fmla="*/ 1 h 710"/>
                <a:gd name="T8" fmla="*/ 0 w 292"/>
                <a:gd name="T9" fmla="*/ 1 h 710"/>
                <a:gd name="T10" fmla="*/ 0 w 292"/>
                <a:gd name="T11" fmla="*/ 1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a:p>
          </p:txBody>
        </p:sp>
        <p:sp>
          <p:nvSpPr>
            <p:cNvPr id="8452" name="Freeform 132"/>
            <p:cNvSpPr>
              <a:spLocks/>
            </p:cNvSpPr>
            <p:nvPr/>
          </p:nvSpPr>
          <p:spPr bwMode="auto">
            <a:xfrm>
              <a:off x="383" y="2193"/>
              <a:ext cx="50" cy="136"/>
            </a:xfrm>
            <a:custGeom>
              <a:avLst/>
              <a:gdLst>
                <a:gd name="T0" fmla="*/ 0 w 252"/>
                <a:gd name="T1" fmla="*/ 0 h 681"/>
                <a:gd name="T2" fmla="*/ 0 w 252"/>
                <a:gd name="T3" fmla="*/ 0 h 681"/>
                <a:gd name="T4" fmla="*/ 0 w 252"/>
                <a:gd name="T5" fmla="*/ 1 h 681"/>
                <a:gd name="T6" fmla="*/ 0 w 252"/>
                <a:gd name="T7" fmla="*/ 1 h 681"/>
                <a:gd name="T8" fmla="*/ 0 w 252"/>
                <a:gd name="T9" fmla="*/ 1 h 681"/>
                <a:gd name="T10" fmla="*/ 0 w 252"/>
                <a:gd name="T11" fmla="*/ 1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w="9525">
              <a:noFill/>
              <a:round/>
              <a:headEnd/>
              <a:tailEnd/>
            </a:ln>
          </p:spPr>
          <p:txBody>
            <a:bodyPr/>
            <a:lstStyle/>
            <a:p>
              <a:endParaRPr lang="zh-CN" altLang="en-US"/>
            </a:p>
          </p:txBody>
        </p:sp>
      </p:grpSp>
      <p:grpSp>
        <p:nvGrpSpPr>
          <p:cNvPr id="8211" name="Group 133"/>
          <p:cNvGrpSpPr>
            <a:grpSpLocks/>
          </p:cNvGrpSpPr>
          <p:nvPr/>
        </p:nvGrpSpPr>
        <p:grpSpPr bwMode="auto">
          <a:xfrm>
            <a:off x="647700" y="4748213"/>
            <a:ext cx="223838" cy="112712"/>
            <a:chOff x="408" y="2335"/>
            <a:chExt cx="141" cy="71"/>
          </a:xfrm>
        </p:grpSpPr>
        <p:sp>
          <p:nvSpPr>
            <p:cNvPr id="8446" name="Freeform 134"/>
            <p:cNvSpPr>
              <a:spLocks/>
            </p:cNvSpPr>
            <p:nvPr/>
          </p:nvSpPr>
          <p:spPr bwMode="auto">
            <a:xfrm>
              <a:off x="408" y="2335"/>
              <a:ext cx="141" cy="71"/>
            </a:xfrm>
            <a:custGeom>
              <a:avLst/>
              <a:gdLst>
                <a:gd name="T0" fmla="*/ 0 w 703"/>
                <a:gd name="T1" fmla="*/ 0 h 356"/>
                <a:gd name="T2" fmla="*/ 0 w 703"/>
                <a:gd name="T3" fmla="*/ 0 h 356"/>
                <a:gd name="T4" fmla="*/ 1 w 703"/>
                <a:gd name="T5" fmla="*/ 0 h 356"/>
                <a:gd name="T6" fmla="*/ 1 w 703"/>
                <a:gd name="T7" fmla="*/ 0 h 356"/>
                <a:gd name="T8" fmla="*/ 1 w 703"/>
                <a:gd name="T9" fmla="*/ 0 h 356"/>
                <a:gd name="T10" fmla="*/ 1 w 703"/>
                <a:gd name="T11" fmla="*/ 1 h 356"/>
                <a:gd name="T12" fmla="*/ 1 w 703"/>
                <a:gd name="T13" fmla="*/ 1 h 356"/>
                <a:gd name="T14" fmla="*/ 1 w 703"/>
                <a:gd name="T15" fmla="*/ 1 h 356"/>
                <a:gd name="T16" fmla="*/ 0 w 703"/>
                <a:gd name="T17" fmla="*/ 1 h 356"/>
                <a:gd name="T18" fmla="*/ 0 w 703"/>
                <a:gd name="T19" fmla="*/ 0 h 356"/>
                <a:gd name="T20" fmla="*/ 0 w 703"/>
                <a:gd name="T21" fmla="*/ 1 h 356"/>
                <a:gd name="T22" fmla="*/ 0 w 703"/>
                <a:gd name="T23" fmla="*/ 1 h 356"/>
                <a:gd name="T24" fmla="*/ 0 w 703"/>
                <a:gd name="T25" fmla="*/ 1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a:p>
          </p:txBody>
        </p:sp>
        <p:sp>
          <p:nvSpPr>
            <p:cNvPr id="8447" name="Freeform 135"/>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w="9525">
              <a:noFill/>
              <a:round/>
              <a:headEnd/>
              <a:tailEnd/>
            </a:ln>
          </p:spPr>
          <p:txBody>
            <a:bodyPr/>
            <a:lstStyle/>
            <a:p>
              <a:endParaRPr lang="zh-CN" altLang="en-US"/>
            </a:p>
          </p:txBody>
        </p:sp>
        <p:sp>
          <p:nvSpPr>
            <p:cNvPr id="8448" name="Freeform 136"/>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w="9525">
              <a:noFill/>
              <a:round/>
              <a:headEnd/>
              <a:tailEnd/>
            </a:ln>
          </p:spPr>
          <p:txBody>
            <a:bodyPr/>
            <a:lstStyle/>
            <a:p>
              <a:endParaRPr lang="zh-CN" altLang="en-US"/>
            </a:p>
          </p:txBody>
        </p:sp>
        <p:sp>
          <p:nvSpPr>
            <p:cNvPr id="8449" name="Freeform 137"/>
            <p:cNvSpPr>
              <a:spLocks/>
            </p:cNvSpPr>
            <p:nvPr/>
          </p:nvSpPr>
          <p:spPr bwMode="auto">
            <a:xfrm>
              <a:off x="410" y="2361"/>
              <a:ext cx="135" cy="42"/>
            </a:xfrm>
            <a:custGeom>
              <a:avLst/>
              <a:gdLst>
                <a:gd name="T0" fmla="*/ 1 w 678"/>
                <a:gd name="T1" fmla="*/ 0 h 211"/>
                <a:gd name="T2" fmla="*/ 1 w 678"/>
                <a:gd name="T3" fmla="*/ 0 h 211"/>
                <a:gd name="T4" fmla="*/ 1 w 678"/>
                <a:gd name="T5" fmla="*/ 0 h 211"/>
                <a:gd name="T6" fmla="*/ 1 w 678"/>
                <a:gd name="T7" fmla="*/ 0 h 211"/>
                <a:gd name="T8" fmla="*/ 1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1 w 678"/>
                <a:gd name="T31" fmla="*/ 0 h 211"/>
                <a:gd name="T32" fmla="*/ 1 w 678"/>
                <a:gd name="T33" fmla="*/ 0 h 211"/>
                <a:gd name="T34" fmla="*/ 1 w 678"/>
                <a:gd name="T35" fmla="*/ 0 h 211"/>
                <a:gd name="T36" fmla="*/ 1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w="9525">
              <a:noFill/>
              <a:round/>
              <a:headEnd/>
              <a:tailEnd/>
            </a:ln>
          </p:spPr>
          <p:txBody>
            <a:bodyPr/>
            <a:lstStyle/>
            <a:p>
              <a:endParaRPr lang="zh-CN" altLang="en-US"/>
            </a:p>
          </p:txBody>
        </p:sp>
        <p:sp>
          <p:nvSpPr>
            <p:cNvPr id="8450" name="Freeform 138"/>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w="9525">
              <a:noFill/>
              <a:round/>
              <a:headEnd/>
              <a:tailEnd/>
            </a:ln>
          </p:spPr>
          <p:txBody>
            <a:bodyPr/>
            <a:lstStyle/>
            <a:p>
              <a:endParaRPr lang="zh-CN" altLang="en-US"/>
            </a:p>
          </p:txBody>
        </p:sp>
      </p:grpSp>
      <p:sp>
        <p:nvSpPr>
          <p:cNvPr id="8212" name="Oval 139"/>
          <p:cNvSpPr>
            <a:spLocks noChangeArrowheads="1"/>
          </p:cNvSpPr>
          <p:nvPr/>
        </p:nvSpPr>
        <p:spPr bwMode="auto">
          <a:xfrm>
            <a:off x="314325" y="4749800"/>
            <a:ext cx="265113" cy="103188"/>
          </a:xfrm>
          <a:prstGeom prst="ellipse">
            <a:avLst/>
          </a:prstGeom>
          <a:solidFill>
            <a:srgbClr val="606060"/>
          </a:solidFill>
          <a:ln w="3175">
            <a:solidFill>
              <a:srgbClr val="000000"/>
            </a:solidFill>
            <a:round/>
            <a:headEnd/>
            <a:tailEnd/>
          </a:ln>
        </p:spPr>
        <p:txBody>
          <a:bodyPr/>
          <a:lstStyle/>
          <a:p>
            <a:endParaRPr lang="zh-CN" altLang="en-US"/>
          </a:p>
        </p:txBody>
      </p:sp>
      <p:sp>
        <p:nvSpPr>
          <p:cNvPr id="8213" name="Rectangle 140"/>
          <p:cNvSpPr>
            <a:spLocks noChangeArrowheads="1"/>
          </p:cNvSpPr>
          <p:nvPr/>
        </p:nvSpPr>
        <p:spPr bwMode="auto">
          <a:xfrm>
            <a:off x="411163" y="4545013"/>
            <a:ext cx="69850" cy="234950"/>
          </a:xfrm>
          <a:prstGeom prst="rect">
            <a:avLst/>
          </a:prstGeom>
          <a:solidFill>
            <a:srgbClr val="606060"/>
          </a:solidFill>
          <a:ln w="3175">
            <a:solidFill>
              <a:srgbClr val="000000"/>
            </a:solidFill>
            <a:miter lim="800000"/>
            <a:headEnd/>
            <a:tailEnd/>
          </a:ln>
        </p:spPr>
        <p:txBody>
          <a:bodyPr/>
          <a:lstStyle/>
          <a:p>
            <a:endParaRPr lang="zh-CN" altLang="en-US"/>
          </a:p>
        </p:txBody>
      </p:sp>
      <p:grpSp>
        <p:nvGrpSpPr>
          <p:cNvPr id="8214" name="Group 141"/>
          <p:cNvGrpSpPr>
            <a:grpSpLocks/>
          </p:cNvGrpSpPr>
          <p:nvPr/>
        </p:nvGrpSpPr>
        <p:grpSpPr bwMode="auto">
          <a:xfrm>
            <a:off x="288925" y="4456113"/>
            <a:ext cx="350838" cy="122237"/>
            <a:chOff x="182" y="2151"/>
            <a:chExt cx="221" cy="77"/>
          </a:xfrm>
        </p:grpSpPr>
        <p:sp>
          <p:nvSpPr>
            <p:cNvPr id="8444" name="Freeform 142"/>
            <p:cNvSpPr>
              <a:spLocks/>
            </p:cNvSpPr>
            <p:nvPr/>
          </p:nvSpPr>
          <p:spPr bwMode="auto">
            <a:xfrm>
              <a:off x="182" y="2151"/>
              <a:ext cx="221" cy="77"/>
            </a:xfrm>
            <a:custGeom>
              <a:avLst/>
              <a:gdLst>
                <a:gd name="T0" fmla="*/ 2 w 1106"/>
                <a:gd name="T1" fmla="*/ 0 h 386"/>
                <a:gd name="T2" fmla="*/ 2 w 1106"/>
                <a:gd name="T3" fmla="*/ 1 h 386"/>
                <a:gd name="T4" fmla="*/ 1 w 1106"/>
                <a:gd name="T5" fmla="*/ 1 h 386"/>
                <a:gd name="T6" fmla="*/ 1 w 1106"/>
                <a:gd name="T7" fmla="*/ 1 h 386"/>
                <a:gd name="T8" fmla="*/ 0 w 1106"/>
                <a:gd name="T9" fmla="*/ 0 h 386"/>
                <a:gd name="T10" fmla="*/ 0 w 1106"/>
                <a:gd name="T11" fmla="*/ 0 h 386"/>
                <a:gd name="T12" fmla="*/ 1 w 1106"/>
                <a:gd name="T13" fmla="*/ 0 h 386"/>
                <a:gd name="T14" fmla="*/ 2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a:p>
          </p:txBody>
        </p:sp>
        <p:sp>
          <p:nvSpPr>
            <p:cNvPr id="8445" name="Freeform 143"/>
            <p:cNvSpPr>
              <a:spLocks/>
            </p:cNvSpPr>
            <p:nvPr/>
          </p:nvSpPr>
          <p:spPr bwMode="auto">
            <a:xfrm>
              <a:off x="187" y="2180"/>
              <a:ext cx="211" cy="45"/>
            </a:xfrm>
            <a:custGeom>
              <a:avLst/>
              <a:gdLst>
                <a:gd name="T0" fmla="*/ 2 w 1055"/>
                <a:gd name="T1" fmla="*/ 0 h 221"/>
                <a:gd name="T2" fmla="*/ 2 w 1055"/>
                <a:gd name="T3" fmla="*/ 0 h 221"/>
                <a:gd name="T4" fmla="*/ 1 w 1055"/>
                <a:gd name="T5" fmla="*/ 0 h 221"/>
                <a:gd name="T6" fmla="*/ 0 w 1055"/>
                <a:gd name="T7" fmla="*/ 0 h 221"/>
                <a:gd name="T8" fmla="*/ 0 w 1055"/>
                <a:gd name="T9" fmla="*/ 0 h 221"/>
                <a:gd name="T10" fmla="*/ 0 w 1055"/>
                <a:gd name="T11" fmla="*/ 0 h 221"/>
                <a:gd name="T12" fmla="*/ 0 w 1055"/>
                <a:gd name="T13" fmla="*/ 0 h 221"/>
                <a:gd name="T14" fmla="*/ 1 w 1055"/>
                <a:gd name="T15" fmla="*/ 0 h 221"/>
                <a:gd name="T16" fmla="*/ 2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w="9525">
              <a:noFill/>
              <a:round/>
              <a:headEnd/>
              <a:tailEnd/>
            </a:ln>
          </p:spPr>
          <p:txBody>
            <a:bodyPr/>
            <a:lstStyle/>
            <a:p>
              <a:endParaRPr lang="zh-CN" altLang="en-US"/>
            </a:p>
          </p:txBody>
        </p:sp>
      </p:grpSp>
      <p:sp>
        <p:nvSpPr>
          <p:cNvPr id="8215" name="Freeform 144"/>
          <p:cNvSpPr>
            <a:spLocks/>
          </p:cNvSpPr>
          <p:nvPr/>
        </p:nvSpPr>
        <p:spPr bwMode="auto">
          <a:xfrm>
            <a:off x="277813" y="4327525"/>
            <a:ext cx="479425" cy="444500"/>
          </a:xfrm>
          <a:custGeom>
            <a:avLst/>
            <a:gdLst>
              <a:gd name="T0" fmla="*/ 2147483647 w 1507"/>
              <a:gd name="T1" fmla="*/ 2147483647 h 1401"/>
              <a:gd name="T2" fmla="*/ 2147483647 w 1507"/>
              <a:gd name="T3" fmla="*/ 2147483647 h 1401"/>
              <a:gd name="T4" fmla="*/ 2147483647 w 1507"/>
              <a:gd name="T5" fmla="*/ 2147483647 h 1401"/>
              <a:gd name="T6" fmla="*/ 2147483647 w 1507"/>
              <a:gd name="T7" fmla="*/ 2147483647 h 1401"/>
              <a:gd name="T8" fmla="*/ 2147483647 w 1507"/>
              <a:gd name="T9" fmla="*/ 2147483647 h 1401"/>
              <a:gd name="T10" fmla="*/ 2147483647 w 1507"/>
              <a:gd name="T11" fmla="*/ 2147483647 h 1401"/>
              <a:gd name="T12" fmla="*/ 2147483647 w 1507"/>
              <a:gd name="T13" fmla="*/ 2147483647 h 1401"/>
              <a:gd name="T14" fmla="*/ 2147483647 w 1507"/>
              <a:gd name="T15" fmla="*/ 2147483647 h 1401"/>
              <a:gd name="T16" fmla="*/ 2147483647 w 1507"/>
              <a:gd name="T17" fmla="*/ 2147483647 h 1401"/>
              <a:gd name="T18" fmla="*/ 2147483647 w 1507"/>
              <a:gd name="T19" fmla="*/ 2147483647 h 1401"/>
              <a:gd name="T20" fmla="*/ 2147483647 w 1507"/>
              <a:gd name="T21" fmla="*/ 2147483647 h 1401"/>
              <a:gd name="T22" fmla="*/ 2147483647 w 1507"/>
              <a:gd name="T23" fmla="*/ 2147483647 h 1401"/>
              <a:gd name="T24" fmla="*/ 2147483647 w 1507"/>
              <a:gd name="T25" fmla="*/ 2147483647 h 1401"/>
              <a:gd name="T26" fmla="*/ 2147483647 w 1507"/>
              <a:gd name="T27" fmla="*/ 2147483647 h 1401"/>
              <a:gd name="T28" fmla="*/ 2147483647 w 1507"/>
              <a:gd name="T29" fmla="*/ 2147483647 h 1401"/>
              <a:gd name="T30" fmla="*/ 2147483647 w 1507"/>
              <a:gd name="T31" fmla="*/ 2147483647 h 1401"/>
              <a:gd name="T32" fmla="*/ 2147483647 w 1507"/>
              <a:gd name="T33" fmla="*/ 2147483647 h 1401"/>
              <a:gd name="T34" fmla="*/ 2147483647 w 1507"/>
              <a:gd name="T35" fmla="*/ 2147483647 h 1401"/>
              <a:gd name="T36" fmla="*/ 2147483647 w 1507"/>
              <a:gd name="T37" fmla="*/ 2147483647 h 1401"/>
              <a:gd name="T38" fmla="*/ 2147483647 w 1507"/>
              <a:gd name="T39" fmla="*/ 0 h 1401"/>
              <a:gd name="T40" fmla="*/ 2147483647 w 1507"/>
              <a:gd name="T41" fmla="*/ 2147483647 h 1401"/>
              <a:gd name="T42" fmla="*/ 2147483647 w 1507"/>
              <a:gd name="T43" fmla="*/ 2147483647 h 1401"/>
              <a:gd name="T44" fmla="*/ 2147483647 w 1507"/>
              <a:gd name="T45" fmla="*/ 2147483647 h 1401"/>
              <a:gd name="T46" fmla="*/ 2147483647 w 1507"/>
              <a:gd name="T47" fmla="*/ 2147483647 h 1401"/>
              <a:gd name="T48" fmla="*/ 2147483647 w 1507"/>
              <a:gd name="T49" fmla="*/ 2147483647 h 1401"/>
              <a:gd name="T50" fmla="*/ 0 w 1507"/>
              <a:gd name="T51" fmla="*/ 2147483647 h 1401"/>
              <a:gd name="T52" fmla="*/ 2147483647 w 1507"/>
              <a:gd name="T53" fmla="*/ 2147483647 h 1401"/>
              <a:gd name="T54" fmla="*/ 2147483647 w 1507"/>
              <a:gd name="T55" fmla="*/ 2147483647 h 1401"/>
              <a:gd name="T56" fmla="*/ 2147483647 w 1507"/>
              <a:gd name="T57" fmla="*/ 2147483647 h 1401"/>
              <a:gd name="T58" fmla="*/ 2147483647 w 1507"/>
              <a:gd name="T59" fmla="*/ 2147483647 h 1401"/>
              <a:gd name="T60" fmla="*/ 2147483647 w 1507"/>
              <a:gd name="T61" fmla="*/ 2147483647 h 1401"/>
              <a:gd name="T62" fmla="*/ 2147483647 w 1507"/>
              <a:gd name="T63" fmla="*/ 2147483647 h 1401"/>
              <a:gd name="T64" fmla="*/ 2147483647 w 1507"/>
              <a:gd name="T65" fmla="*/ 2147483647 h 1401"/>
              <a:gd name="T66" fmla="*/ 2147483647 w 1507"/>
              <a:gd name="T67" fmla="*/ 2147483647 h 1401"/>
              <a:gd name="T68" fmla="*/ 2147483647 w 1507"/>
              <a:gd name="T69" fmla="*/ 2147483647 h 1401"/>
              <a:gd name="T70" fmla="*/ 2147483647 w 1507"/>
              <a:gd name="T71" fmla="*/ 2147483647 h 1401"/>
              <a:gd name="T72" fmla="*/ 2147483647 w 1507"/>
              <a:gd name="T73" fmla="*/ 2147483647 h 1401"/>
              <a:gd name="T74" fmla="*/ 2147483647 w 1507"/>
              <a:gd name="T75" fmla="*/ 2147483647 h 1401"/>
              <a:gd name="T76" fmla="*/ 2147483647 w 1507"/>
              <a:gd name="T77" fmla="*/ 2147483647 h 1401"/>
              <a:gd name="T78" fmla="*/ 2147483647 w 1507"/>
              <a:gd name="T79" fmla="*/ 2147483647 h 1401"/>
              <a:gd name="T80" fmla="*/ 2147483647 w 1507"/>
              <a:gd name="T81" fmla="*/ 2147483647 h 1401"/>
              <a:gd name="T82" fmla="*/ 2147483647 w 1507"/>
              <a:gd name="T83" fmla="*/ 2147483647 h 1401"/>
              <a:gd name="T84" fmla="*/ 2147483647 w 1507"/>
              <a:gd name="T85" fmla="*/ 2147483647 h 1401"/>
              <a:gd name="T86" fmla="*/ 2147483647 w 1507"/>
              <a:gd name="T87" fmla="*/ 2147483647 h 1401"/>
              <a:gd name="T88" fmla="*/ 2147483647 w 1507"/>
              <a:gd name="T89" fmla="*/ 2147483647 h 1401"/>
              <a:gd name="T90" fmla="*/ 2147483647 w 1507"/>
              <a:gd name="T91" fmla="*/ 2147483647 h 1401"/>
              <a:gd name="T92" fmla="*/ 2147483647 w 1507"/>
              <a:gd name="T93" fmla="*/ 2147483647 h 1401"/>
              <a:gd name="T94" fmla="*/ 2147483647 w 1507"/>
              <a:gd name="T95" fmla="*/ 2147483647 h 1401"/>
              <a:gd name="T96" fmla="*/ 2147483647 w 1507"/>
              <a:gd name="T97" fmla="*/ 2147483647 h 1401"/>
              <a:gd name="T98" fmla="*/ 2147483647 w 1507"/>
              <a:gd name="T99" fmla="*/ 2147483647 h 1401"/>
              <a:gd name="T100" fmla="*/ 2147483647 w 1507"/>
              <a:gd name="T101" fmla="*/ 2147483647 h 1401"/>
              <a:gd name="T102" fmla="*/ 2147483647 w 1507"/>
              <a:gd name="T103" fmla="*/ 2147483647 h 1401"/>
              <a:gd name="T104" fmla="*/ 2147483647 w 1507"/>
              <a:gd name="T105" fmla="*/ 2147483647 h 1401"/>
              <a:gd name="T106" fmla="*/ 2147483647 w 1507"/>
              <a:gd name="T107" fmla="*/ 2147483647 h 1401"/>
              <a:gd name="T108" fmla="*/ 2147483647 w 1507"/>
              <a:gd name="T109" fmla="*/ 2147483647 h 1401"/>
              <a:gd name="T110" fmla="*/ 2147483647 w 1507"/>
              <a:gd name="T111" fmla="*/ 2147483647 h 1401"/>
              <a:gd name="T112" fmla="*/ 2147483647 w 1507"/>
              <a:gd name="T113" fmla="*/ 2147483647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a:p>
        </p:txBody>
      </p:sp>
      <p:sp>
        <p:nvSpPr>
          <p:cNvPr id="8216" name="Freeform 145"/>
          <p:cNvSpPr>
            <a:spLocks/>
          </p:cNvSpPr>
          <p:nvPr/>
        </p:nvSpPr>
        <p:spPr bwMode="auto">
          <a:xfrm>
            <a:off x="284163" y="4344988"/>
            <a:ext cx="468312" cy="420687"/>
          </a:xfrm>
          <a:custGeom>
            <a:avLst/>
            <a:gdLst>
              <a:gd name="T0" fmla="*/ 2147483647 w 1473"/>
              <a:gd name="T1" fmla="*/ 2147483647 h 1324"/>
              <a:gd name="T2" fmla="*/ 2147483647 w 1473"/>
              <a:gd name="T3" fmla="*/ 2147483647 h 1324"/>
              <a:gd name="T4" fmla="*/ 2147483647 w 1473"/>
              <a:gd name="T5" fmla="*/ 2147483647 h 1324"/>
              <a:gd name="T6" fmla="*/ 2147483647 w 1473"/>
              <a:gd name="T7" fmla="*/ 2147483647 h 1324"/>
              <a:gd name="T8" fmla="*/ 2147483647 w 1473"/>
              <a:gd name="T9" fmla="*/ 2147483647 h 1324"/>
              <a:gd name="T10" fmla="*/ 2147483647 w 1473"/>
              <a:gd name="T11" fmla="*/ 2147483647 h 1324"/>
              <a:gd name="T12" fmla="*/ 2147483647 w 1473"/>
              <a:gd name="T13" fmla="*/ 2147483647 h 1324"/>
              <a:gd name="T14" fmla="*/ 2147483647 w 1473"/>
              <a:gd name="T15" fmla="*/ 2147483647 h 1324"/>
              <a:gd name="T16" fmla="*/ 2147483647 w 1473"/>
              <a:gd name="T17" fmla="*/ 2147483647 h 1324"/>
              <a:gd name="T18" fmla="*/ 2147483647 w 1473"/>
              <a:gd name="T19" fmla="*/ 2147483647 h 1324"/>
              <a:gd name="T20" fmla="*/ 2147483647 w 1473"/>
              <a:gd name="T21" fmla="*/ 2147483647 h 1324"/>
              <a:gd name="T22" fmla="*/ 2147483647 w 1473"/>
              <a:gd name="T23" fmla="*/ 2147483647 h 1324"/>
              <a:gd name="T24" fmla="*/ 2147483647 w 1473"/>
              <a:gd name="T25" fmla="*/ 2147483647 h 1324"/>
              <a:gd name="T26" fmla="*/ 2147483647 w 1473"/>
              <a:gd name="T27" fmla="*/ 2147483647 h 1324"/>
              <a:gd name="T28" fmla="*/ 2147483647 w 1473"/>
              <a:gd name="T29" fmla="*/ 2147483647 h 1324"/>
              <a:gd name="T30" fmla="*/ 2147483647 w 1473"/>
              <a:gd name="T31" fmla="*/ 2147483647 h 1324"/>
              <a:gd name="T32" fmla="*/ 2147483647 w 1473"/>
              <a:gd name="T33" fmla="*/ 2147483647 h 1324"/>
              <a:gd name="T34" fmla="*/ 2147483647 w 1473"/>
              <a:gd name="T35" fmla="*/ 2147483647 h 1324"/>
              <a:gd name="T36" fmla="*/ 2147483647 w 1473"/>
              <a:gd name="T37" fmla="*/ 2147483647 h 1324"/>
              <a:gd name="T38" fmla="*/ 2147483647 w 1473"/>
              <a:gd name="T39" fmla="*/ 2147483647 h 1324"/>
              <a:gd name="T40" fmla="*/ 2147483647 w 1473"/>
              <a:gd name="T41" fmla="*/ 2147483647 h 1324"/>
              <a:gd name="T42" fmla="*/ 2147483647 w 1473"/>
              <a:gd name="T43" fmla="*/ 2147483647 h 1324"/>
              <a:gd name="T44" fmla="*/ 2147483647 w 1473"/>
              <a:gd name="T45" fmla="*/ 2147483647 h 1324"/>
              <a:gd name="T46" fmla="*/ 2147483647 w 1473"/>
              <a:gd name="T47" fmla="*/ 2147483647 h 1324"/>
              <a:gd name="T48" fmla="*/ 2147483647 w 1473"/>
              <a:gd name="T49" fmla="*/ 2147483647 h 1324"/>
              <a:gd name="T50" fmla="*/ 2147483647 w 1473"/>
              <a:gd name="T51" fmla="*/ 2147483647 h 1324"/>
              <a:gd name="T52" fmla="*/ 2147483647 w 1473"/>
              <a:gd name="T53" fmla="*/ 2147483647 h 1324"/>
              <a:gd name="T54" fmla="*/ 2147483647 w 1473"/>
              <a:gd name="T55" fmla="*/ 2147483647 h 1324"/>
              <a:gd name="T56" fmla="*/ 2147483647 w 1473"/>
              <a:gd name="T57" fmla="*/ 2147483647 h 1324"/>
              <a:gd name="T58" fmla="*/ 2147483647 w 1473"/>
              <a:gd name="T59" fmla="*/ 2147483647 h 1324"/>
              <a:gd name="T60" fmla="*/ 2147483647 w 1473"/>
              <a:gd name="T61" fmla="*/ 2147483647 h 1324"/>
              <a:gd name="T62" fmla="*/ 2147483647 w 1473"/>
              <a:gd name="T63" fmla="*/ 2147483647 h 1324"/>
              <a:gd name="T64" fmla="*/ 2147483647 w 1473"/>
              <a:gd name="T65" fmla="*/ 2147483647 h 1324"/>
              <a:gd name="T66" fmla="*/ 2147483647 w 1473"/>
              <a:gd name="T67" fmla="*/ 2147483647 h 1324"/>
              <a:gd name="T68" fmla="*/ 2147483647 w 1473"/>
              <a:gd name="T69" fmla="*/ 2147483647 h 1324"/>
              <a:gd name="T70" fmla="*/ 2147483647 w 1473"/>
              <a:gd name="T71" fmla="*/ 2147483647 h 1324"/>
              <a:gd name="T72" fmla="*/ 2147483647 w 1473"/>
              <a:gd name="T73" fmla="*/ 2147483647 h 1324"/>
              <a:gd name="T74" fmla="*/ 2147483647 w 1473"/>
              <a:gd name="T75" fmla="*/ 2147483647 h 1324"/>
              <a:gd name="T76" fmla="*/ 2147483647 w 1473"/>
              <a:gd name="T77" fmla="*/ 2147483647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w="9525">
            <a:noFill/>
            <a:round/>
            <a:headEnd/>
            <a:tailEnd/>
          </a:ln>
        </p:spPr>
        <p:txBody>
          <a:bodyPr/>
          <a:lstStyle/>
          <a:p>
            <a:endParaRPr lang="zh-CN" altLang="en-US"/>
          </a:p>
        </p:txBody>
      </p:sp>
      <p:sp>
        <p:nvSpPr>
          <p:cNvPr id="8217" name="Freeform 146"/>
          <p:cNvSpPr>
            <a:spLocks/>
          </p:cNvSpPr>
          <p:nvPr/>
        </p:nvSpPr>
        <p:spPr bwMode="auto">
          <a:xfrm>
            <a:off x="349250" y="4414838"/>
            <a:ext cx="63500" cy="11112"/>
          </a:xfrm>
          <a:custGeom>
            <a:avLst/>
            <a:gdLst>
              <a:gd name="T0" fmla="*/ 0 w 199"/>
              <a:gd name="T1" fmla="*/ 0 h 33"/>
              <a:gd name="T2" fmla="*/ 2147483647 w 199"/>
              <a:gd name="T3" fmla="*/ 2147483647 h 33"/>
              <a:gd name="T4" fmla="*/ 2147483647 w 199"/>
              <a:gd name="T5" fmla="*/ 2147483647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w="9525">
            <a:noFill/>
            <a:round/>
            <a:headEnd/>
            <a:tailEnd/>
          </a:ln>
        </p:spPr>
        <p:txBody>
          <a:bodyPr/>
          <a:lstStyle/>
          <a:p>
            <a:endParaRPr lang="zh-CN" altLang="en-US"/>
          </a:p>
        </p:txBody>
      </p:sp>
      <p:sp>
        <p:nvSpPr>
          <p:cNvPr id="8218" name="Freeform 147"/>
          <p:cNvSpPr>
            <a:spLocks/>
          </p:cNvSpPr>
          <p:nvPr/>
        </p:nvSpPr>
        <p:spPr bwMode="auto">
          <a:xfrm>
            <a:off x="285750" y="4397375"/>
            <a:ext cx="39688" cy="12700"/>
          </a:xfrm>
          <a:custGeom>
            <a:avLst/>
            <a:gdLst>
              <a:gd name="T0" fmla="*/ 0 w 122"/>
              <a:gd name="T1" fmla="*/ 0 h 40"/>
              <a:gd name="T2" fmla="*/ 2147483647 w 122"/>
              <a:gd name="T3" fmla="*/ 2147483647 h 40"/>
              <a:gd name="T4" fmla="*/ 2147483647 w 122"/>
              <a:gd name="T5" fmla="*/ 2147483647 h 40"/>
              <a:gd name="T6" fmla="*/ 2147483647 w 122"/>
              <a:gd name="T7" fmla="*/ 2147483647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w="9525">
            <a:noFill/>
            <a:round/>
            <a:headEnd/>
            <a:tailEnd/>
          </a:ln>
        </p:spPr>
        <p:txBody>
          <a:bodyPr/>
          <a:lstStyle/>
          <a:p>
            <a:endParaRPr lang="zh-CN" altLang="en-US"/>
          </a:p>
        </p:txBody>
      </p:sp>
      <p:sp>
        <p:nvSpPr>
          <p:cNvPr id="8219" name="Freeform 148"/>
          <p:cNvSpPr>
            <a:spLocks/>
          </p:cNvSpPr>
          <p:nvPr/>
        </p:nvSpPr>
        <p:spPr bwMode="auto">
          <a:xfrm>
            <a:off x="447675" y="4387850"/>
            <a:ext cx="60325" cy="31750"/>
          </a:xfrm>
          <a:custGeom>
            <a:avLst/>
            <a:gdLst>
              <a:gd name="T0" fmla="*/ 0 w 187"/>
              <a:gd name="T1" fmla="*/ 0 h 102"/>
              <a:gd name="T2" fmla="*/ 2147483647 w 187"/>
              <a:gd name="T3" fmla="*/ 2147483647 h 102"/>
              <a:gd name="T4" fmla="*/ 2147483647 w 187"/>
              <a:gd name="T5" fmla="*/ 2147483647 h 102"/>
              <a:gd name="T6" fmla="*/ 2147483647 w 187"/>
              <a:gd name="T7" fmla="*/ 2147483647 h 102"/>
              <a:gd name="T8" fmla="*/ 2147483647 w 187"/>
              <a:gd name="T9" fmla="*/ 2147483647 h 102"/>
              <a:gd name="T10" fmla="*/ 2147483647 w 187"/>
              <a:gd name="T11" fmla="*/ 2147483647 h 102"/>
              <a:gd name="T12" fmla="*/ 2147483647 w 187"/>
              <a:gd name="T13" fmla="*/ 2147483647 h 102"/>
              <a:gd name="T14" fmla="*/ 2147483647 w 187"/>
              <a:gd name="T15" fmla="*/ 2147483647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w="9525">
            <a:noFill/>
            <a:round/>
            <a:headEnd/>
            <a:tailEnd/>
          </a:ln>
        </p:spPr>
        <p:txBody>
          <a:bodyPr/>
          <a:lstStyle/>
          <a:p>
            <a:endParaRPr lang="zh-CN" altLang="en-US"/>
          </a:p>
        </p:txBody>
      </p:sp>
      <p:sp>
        <p:nvSpPr>
          <p:cNvPr id="8220" name="Freeform 149"/>
          <p:cNvSpPr>
            <a:spLocks/>
          </p:cNvSpPr>
          <p:nvPr/>
        </p:nvSpPr>
        <p:spPr bwMode="auto">
          <a:xfrm>
            <a:off x="508000" y="4460875"/>
            <a:ext cx="193675" cy="47625"/>
          </a:xfrm>
          <a:custGeom>
            <a:avLst/>
            <a:gdLst>
              <a:gd name="T0" fmla="*/ 0 w 609"/>
              <a:gd name="T1" fmla="*/ 0 h 150"/>
              <a:gd name="T2" fmla="*/ 2147483647 w 609"/>
              <a:gd name="T3" fmla="*/ 2147483647 h 150"/>
              <a:gd name="T4" fmla="*/ 2147483647 w 609"/>
              <a:gd name="T5" fmla="*/ 2147483647 h 150"/>
              <a:gd name="T6" fmla="*/ 2147483647 w 609"/>
              <a:gd name="T7" fmla="*/ 2147483647 h 150"/>
              <a:gd name="T8" fmla="*/ 2147483647 w 609"/>
              <a:gd name="T9" fmla="*/ 2147483647 h 150"/>
              <a:gd name="T10" fmla="*/ 2147483647 w 609"/>
              <a:gd name="T11" fmla="*/ 2147483647 h 150"/>
              <a:gd name="T12" fmla="*/ 2147483647 w 609"/>
              <a:gd name="T13" fmla="*/ 2147483647 h 150"/>
              <a:gd name="T14" fmla="*/ 2147483647 w 609"/>
              <a:gd name="T15" fmla="*/ 2147483647 h 150"/>
              <a:gd name="T16" fmla="*/ 2147483647 w 609"/>
              <a:gd name="T17" fmla="*/ 2147483647 h 150"/>
              <a:gd name="T18" fmla="*/ 2147483647 w 609"/>
              <a:gd name="T19" fmla="*/ 2147483647 h 150"/>
              <a:gd name="T20" fmla="*/ 2147483647 w 609"/>
              <a:gd name="T21" fmla="*/ 2147483647 h 150"/>
              <a:gd name="T22" fmla="*/ 2147483647 w 609"/>
              <a:gd name="T23" fmla="*/ 2147483647 h 150"/>
              <a:gd name="T24" fmla="*/ 2147483647 w 609"/>
              <a:gd name="T25" fmla="*/ 2147483647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w="9525">
            <a:noFill/>
            <a:round/>
            <a:headEnd/>
            <a:tailEnd/>
          </a:ln>
        </p:spPr>
        <p:txBody>
          <a:bodyPr/>
          <a:lstStyle/>
          <a:p>
            <a:endParaRPr lang="zh-CN" altLang="en-US"/>
          </a:p>
        </p:txBody>
      </p:sp>
      <p:sp>
        <p:nvSpPr>
          <p:cNvPr id="8221" name="Freeform 150"/>
          <p:cNvSpPr>
            <a:spLocks/>
          </p:cNvSpPr>
          <p:nvPr/>
        </p:nvSpPr>
        <p:spPr bwMode="auto">
          <a:xfrm>
            <a:off x="314325" y="3810000"/>
            <a:ext cx="168275" cy="184150"/>
          </a:xfrm>
          <a:custGeom>
            <a:avLst/>
            <a:gdLst>
              <a:gd name="T0" fmla="*/ 2147483647 w 529"/>
              <a:gd name="T1" fmla="*/ 2147483647 h 580"/>
              <a:gd name="T2" fmla="*/ 2147483647 w 529"/>
              <a:gd name="T3" fmla="*/ 2147483647 h 580"/>
              <a:gd name="T4" fmla="*/ 2147483647 w 529"/>
              <a:gd name="T5" fmla="*/ 2147483647 h 580"/>
              <a:gd name="T6" fmla="*/ 2147483647 w 529"/>
              <a:gd name="T7" fmla="*/ 2147483647 h 580"/>
              <a:gd name="T8" fmla="*/ 2147483647 w 529"/>
              <a:gd name="T9" fmla="*/ 2147483647 h 580"/>
              <a:gd name="T10" fmla="*/ 2147483647 w 529"/>
              <a:gd name="T11" fmla="*/ 2147483647 h 580"/>
              <a:gd name="T12" fmla="*/ 2147483647 w 529"/>
              <a:gd name="T13" fmla="*/ 2147483647 h 580"/>
              <a:gd name="T14" fmla="*/ 2147483647 w 529"/>
              <a:gd name="T15" fmla="*/ 2147483647 h 580"/>
              <a:gd name="T16" fmla="*/ 2147483647 w 529"/>
              <a:gd name="T17" fmla="*/ 2147483647 h 580"/>
              <a:gd name="T18" fmla="*/ 2147483647 w 529"/>
              <a:gd name="T19" fmla="*/ 2147483647 h 580"/>
              <a:gd name="T20" fmla="*/ 2147483647 w 529"/>
              <a:gd name="T21" fmla="*/ 2147483647 h 580"/>
              <a:gd name="T22" fmla="*/ 2147483647 w 529"/>
              <a:gd name="T23" fmla="*/ 2147483647 h 580"/>
              <a:gd name="T24" fmla="*/ 2147483647 w 529"/>
              <a:gd name="T25" fmla="*/ 2147483647 h 580"/>
              <a:gd name="T26" fmla="*/ 2147483647 w 529"/>
              <a:gd name="T27" fmla="*/ 2147483647 h 580"/>
              <a:gd name="T28" fmla="*/ 2147483647 w 529"/>
              <a:gd name="T29" fmla="*/ 2147483647 h 580"/>
              <a:gd name="T30" fmla="*/ 2147483647 w 529"/>
              <a:gd name="T31" fmla="*/ 2147483647 h 580"/>
              <a:gd name="T32" fmla="*/ 2147483647 w 529"/>
              <a:gd name="T33" fmla="*/ 2147483647 h 580"/>
              <a:gd name="T34" fmla="*/ 2147483647 w 529"/>
              <a:gd name="T35" fmla="*/ 2147483647 h 580"/>
              <a:gd name="T36" fmla="*/ 2147483647 w 529"/>
              <a:gd name="T37" fmla="*/ 2147483647 h 580"/>
              <a:gd name="T38" fmla="*/ 2147483647 w 529"/>
              <a:gd name="T39" fmla="*/ 2147483647 h 580"/>
              <a:gd name="T40" fmla="*/ 2147483647 w 529"/>
              <a:gd name="T41" fmla="*/ 2147483647 h 580"/>
              <a:gd name="T42" fmla="*/ 2147483647 w 529"/>
              <a:gd name="T43" fmla="*/ 2147483647 h 580"/>
              <a:gd name="T44" fmla="*/ 2147483647 w 529"/>
              <a:gd name="T45" fmla="*/ 2147483647 h 580"/>
              <a:gd name="T46" fmla="*/ 2147483647 w 529"/>
              <a:gd name="T47" fmla="*/ 2147483647 h 580"/>
              <a:gd name="T48" fmla="*/ 2147483647 w 529"/>
              <a:gd name="T49" fmla="*/ 2147483647 h 580"/>
              <a:gd name="T50" fmla="*/ 2147483647 w 529"/>
              <a:gd name="T51" fmla="*/ 2147483647 h 580"/>
              <a:gd name="T52" fmla="*/ 2147483647 w 529"/>
              <a:gd name="T53" fmla="*/ 2147483647 h 580"/>
              <a:gd name="T54" fmla="*/ 2147483647 w 529"/>
              <a:gd name="T55" fmla="*/ 2147483647 h 580"/>
              <a:gd name="T56" fmla="*/ 2147483647 w 529"/>
              <a:gd name="T57" fmla="*/ 2147483647 h 580"/>
              <a:gd name="T58" fmla="*/ 0 w 529"/>
              <a:gd name="T59" fmla="*/ 2147483647 h 580"/>
              <a:gd name="T60" fmla="*/ 0 w 529"/>
              <a:gd name="T61" fmla="*/ 2147483647 h 580"/>
              <a:gd name="T62" fmla="*/ 2147483647 w 529"/>
              <a:gd name="T63" fmla="*/ 2147483647 h 580"/>
              <a:gd name="T64" fmla="*/ 2147483647 w 529"/>
              <a:gd name="T65" fmla="*/ 2147483647 h 580"/>
              <a:gd name="T66" fmla="*/ 2147483647 w 529"/>
              <a:gd name="T67" fmla="*/ 0 h 580"/>
              <a:gd name="T68" fmla="*/ 2147483647 w 529"/>
              <a:gd name="T69" fmla="*/ 2147483647 h 580"/>
              <a:gd name="T70" fmla="*/ 2147483647 w 529"/>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a:p>
        </p:txBody>
      </p:sp>
      <p:sp>
        <p:nvSpPr>
          <p:cNvPr id="8222" name="Freeform 151"/>
          <p:cNvSpPr>
            <a:spLocks/>
          </p:cNvSpPr>
          <p:nvPr/>
        </p:nvSpPr>
        <p:spPr bwMode="auto">
          <a:xfrm>
            <a:off x="463550" y="3921125"/>
            <a:ext cx="9525" cy="1588"/>
          </a:xfrm>
          <a:custGeom>
            <a:avLst/>
            <a:gdLst>
              <a:gd name="T0" fmla="*/ 2147483647 w 30"/>
              <a:gd name="T1" fmla="*/ 2147483647 h 6"/>
              <a:gd name="T2" fmla="*/ 2147483647 w 30"/>
              <a:gd name="T3" fmla="*/ 2147483647 h 6"/>
              <a:gd name="T4" fmla="*/ 2147483647 w 30"/>
              <a:gd name="T5" fmla="*/ 2147483647 h 6"/>
              <a:gd name="T6" fmla="*/ 2147483647 w 30"/>
              <a:gd name="T7" fmla="*/ 2147483647 h 6"/>
              <a:gd name="T8" fmla="*/ 0 w 30"/>
              <a:gd name="T9" fmla="*/ 2147483647 h 6"/>
              <a:gd name="T10" fmla="*/ 2147483647 w 30"/>
              <a:gd name="T11" fmla="*/ 0 h 6"/>
              <a:gd name="T12" fmla="*/ 2147483647 w 30"/>
              <a:gd name="T13" fmla="*/ 2147483647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w="9525">
            <a:noFill/>
            <a:round/>
            <a:headEnd/>
            <a:tailEnd/>
          </a:ln>
        </p:spPr>
        <p:txBody>
          <a:bodyPr/>
          <a:lstStyle/>
          <a:p>
            <a:endParaRPr lang="zh-CN" altLang="en-US"/>
          </a:p>
        </p:txBody>
      </p:sp>
      <p:sp>
        <p:nvSpPr>
          <p:cNvPr id="8223" name="Freeform 152"/>
          <p:cNvSpPr>
            <a:spLocks/>
          </p:cNvSpPr>
          <p:nvPr/>
        </p:nvSpPr>
        <p:spPr bwMode="auto">
          <a:xfrm>
            <a:off x="460375" y="3914775"/>
            <a:ext cx="3175" cy="6350"/>
          </a:xfrm>
          <a:custGeom>
            <a:avLst/>
            <a:gdLst>
              <a:gd name="T0" fmla="*/ 2147483647 w 11"/>
              <a:gd name="T1" fmla="*/ 0 h 22"/>
              <a:gd name="T2" fmla="*/ 2147483647 w 11"/>
              <a:gd name="T3" fmla="*/ 2147483647 h 22"/>
              <a:gd name="T4" fmla="*/ 2147483647 w 11"/>
              <a:gd name="T5" fmla="*/ 2147483647 h 22"/>
              <a:gd name="T6" fmla="*/ 2147483647 w 11"/>
              <a:gd name="T7" fmla="*/ 2147483647 h 22"/>
              <a:gd name="T8" fmla="*/ 0 w 11"/>
              <a:gd name="T9" fmla="*/ 2147483647 h 22"/>
              <a:gd name="T10" fmla="*/ 0 w 11"/>
              <a:gd name="T11" fmla="*/ 2147483647 h 22"/>
              <a:gd name="T12" fmla="*/ 2147483647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w="9525">
            <a:noFill/>
            <a:round/>
            <a:headEnd/>
            <a:tailEnd/>
          </a:ln>
        </p:spPr>
        <p:txBody>
          <a:bodyPr/>
          <a:lstStyle/>
          <a:p>
            <a:endParaRPr lang="zh-CN" altLang="en-US"/>
          </a:p>
        </p:txBody>
      </p:sp>
      <p:sp>
        <p:nvSpPr>
          <p:cNvPr id="8224" name="Freeform 153"/>
          <p:cNvSpPr>
            <a:spLocks/>
          </p:cNvSpPr>
          <p:nvPr/>
        </p:nvSpPr>
        <p:spPr bwMode="auto">
          <a:xfrm>
            <a:off x="452438" y="3892550"/>
            <a:ext cx="4762" cy="12700"/>
          </a:xfrm>
          <a:custGeom>
            <a:avLst/>
            <a:gdLst>
              <a:gd name="T0" fmla="*/ 0 w 13"/>
              <a:gd name="T1" fmla="*/ 0 h 42"/>
              <a:gd name="T2" fmla="*/ 2147483647 w 13"/>
              <a:gd name="T3" fmla="*/ 2147483647 h 42"/>
              <a:gd name="T4" fmla="*/ 2147483647 w 13"/>
              <a:gd name="T5" fmla="*/ 2147483647 h 42"/>
              <a:gd name="T6" fmla="*/ 2147483647 w 13"/>
              <a:gd name="T7" fmla="*/ 2147483647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w="9525">
            <a:noFill/>
            <a:round/>
            <a:headEnd/>
            <a:tailEnd/>
          </a:ln>
        </p:spPr>
        <p:txBody>
          <a:bodyPr/>
          <a:lstStyle/>
          <a:p>
            <a:endParaRPr lang="zh-CN" altLang="en-US"/>
          </a:p>
        </p:txBody>
      </p:sp>
      <p:sp>
        <p:nvSpPr>
          <p:cNvPr id="8225" name="Freeform 154"/>
          <p:cNvSpPr>
            <a:spLocks/>
          </p:cNvSpPr>
          <p:nvPr/>
        </p:nvSpPr>
        <p:spPr bwMode="auto">
          <a:xfrm>
            <a:off x="434975" y="3878263"/>
            <a:ext cx="19050" cy="11112"/>
          </a:xfrm>
          <a:custGeom>
            <a:avLst/>
            <a:gdLst>
              <a:gd name="T0" fmla="*/ 2147483647 w 56"/>
              <a:gd name="T1" fmla="*/ 0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2147483647 h 36"/>
              <a:gd name="T12" fmla="*/ 2147483647 w 56"/>
              <a:gd name="T13" fmla="*/ 2147483647 h 36"/>
              <a:gd name="T14" fmla="*/ 2147483647 w 56"/>
              <a:gd name="T15" fmla="*/ 2147483647 h 36"/>
              <a:gd name="T16" fmla="*/ 0 w 56"/>
              <a:gd name="T17" fmla="*/ 2147483647 h 36"/>
              <a:gd name="T18" fmla="*/ 2147483647 w 56"/>
              <a:gd name="T19" fmla="*/ 2147483647 h 36"/>
              <a:gd name="T20" fmla="*/ 2147483647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w="9525">
            <a:noFill/>
            <a:round/>
            <a:headEnd/>
            <a:tailEnd/>
          </a:ln>
        </p:spPr>
        <p:txBody>
          <a:bodyPr/>
          <a:lstStyle/>
          <a:p>
            <a:endParaRPr lang="zh-CN" altLang="en-US"/>
          </a:p>
        </p:txBody>
      </p:sp>
      <p:sp>
        <p:nvSpPr>
          <p:cNvPr id="8226" name="Freeform 155"/>
          <p:cNvSpPr>
            <a:spLocks/>
          </p:cNvSpPr>
          <p:nvPr/>
        </p:nvSpPr>
        <p:spPr bwMode="auto">
          <a:xfrm>
            <a:off x="427038" y="3860800"/>
            <a:ext cx="31750" cy="11113"/>
          </a:xfrm>
          <a:custGeom>
            <a:avLst/>
            <a:gdLst>
              <a:gd name="T0" fmla="*/ 2147483647 w 96"/>
              <a:gd name="T1" fmla="*/ 2147483647 h 34"/>
              <a:gd name="T2" fmla="*/ 2147483647 w 96"/>
              <a:gd name="T3" fmla="*/ 2147483647 h 34"/>
              <a:gd name="T4" fmla="*/ 2147483647 w 96"/>
              <a:gd name="T5" fmla="*/ 2147483647 h 34"/>
              <a:gd name="T6" fmla="*/ 2147483647 w 96"/>
              <a:gd name="T7" fmla="*/ 2147483647 h 34"/>
              <a:gd name="T8" fmla="*/ 2147483647 w 96"/>
              <a:gd name="T9" fmla="*/ 2147483647 h 34"/>
              <a:gd name="T10" fmla="*/ 2147483647 w 96"/>
              <a:gd name="T11" fmla="*/ 2147483647 h 34"/>
              <a:gd name="T12" fmla="*/ 0 w 96"/>
              <a:gd name="T13" fmla="*/ 2147483647 h 34"/>
              <a:gd name="T14" fmla="*/ 2147483647 w 96"/>
              <a:gd name="T15" fmla="*/ 2147483647 h 34"/>
              <a:gd name="T16" fmla="*/ 2147483647 w 96"/>
              <a:gd name="T17" fmla="*/ 2147483647 h 34"/>
              <a:gd name="T18" fmla="*/ 2147483647 w 96"/>
              <a:gd name="T19" fmla="*/ 0 h 34"/>
              <a:gd name="T20" fmla="*/ 2147483647 w 96"/>
              <a:gd name="T21" fmla="*/ 2147483647 h 34"/>
              <a:gd name="T22" fmla="*/ 2147483647 w 96"/>
              <a:gd name="T23" fmla="*/ 2147483647 h 34"/>
              <a:gd name="T24" fmla="*/ 2147483647 w 96"/>
              <a:gd name="T25" fmla="*/ 2147483647 h 34"/>
              <a:gd name="T26" fmla="*/ 2147483647 w 96"/>
              <a:gd name="T27" fmla="*/ 2147483647 h 34"/>
              <a:gd name="T28" fmla="*/ 2147483647 w 9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w="9525">
            <a:noFill/>
            <a:round/>
            <a:headEnd/>
            <a:tailEnd/>
          </a:ln>
        </p:spPr>
        <p:txBody>
          <a:bodyPr/>
          <a:lstStyle/>
          <a:p>
            <a:endParaRPr lang="zh-CN" altLang="en-US"/>
          </a:p>
        </p:txBody>
      </p:sp>
      <p:sp>
        <p:nvSpPr>
          <p:cNvPr id="8227" name="Freeform 156"/>
          <p:cNvSpPr>
            <a:spLocks/>
          </p:cNvSpPr>
          <p:nvPr/>
        </p:nvSpPr>
        <p:spPr bwMode="auto">
          <a:xfrm>
            <a:off x="371475" y="3876675"/>
            <a:ext cx="17463" cy="34925"/>
          </a:xfrm>
          <a:custGeom>
            <a:avLst/>
            <a:gdLst>
              <a:gd name="T0" fmla="*/ 2147483647 w 56"/>
              <a:gd name="T1" fmla="*/ 2147483647 h 113"/>
              <a:gd name="T2" fmla="*/ 2147483647 w 56"/>
              <a:gd name="T3" fmla="*/ 2147483647 h 113"/>
              <a:gd name="T4" fmla="*/ 2147483647 w 56"/>
              <a:gd name="T5" fmla="*/ 2147483647 h 113"/>
              <a:gd name="T6" fmla="*/ 2147483647 w 56"/>
              <a:gd name="T7" fmla="*/ 2147483647 h 113"/>
              <a:gd name="T8" fmla="*/ 2147483647 w 56"/>
              <a:gd name="T9" fmla="*/ 2147483647 h 113"/>
              <a:gd name="T10" fmla="*/ 2147483647 w 56"/>
              <a:gd name="T11" fmla="*/ 2147483647 h 113"/>
              <a:gd name="T12" fmla="*/ 2147483647 w 56"/>
              <a:gd name="T13" fmla="*/ 2147483647 h 113"/>
              <a:gd name="T14" fmla="*/ 2147483647 w 56"/>
              <a:gd name="T15" fmla="*/ 2147483647 h 113"/>
              <a:gd name="T16" fmla="*/ 2147483647 w 56"/>
              <a:gd name="T17" fmla="*/ 2147483647 h 113"/>
              <a:gd name="T18" fmla="*/ 2147483647 w 56"/>
              <a:gd name="T19" fmla="*/ 2147483647 h 113"/>
              <a:gd name="T20" fmla="*/ 2147483647 w 56"/>
              <a:gd name="T21" fmla="*/ 2147483647 h 113"/>
              <a:gd name="T22" fmla="*/ 2147483647 w 56"/>
              <a:gd name="T23" fmla="*/ 2147483647 h 113"/>
              <a:gd name="T24" fmla="*/ 2147483647 w 56"/>
              <a:gd name="T25" fmla="*/ 2147483647 h 113"/>
              <a:gd name="T26" fmla="*/ 2147483647 w 56"/>
              <a:gd name="T27" fmla="*/ 2147483647 h 113"/>
              <a:gd name="T28" fmla="*/ 2147483647 w 56"/>
              <a:gd name="T29" fmla="*/ 2147483647 h 113"/>
              <a:gd name="T30" fmla="*/ 2147483647 w 56"/>
              <a:gd name="T31" fmla="*/ 2147483647 h 113"/>
              <a:gd name="T32" fmla="*/ 2147483647 w 56"/>
              <a:gd name="T33" fmla="*/ 2147483647 h 113"/>
              <a:gd name="T34" fmla="*/ 0 w 56"/>
              <a:gd name="T35" fmla="*/ 2147483647 h 113"/>
              <a:gd name="T36" fmla="*/ 2147483647 w 56"/>
              <a:gd name="T37" fmla="*/ 2147483647 h 113"/>
              <a:gd name="T38" fmla="*/ 2147483647 w 56"/>
              <a:gd name="T39" fmla="*/ 2147483647 h 113"/>
              <a:gd name="T40" fmla="*/ 2147483647 w 56"/>
              <a:gd name="T41" fmla="*/ 0 h 113"/>
              <a:gd name="T42" fmla="*/ 2147483647 w 56"/>
              <a:gd name="T43" fmla="*/ 2147483647 h 113"/>
              <a:gd name="T44" fmla="*/ 2147483647 w 56"/>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w="9525">
            <a:noFill/>
            <a:round/>
            <a:headEnd/>
            <a:tailEnd/>
          </a:ln>
        </p:spPr>
        <p:txBody>
          <a:bodyPr/>
          <a:lstStyle/>
          <a:p>
            <a:endParaRPr lang="zh-CN" altLang="en-US"/>
          </a:p>
        </p:txBody>
      </p:sp>
      <p:sp>
        <p:nvSpPr>
          <p:cNvPr id="8228" name="Freeform 157"/>
          <p:cNvSpPr>
            <a:spLocks/>
          </p:cNvSpPr>
          <p:nvPr/>
        </p:nvSpPr>
        <p:spPr bwMode="auto">
          <a:xfrm>
            <a:off x="365125" y="3870325"/>
            <a:ext cx="28575" cy="49213"/>
          </a:xfrm>
          <a:custGeom>
            <a:avLst/>
            <a:gdLst>
              <a:gd name="T0" fmla="*/ 2147483647 w 91"/>
              <a:gd name="T1" fmla="*/ 2147483647 h 153"/>
              <a:gd name="T2" fmla="*/ 2147483647 w 91"/>
              <a:gd name="T3" fmla="*/ 2147483647 h 153"/>
              <a:gd name="T4" fmla="*/ 2147483647 w 91"/>
              <a:gd name="T5" fmla="*/ 2147483647 h 153"/>
              <a:gd name="T6" fmla="*/ 2147483647 w 91"/>
              <a:gd name="T7" fmla="*/ 2147483647 h 153"/>
              <a:gd name="T8" fmla="*/ 2147483647 w 91"/>
              <a:gd name="T9" fmla="*/ 2147483647 h 153"/>
              <a:gd name="T10" fmla="*/ 2147483647 w 91"/>
              <a:gd name="T11" fmla="*/ 2147483647 h 153"/>
              <a:gd name="T12" fmla="*/ 2147483647 w 91"/>
              <a:gd name="T13" fmla="*/ 2147483647 h 153"/>
              <a:gd name="T14" fmla="*/ 2147483647 w 91"/>
              <a:gd name="T15" fmla="*/ 2147483647 h 153"/>
              <a:gd name="T16" fmla="*/ 2147483647 w 91"/>
              <a:gd name="T17" fmla="*/ 2147483647 h 153"/>
              <a:gd name="T18" fmla="*/ 2147483647 w 91"/>
              <a:gd name="T19" fmla="*/ 2147483647 h 153"/>
              <a:gd name="T20" fmla="*/ 2147483647 w 91"/>
              <a:gd name="T21" fmla="*/ 2147483647 h 153"/>
              <a:gd name="T22" fmla="*/ 2147483647 w 91"/>
              <a:gd name="T23" fmla="*/ 2147483647 h 153"/>
              <a:gd name="T24" fmla="*/ 2147483647 w 91"/>
              <a:gd name="T25" fmla="*/ 2147483647 h 153"/>
              <a:gd name="T26" fmla="*/ 2147483647 w 91"/>
              <a:gd name="T27" fmla="*/ 2147483647 h 153"/>
              <a:gd name="T28" fmla="*/ 2147483647 w 91"/>
              <a:gd name="T29" fmla="*/ 2147483647 h 153"/>
              <a:gd name="T30" fmla="*/ 2147483647 w 91"/>
              <a:gd name="T31" fmla="*/ 2147483647 h 153"/>
              <a:gd name="T32" fmla="*/ 2147483647 w 91"/>
              <a:gd name="T33" fmla="*/ 2147483647 h 153"/>
              <a:gd name="T34" fmla="*/ 2147483647 w 91"/>
              <a:gd name="T35" fmla="*/ 2147483647 h 153"/>
              <a:gd name="T36" fmla="*/ 2147483647 w 91"/>
              <a:gd name="T37" fmla="*/ 2147483647 h 153"/>
              <a:gd name="T38" fmla="*/ 0 w 91"/>
              <a:gd name="T39" fmla="*/ 2147483647 h 153"/>
              <a:gd name="T40" fmla="*/ 0 w 91"/>
              <a:gd name="T41" fmla="*/ 2147483647 h 153"/>
              <a:gd name="T42" fmla="*/ 2147483647 w 91"/>
              <a:gd name="T43" fmla="*/ 2147483647 h 153"/>
              <a:gd name="T44" fmla="*/ 2147483647 w 91"/>
              <a:gd name="T45" fmla="*/ 2147483647 h 153"/>
              <a:gd name="T46" fmla="*/ 2147483647 w 91"/>
              <a:gd name="T47" fmla="*/ 0 h 153"/>
              <a:gd name="T48" fmla="*/ 2147483647 w 91"/>
              <a:gd name="T49" fmla="*/ 2147483647 h 153"/>
              <a:gd name="T50" fmla="*/ 2147483647 w 91"/>
              <a:gd name="T51" fmla="*/ 2147483647 h 153"/>
              <a:gd name="T52" fmla="*/ 2147483647 w 91"/>
              <a:gd name="T53" fmla="*/ 2147483647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w="9525">
            <a:noFill/>
            <a:round/>
            <a:headEnd/>
            <a:tailEnd/>
          </a:ln>
        </p:spPr>
        <p:txBody>
          <a:bodyPr/>
          <a:lstStyle/>
          <a:p>
            <a:endParaRPr lang="zh-CN" altLang="en-US"/>
          </a:p>
        </p:txBody>
      </p:sp>
      <p:sp>
        <p:nvSpPr>
          <p:cNvPr id="8229" name="Freeform 158"/>
          <p:cNvSpPr>
            <a:spLocks/>
          </p:cNvSpPr>
          <p:nvPr/>
        </p:nvSpPr>
        <p:spPr bwMode="auto">
          <a:xfrm>
            <a:off x="382588" y="3922713"/>
            <a:ext cx="26987" cy="41275"/>
          </a:xfrm>
          <a:custGeom>
            <a:avLst/>
            <a:gdLst>
              <a:gd name="T0" fmla="*/ 0 w 83"/>
              <a:gd name="T1" fmla="*/ 0 h 127"/>
              <a:gd name="T2" fmla="*/ 2147483647 w 83"/>
              <a:gd name="T3" fmla="*/ 2147483647 h 127"/>
              <a:gd name="T4" fmla="*/ 2147483647 w 83"/>
              <a:gd name="T5" fmla="*/ 2147483647 h 127"/>
              <a:gd name="T6" fmla="*/ 2147483647 w 83"/>
              <a:gd name="T7" fmla="*/ 2147483647 h 127"/>
              <a:gd name="T8" fmla="*/ 2147483647 w 83"/>
              <a:gd name="T9" fmla="*/ 2147483647 h 127"/>
              <a:gd name="T10" fmla="*/ 2147483647 w 83"/>
              <a:gd name="T11" fmla="*/ 2147483647 h 127"/>
              <a:gd name="T12" fmla="*/ 2147483647 w 83"/>
              <a:gd name="T13" fmla="*/ 2147483647 h 127"/>
              <a:gd name="T14" fmla="*/ 2147483647 w 83"/>
              <a:gd name="T15" fmla="*/ 2147483647 h 127"/>
              <a:gd name="T16" fmla="*/ 2147483647 w 83"/>
              <a:gd name="T17" fmla="*/ 2147483647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w="9525">
            <a:noFill/>
            <a:round/>
            <a:headEnd/>
            <a:tailEnd/>
          </a:ln>
        </p:spPr>
        <p:txBody>
          <a:bodyPr/>
          <a:lstStyle/>
          <a:p>
            <a:endParaRPr lang="zh-CN" altLang="en-US"/>
          </a:p>
        </p:txBody>
      </p:sp>
      <p:sp>
        <p:nvSpPr>
          <p:cNvPr id="8230" name="Freeform 159"/>
          <p:cNvSpPr>
            <a:spLocks/>
          </p:cNvSpPr>
          <p:nvPr/>
        </p:nvSpPr>
        <p:spPr bwMode="auto">
          <a:xfrm>
            <a:off x="301625" y="3784600"/>
            <a:ext cx="150813" cy="152400"/>
          </a:xfrm>
          <a:custGeom>
            <a:avLst/>
            <a:gdLst>
              <a:gd name="T0" fmla="*/ 2147483647 w 478"/>
              <a:gd name="T1" fmla="*/ 2147483647 h 480"/>
              <a:gd name="T2" fmla="*/ 2147483647 w 478"/>
              <a:gd name="T3" fmla="*/ 2147483647 h 480"/>
              <a:gd name="T4" fmla="*/ 2147483647 w 478"/>
              <a:gd name="T5" fmla="*/ 2147483647 h 480"/>
              <a:gd name="T6" fmla="*/ 2147483647 w 478"/>
              <a:gd name="T7" fmla="*/ 2147483647 h 480"/>
              <a:gd name="T8" fmla="*/ 2147483647 w 478"/>
              <a:gd name="T9" fmla="*/ 2147483647 h 480"/>
              <a:gd name="T10" fmla="*/ 2147483647 w 478"/>
              <a:gd name="T11" fmla="*/ 2147483647 h 480"/>
              <a:gd name="T12" fmla="*/ 2147483647 w 478"/>
              <a:gd name="T13" fmla="*/ 2147483647 h 480"/>
              <a:gd name="T14" fmla="*/ 2147483647 w 478"/>
              <a:gd name="T15" fmla="*/ 2147483647 h 480"/>
              <a:gd name="T16" fmla="*/ 2147483647 w 478"/>
              <a:gd name="T17" fmla="*/ 2147483647 h 480"/>
              <a:gd name="T18" fmla="*/ 2147483647 w 478"/>
              <a:gd name="T19" fmla="*/ 2147483647 h 480"/>
              <a:gd name="T20" fmla="*/ 2147483647 w 478"/>
              <a:gd name="T21" fmla="*/ 2147483647 h 480"/>
              <a:gd name="T22" fmla="*/ 2147483647 w 478"/>
              <a:gd name="T23" fmla="*/ 2147483647 h 480"/>
              <a:gd name="T24" fmla="*/ 2147483647 w 478"/>
              <a:gd name="T25" fmla="*/ 2147483647 h 480"/>
              <a:gd name="T26" fmla="*/ 2147483647 w 478"/>
              <a:gd name="T27" fmla="*/ 2147483647 h 480"/>
              <a:gd name="T28" fmla="*/ 2147483647 w 478"/>
              <a:gd name="T29" fmla="*/ 2147483647 h 480"/>
              <a:gd name="T30" fmla="*/ 2147483647 w 478"/>
              <a:gd name="T31" fmla="*/ 2147483647 h 480"/>
              <a:gd name="T32" fmla="*/ 2147483647 w 478"/>
              <a:gd name="T33" fmla="*/ 2147483647 h 480"/>
              <a:gd name="T34" fmla="*/ 2147483647 w 478"/>
              <a:gd name="T35" fmla="*/ 2147483647 h 480"/>
              <a:gd name="T36" fmla="*/ 2147483647 w 478"/>
              <a:gd name="T37" fmla="*/ 2147483647 h 480"/>
              <a:gd name="T38" fmla="*/ 2147483647 w 478"/>
              <a:gd name="T39" fmla="*/ 2147483647 h 480"/>
              <a:gd name="T40" fmla="*/ 2147483647 w 478"/>
              <a:gd name="T41" fmla="*/ 2147483647 h 480"/>
              <a:gd name="T42" fmla="*/ 2147483647 w 478"/>
              <a:gd name="T43" fmla="*/ 2147483647 h 480"/>
              <a:gd name="T44" fmla="*/ 2147483647 w 478"/>
              <a:gd name="T45" fmla="*/ 2147483647 h 480"/>
              <a:gd name="T46" fmla="*/ 2147483647 w 478"/>
              <a:gd name="T47" fmla="*/ 2147483647 h 480"/>
              <a:gd name="T48" fmla="*/ 2147483647 w 478"/>
              <a:gd name="T49" fmla="*/ 2147483647 h 480"/>
              <a:gd name="T50" fmla="*/ 0 w 478"/>
              <a:gd name="T51" fmla="*/ 2147483647 h 480"/>
              <a:gd name="T52" fmla="*/ 2147483647 w 478"/>
              <a:gd name="T53" fmla="*/ 2147483647 h 480"/>
              <a:gd name="T54" fmla="*/ 2147483647 w 478"/>
              <a:gd name="T55" fmla="*/ 2147483647 h 480"/>
              <a:gd name="T56" fmla="*/ 2147483647 w 478"/>
              <a:gd name="T57" fmla="*/ 2147483647 h 480"/>
              <a:gd name="T58" fmla="*/ 2147483647 w 478"/>
              <a:gd name="T59" fmla="*/ 2147483647 h 480"/>
              <a:gd name="T60" fmla="*/ 2147483647 w 478"/>
              <a:gd name="T61" fmla="*/ 0 h 480"/>
              <a:gd name="T62" fmla="*/ 2147483647 w 478"/>
              <a:gd name="T63" fmla="*/ 2147483647 h 480"/>
              <a:gd name="T64" fmla="*/ 2147483647 w 478"/>
              <a:gd name="T65" fmla="*/ 2147483647 h 480"/>
              <a:gd name="T66" fmla="*/ 2147483647 w 478"/>
              <a:gd name="T67" fmla="*/ 2147483647 h 480"/>
              <a:gd name="T68" fmla="*/ 2147483647 w 478"/>
              <a:gd name="T69" fmla="*/ 2147483647 h 480"/>
              <a:gd name="T70" fmla="*/ 2147483647 w 478"/>
              <a:gd name="T71" fmla="*/ 2147483647 h 480"/>
              <a:gd name="T72" fmla="*/ 2147483647 w 478"/>
              <a:gd name="T73" fmla="*/ 2147483647 h 480"/>
              <a:gd name="T74" fmla="*/ 2147483647 w 478"/>
              <a:gd name="T75" fmla="*/ 2147483647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w="9525">
            <a:noFill/>
            <a:round/>
            <a:headEnd/>
            <a:tailEnd/>
          </a:ln>
        </p:spPr>
        <p:txBody>
          <a:bodyPr/>
          <a:lstStyle/>
          <a:p>
            <a:endParaRPr lang="zh-CN" altLang="en-US"/>
          </a:p>
        </p:txBody>
      </p:sp>
      <p:sp>
        <p:nvSpPr>
          <p:cNvPr id="8231" name="Freeform 160"/>
          <p:cNvSpPr>
            <a:spLocks/>
          </p:cNvSpPr>
          <p:nvPr/>
        </p:nvSpPr>
        <p:spPr bwMode="auto">
          <a:xfrm>
            <a:off x="304800" y="3786188"/>
            <a:ext cx="144463" cy="146050"/>
          </a:xfrm>
          <a:custGeom>
            <a:avLst/>
            <a:gdLst>
              <a:gd name="T0" fmla="*/ 2147483647 w 455"/>
              <a:gd name="T1" fmla="*/ 2147483647 h 460"/>
              <a:gd name="T2" fmla="*/ 2147483647 w 455"/>
              <a:gd name="T3" fmla="*/ 2147483647 h 460"/>
              <a:gd name="T4" fmla="*/ 2147483647 w 455"/>
              <a:gd name="T5" fmla="*/ 2147483647 h 460"/>
              <a:gd name="T6" fmla="*/ 2147483647 w 455"/>
              <a:gd name="T7" fmla="*/ 2147483647 h 460"/>
              <a:gd name="T8" fmla="*/ 2147483647 w 455"/>
              <a:gd name="T9" fmla="*/ 2147483647 h 460"/>
              <a:gd name="T10" fmla="*/ 2147483647 w 455"/>
              <a:gd name="T11" fmla="*/ 2147483647 h 460"/>
              <a:gd name="T12" fmla="*/ 2147483647 w 455"/>
              <a:gd name="T13" fmla="*/ 2147483647 h 460"/>
              <a:gd name="T14" fmla="*/ 2147483647 w 455"/>
              <a:gd name="T15" fmla="*/ 2147483647 h 460"/>
              <a:gd name="T16" fmla="*/ 2147483647 w 455"/>
              <a:gd name="T17" fmla="*/ 2147483647 h 460"/>
              <a:gd name="T18" fmla="*/ 2147483647 w 455"/>
              <a:gd name="T19" fmla="*/ 2147483647 h 460"/>
              <a:gd name="T20" fmla="*/ 2147483647 w 455"/>
              <a:gd name="T21" fmla="*/ 2147483647 h 460"/>
              <a:gd name="T22" fmla="*/ 2147483647 w 455"/>
              <a:gd name="T23" fmla="*/ 2147483647 h 460"/>
              <a:gd name="T24" fmla="*/ 2147483647 w 455"/>
              <a:gd name="T25" fmla="*/ 2147483647 h 460"/>
              <a:gd name="T26" fmla="*/ 2147483647 w 455"/>
              <a:gd name="T27" fmla="*/ 2147483647 h 460"/>
              <a:gd name="T28" fmla="*/ 2147483647 w 455"/>
              <a:gd name="T29" fmla="*/ 2147483647 h 460"/>
              <a:gd name="T30" fmla="*/ 2147483647 w 455"/>
              <a:gd name="T31" fmla="*/ 2147483647 h 460"/>
              <a:gd name="T32" fmla="*/ 2147483647 w 455"/>
              <a:gd name="T33" fmla="*/ 2147483647 h 460"/>
              <a:gd name="T34" fmla="*/ 2147483647 w 455"/>
              <a:gd name="T35" fmla="*/ 2147483647 h 460"/>
              <a:gd name="T36" fmla="*/ 2147483647 w 455"/>
              <a:gd name="T37" fmla="*/ 2147483647 h 460"/>
              <a:gd name="T38" fmla="*/ 2147483647 w 455"/>
              <a:gd name="T39" fmla="*/ 2147483647 h 460"/>
              <a:gd name="T40" fmla="*/ 2147483647 w 455"/>
              <a:gd name="T41" fmla="*/ 2147483647 h 460"/>
              <a:gd name="T42" fmla="*/ 2147483647 w 455"/>
              <a:gd name="T43" fmla="*/ 2147483647 h 460"/>
              <a:gd name="T44" fmla="*/ 2147483647 w 455"/>
              <a:gd name="T45" fmla="*/ 2147483647 h 460"/>
              <a:gd name="T46" fmla="*/ 2147483647 w 455"/>
              <a:gd name="T47" fmla="*/ 2147483647 h 460"/>
              <a:gd name="T48" fmla="*/ 2147483647 w 455"/>
              <a:gd name="T49" fmla="*/ 2147483647 h 460"/>
              <a:gd name="T50" fmla="*/ 2147483647 w 455"/>
              <a:gd name="T51" fmla="*/ 2147483647 h 460"/>
              <a:gd name="T52" fmla="*/ 2147483647 w 455"/>
              <a:gd name="T53" fmla="*/ 2147483647 h 460"/>
              <a:gd name="T54" fmla="*/ 2147483647 w 455"/>
              <a:gd name="T55" fmla="*/ 2147483647 h 460"/>
              <a:gd name="T56" fmla="*/ 2147483647 w 455"/>
              <a:gd name="T57" fmla="*/ 2147483647 h 460"/>
              <a:gd name="T58" fmla="*/ 2147483647 w 455"/>
              <a:gd name="T59" fmla="*/ 2147483647 h 460"/>
              <a:gd name="T60" fmla="*/ 2147483647 w 455"/>
              <a:gd name="T61" fmla="*/ 2147483647 h 460"/>
              <a:gd name="T62" fmla="*/ 2147483647 w 455"/>
              <a:gd name="T63" fmla="*/ 2147483647 h 460"/>
              <a:gd name="T64" fmla="*/ 2147483647 w 455"/>
              <a:gd name="T65" fmla="*/ 2147483647 h 460"/>
              <a:gd name="T66" fmla="*/ 2147483647 w 455"/>
              <a:gd name="T67" fmla="*/ 2147483647 h 460"/>
              <a:gd name="T68" fmla="*/ 2147483647 w 455"/>
              <a:gd name="T69" fmla="*/ 2147483647 h 460"/>
              <a:gd name="T70" fmla="*/ 2147483647 w 455"/>
              <a:gd name="T71" fmla="*/ 2147483647 h 460"/>
              <a:gd name="T72" fmla="*/ 2147483647 w 455"/>
              <a:gd name="T73" fmla="*/ 2147483647 h 460"/>
              <a:gd name="T74" fmla="*/ 2147483647 w 455"/>
              <a:gd name="T75" fmla="*/ 2147483647 h 460"/>
              <a:gd name="T76" fmla="*/ 2147483647 w 455"/>
              <a:gd name="T77" fmla="*/ 2147483647 h 460"/>
              <a:gd name="T78" fmla="*/ 2147483647 w 455"/>
              <a:gd name="T79" fmla="*/ 2147483647 h 460"/>
              <a:gd name="T80" fmla="*/ 2147483647 w 455"/>
              <a:gd name="T81" fmla="*/ 2147483647 h 460"/>
              <a:gd name="T82" fmla="*/ 2147483647 w 455"/>
              <a:gd name="T83" fmla="*/ 2147483647 h 460"/>
              <a:gd name="T84" fmla="*/ 2147483647 w 455"/>
              <a:gd name="T85" fmla="*/ 2147483647 h 460"/>
              <a:gd name="T86" fmla="*/ 2147483647 w 455"/>
              <a:gd name="T87" fmla="*/ 2147483647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w="9525">
            <a:noFill/>
            <a:round/>
            <a:headEnd/>
            <a:tailEnd/>
          </a:ln>
        </p:spPr>
        <p:txBody>
          <a:bodyPr/>
          <a:lstStyle/>
          <a:p>
            <a:endParaRPr lang="zh-CN" altLang="en-US"/>
          </a:p>
        </p:txBody>
      </p:sp>
      <p:grpSp>
        <p:nvGrpSpPr>
          <p:cNvPr id="8232" name="Group 161"/>
          <p:cNvGrpSpPr>
            <a:grpSpLocks/>
          </p:cNvGrpSpPr>
          <p:nvPr/>
        </p:nvGrpSpPr>
        <p:grpSpPr bwMode="auto">
          <a:xfrm>
            <a:off x="598488" y="4156075"/>
            <a:ext cx="157162" cy="96838"/>
            <a:chOff x="377" y="1962"/>
            <a:chExt cx="99" cy="61"/>
          </a:xfrm>
        </p:grpSpPr>
        <p:sp>
          <p:nvSpPr>
            <p:cNvPr id="8434" name="Freeform 162"/>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1 w 497"/>
                <a:gd name="T21" fmla="*/ 0 h 305"/>
                <a:gd name="T22" fmla="*/ 1 w 497"/>
                <a:gd name="T23" fmla="*/ 0 h 305"/>
                <a:gd name="T24" fmla="*/ 1 w 497"/>
                <a:gd name="T25" fmla="*/ 0 h 305"/>
                <a:gd name="T26" fmla="*/ 1 w 497"/>
                <a:gd name="T27" fmla="*/ 0 h 305"/>
                <a:gd name="T28" fmla="*/ 1 w 497"/>
                <a:gd name="T29" fmla="*/ 0 h 305"/>
                <a:gd name="T30" fmla="*/ 1 w 497"/>
                <a:gd name="T31" fmla="*/ 0 h 305"/>
                <a:gd name="T32" fmla="*/ 1 w 497"/>
                <a:gd name="T33" fmla="*/ 0 h 305"/>
                <a:gd name="T34" fmla="*/ 1 w 497"/>
                <a:gd name="T35" fmla="*/ 0 h 305"/>
                <a:gd name="T36" fmla="*/ 1 w 497"/>
                <a:gd name="T37" fmla="*/ 0 h 305"/>
                <a:gd name="T38" fmla="*/ 1 w 497"/>
                <a:gd name="T39" fmla="*/ 0 h 305"/>
                <a:gd name="T40" fmla="*/ 1 w 497"/>
                <a:gd name="T41" fmla="*/ 0 h 305"/>
                <a:gd name="T42" fmla="*/ 1 w 497"/>
                <a:gd name="T43" fmla="*/ 0 h 305"/>
                <a:gd name="T44" fmla="*/ 1 w 497"/>
                <a:gd name="T45" fmla="*/ 0 h 305"/>
                <a:gd name="T46" fmla="*/ 1 w 497"/>
                <a:gd name="T47" fmla="*/ 0 h 305"/>
                <a:gd name="T48" fmla="*/ 1 w 497"/>
                <a:gd name="T49" fmla="*/ 0 h 305"/>
                <a:gd name="T50" fmla="*/ 1 w 497"/>
                <a:gd name="T51" fmla="*/ 0 h 305"/>
                <a:gd name="T52" fmla="*/ 1 w 497"/>
                <a:gd name="T53" fmla="*/ 0 h 305"/>
                <a:gd name="T54" fmla="*/ 1 w 497"/>
                <a:gd name="T55" fmla="*/ 0 h 305"/>
                <a:gd name="T56" fmla="*/ 1 w 497"/>
                <a:gd name="T57" fmla="*/ 0 h 305"/>
                <a:gd name="T58" fmla="*/ 1 w 497"/>
                <a:gd name="T59" fmla="*/ 0 h 305"/>
                <a:gd name="T60" fmla="*/ 1 w 497"/>
                <a:gd name="T61" fmla="*/ 0 h 305"/>
                <a:gd name="T62" fmla="*/ 1 w 497"/>
                <a:gd name="T63" fmla="*/ 0 h 305"/>
                <a:gd name="T64" fmla="*/ 1 w 497"/>
                <a:gd name="T65" fmla="*/ 0 h 305"/>
                <a:gd name="T66" fmla="*/ 1 w 497"/>
                <a:gd name="T67" fmla="*/ 0 h 305"/>
                <a:gd name="T68" fmla="*/ 1 w 497"/>
                <a:gd name="T69" fmla="*/ 0 h 305"/>
                <a:gd name="T70" fmla="*/ 1 w 497"/>
                <a:gd name="T71" fmla="*/ 0 h 305"/>
                <a:gd name="T72" fmla="*/ 1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a:p>
          </p:txBody>
        </p:sp>
        <p:sp>
          <p:nvSpPr>
            <p:cNvPr id="8435" name="Freeform 163"/>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w="9525">
              <a:noFill/>
              <a:round/>
              <a:headEnd/>
              <a:tailEnd/>
            </a:ln>
          </p:spPr>
          <p:txBody>
            <a:bodyPr/>
            <a:lstStyle/>
            <a:p>
              <a:endParaRPr lang="zh-CN" altLang="en-US"/>
            </a:p>
          </p:txBody>
        </p:sp>
        <p:sp>
          <p:nvSpPr>
            <p:cNvPr id="8436" name="Freeform 164"/>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w="9525">
              <a:noFill/>
              <a:round/>
              <a:headEnd/>
              <a:tailEnd/>
            </a:ln>
          </p:spPr>
          <p:txBody>
            <a:bodyPr/>
            <a:lstStyle/>
            <a:p>
              <a:endParaRPr lang="zh-CN" altLang="en-US"/>
            </a:p>
          </p:txBody>
        </p:sp>
        <p:sp>
          <p:nvSpPr>
            <p:cNvPr id="8437" name="Freeform 165"/>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w="9525">
              <a:noFill/>
              <a:round/>
              <a:headEnd/>
              <a:tailEnd/>
            </a:ln>
          </p:spPr>
          <p:txBody>
            <a:bodyPr/>
            <a:lstStyle/>
            <a:p>
              <a:endParaRPr lang="zh-CN" altLang="en-US"/>
            </a:p>
          </p:txBody>
        </p:sp>
        <p:sp>
          <p:nvSpPr>
            <p:cNvPr id="8438" name="Freeform 166"/>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w="9525">
              <a:noFill/>
              <a:round/>
              <a:headEnd/>
              <a:tailEnd/>
            </a:ln>
          </p:spPr>
          <p:txBody>
            <a:bodyPr/>
            <a:lstStyle/>
            <a:p>
              <a:endParaRPr lang="zh-CN" altLang="en-US"/>
            </a:p>
          </p:txBody>
        </p:sp>
        <p:sp>
          <p:nvSpPr>
            <p:cNvPr id="8439" name="Freeform 167"/>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w="9525">
              <a:noFill/>
              <a:round/>
              <a:headEnd/>
              <a:tailEnd/>
            </a:ln>
          </p:spPr>
          <p:txBody>
            <a:bodyPr/>
            <a:lstStyle/>
            <a:p>
              <a:endParaRPr lang="zh-CN" altLang="en-US"/>
            </a:p>
          </p:txBody>
        </p:sp>
        <p:sp>
          <p:nvSpPr>
            <p:cNvPr id="8440" name="Freeform 168"/>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w="9525">
              <a:noFill/>
              <a:round/>
              <a:headEnd/>
              <a:tailEnd/>
            </a:ln>
          </p:spPr>
          <p:txBody>
            <a:bodyPr/>
            <a:lstStyle/>
            <a:p>
              <a:endParaRPr lang="zh-CN" altLang="en-US"/>
            </a:p>
          </p:txBody>
        </p:sp>
        <p:sp>
          <p:nvSpPr>
            <p:cNvPr id="8441" name="Freeform 169"/>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w="9525">
              <a:noFill/>
              <a:round/>
              <a:headEnd/>
              <a:tailEnd/>
            </a:ln>
          </p:spPr>
          <p:txBody>
            <a:bodyPr/>
            <a:lstStyle/>
            <a:p>
              <a:endParaRPr lang="zh-CN" altLang="en-US"/>
            </a:p>
          </p:txBody>
        </p:sp>
        <p:sp>
          <p:nvSpPr>
            <p:cNvPr id="8442" name="Freeform 170"/>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w="9525">
              <a:noFill/>
              <a:round/>
              <a:headEnd/>
              <a:tailEnd/>
            </a:ln>
          </p:spPr>
          <p:txBody>
            <a:bodyPr/>
            <a:lstStyle/>
            <a:p>
              <a:endParaRPr lang="zh-CN" altLang="en-US"/>
            </a:p>
          </p:txBody>
        </p:sp>
        <p:sp>
          <p:nvSpPr>
            <p:cNvPr id="8443" name="Freeform 171"/>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w="9525">
              <a:noFill/>
              <a:round/>
              <a:headEnd/>
              <a:tailEnd/>
            </a:ln>
          </p:spPr>
          <p:txBody>
            <a:bodyPr/>
            <a:lstStyle/>
            <a:p>
              <a:endParaRPr lang="zh-CN" altLang="en-US"/>
            </a:p>
          </p:txBody>
        </p:sp>
      </p:grpSp>
      <p:grpSp>
        <p:nvGrpSpPr>
          <p:cNvPr id="8233" name="Group 172"/>
          <p:cNvGrpSpPr>
            <a:grpSpLocks/>
          </p:cNvGrpSpPr>
          <p:nvPr/>
        </p:nvGrpSpPr>
        <p:grpSpPr bwMode="auto">
          <a:xfrm>
            <a:off x="257175" y="3943350"/>
            <a:ext cx="363538" cy="415925"/>
            <a:chOff x="162" y="1828"/>
            <a:chExt cx="229" cy="262"/>
          </a:xfrm>
        </p:grpSpPr>
        <p:sp>
          <p:nvSpPr>
            <p:cNvPr id="8420" name="Freeform 173"/>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w="9525">
              <a:noFill/>
              <a:round/>
              <a:headEnd/>
              <a:tailEnd/>
            </a:ln>
          </p:spPr>
          <p:txBody>
            <a:bodyPr/>
            <a:lstStyle/>
            <a:p>
              <a:endParaRPr lang="zh-CN" altLang="en-US"/>
            </a:p>
          </p:txBody>
        </p:sp>
        <p:sp>
          <p:nvSpPr>
            <p:cNvPr id="8421" name="Freeform 174"/>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w="9525">
              <a:noFill/>
              <a:round/>
              <a:headEnd/>
              <a:tailEnd/>
            </a:ln>
          </p:spPr>
          <p:txBody>
            <a:bodyPr/>
            <a:lstStyle/>
            <a:p>
              <a:endParaRPr lang="zh-CN" altLang="en-US"/>
            </a:p>
          </p:txBody>
        </p:sp>
        <p:sp>
          <p:nvSpPr>
            <p:cNvPr id="8422" name="Freeform 175"/>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1 h 772"/>
                <a:gd name="T10" fmla="*/ 0 w 309"/>
                <a:gd name="T11" fmla="*/ 1 h 772"/>
                <a:gd name="T12" fmla="*/ 0 w 309"/>
                <a:gd name="T13" fmla="*/ 1 h 772"/>
                <a:gd name="T14" fmla="*/ 0 w 309"/>
                <a:gd name="T15" fmla="*/ 1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a:p>
          </p:txBody>
        </p:sp>
        <p:sp>
          <p:nvSpPr>
            <p:cNvPr id="8423" name="Freeform 176"/>
            <p:cNvSpPr>
              <a:spLocks/>
            </p:cNvSpPr>
            <p:nvPr/>
          </p:nvSpPr>
          <p:spPr bwMode="auto">
            <a:xfrm>
              <a:off x="162" y="1833"/>
              <a:ext cx="229" cy="257"/>
            </a:xfrm>
            <a:custGeom>
              <a:avLst/>
              <a:gdLst>
                <a:gd name="T0" fmla="*/ 0 w 1147"/>
                <a:gd name="T1" fmla="*/ 0 h 1285"/>
                <a:gd name="T2" fmla="*/ 0 w 1147"/>
                <a:gd name="T3" fmla="*/ 0 h 1285"/>
                <a:gd name="T4" fmla="*/ 1 w 1147"/>
                <a:gd name="T5" fmla="*/ 0 h 1285"/>
                <a:gd name="T6" fmla="*/ 1 w 1147"/>
                <a:gd name="T7" fmla="*/ 0 h 1285"/>
                <a:gd name="T8" fmla="*/ 1 w 1147"/>
                <a:gd name="T9" fmla="*/ 0 h 1285"/>
                <a:gd name="T10" fmla="*/ 1 w 1147"/>
                <a:gd name="T11" fmla="*/ 0 h 1285"/>
                <a:gd name="T12" fmla="*/ 1 w 1147"/>
                <a:gd name="T13" fmla="*/ 1 h 1285"/>
                <a:gd name="T14" fmla="*/ 1 w 1147"/>
                <a:gd name="T15" fmla="*/ 1 h 1285"/>
                <a:gd name="T16" fmla="*/ 1 w 1147"/>
                <a:gd name="T17" fmla="*/ 1 h 1285"/>
                <a:gd name="T18" fmla="*/ 1 w 1147"/>
                <a:gd name="T19" fmla="*/ 1 h 1285"/>
                <a:gd name="T20" fmla="*/ 2 w 1147"/>
                <a:gd name="T21" fmla="*/ 1 h 1285"/>
                <a:gd name="T22" fmla="*/ 2 w 1147"/>
                <a:gd name="T23" fmla="*/ 1 h 1285"/>
                <a:gd name="T24" fmla="*/ 2 w 1147"/>
                <a:gd name="T25" fmla="*/ 1 h 1285"/>
                <a:gd name="T26" fmla="*/ 2 w 1147"/>
                <a:gd name="T27" fmla="*/ 1 h 1285"/>
                <a:gd name="T28" fmla="*/ 2 w 1147"/>
                <a:gd name="T29" fmla="*/ 1 h 1285"/>
                <a:gd name="T30" fmla="*/ 2 w 1147"/>
                <a:gd name="T31" fmla="*/ 2 h 1285"/>
                <a:gd name="T32" fmla="*/ 2 w 1147"/>
                <a:gd name="T33" fmla="*/ 2 h 1285"/>
                <a:gd name="T34" fmla="*/ 2 w 1147"/>
                <a:gd name="T35" fmla="*/ 2 h 1285"/>
                <a:gd name="T36" fmla="*/ 1 w 1147"/>
                <a:gd name="T37" fmla="*/ 2 h 1285"/>
                <a:gd name="T38" fmla="*/ 1 w 1147"/>
                <a:gd name="T39" fmla="*/ 2 h 1285"/>
                <a:gd name="T40" fmla="*/ 1 w 1147"/>
                <a:gd name="T41" fmla="*/ 2 h 1285"/>
                <a:gd name="T42" fmla="*/ 1 w 1147"/>
                <a:gd name="T43" fmla="*/ 2 h 1285"/>
                <a:gd name="T44" fmla="*/ 1 w 1147"/>
                <a:gd name="T45" fmla="*/ 2 h 1285"/>
                <a:gd name="T46" fmla="*/ 1 w 1147"/>
                <a:gd name="T47" fmla="*/ 2 h 1285"/>
                <a:gd name="T48" fmla="*/ 1 w 1147"/>
                <a:gd name="T49" fmla="*/ 2 h 1285"/>
                <a:gd name="T50" fmla="*/ 1 w 1147"/>
                <a:gd name="T51" fmla="*/ 2 h 1285"/>
                <a:gd name="T52" fmla="*/ 1 w 1147"/>
                <a:gd name="T53" fmla="*/ 2 h 1285"/>
                <a:gd name="T54" fmla="*/ 1 w 1147"/>
                <a:gd name="T55" fmla="*/ 2 h 1285"/>
                <a:gd name="T56" fmla="*/ 1 w 1147"/>
                <a:gd name="T57" fmla="*/ 2 h 1285"/>
                <a:gd name="T58" fmla="*/ 1 w 1147"/>
                <a:gd name="T59" fmla="*/ 2 h 1285"/>
                <a:gd name="T60" fmla="*/ 1 w 1147"/>
                <a:gd name="T61" fmla="*/ 2 h 1285"/>
                <a:gd name="T62" fmla="*/ 0 w 1147"/>
                <a:gd name="T63" fmla="*/ 2 h 1285"/>
                <a:gd name="T64" fmla="*/ 0 w 1147"/>
                <a:gd name="T65" fmla="*/ 2 h 1285"/>
                <a:gd name="T66" fmla="*/ 0 w 1147"/>
                <a:gd name="T67" fmla="*/ 2 h 1285"/>
                <a:gd name="T68" fmla="*/ 0 w 1147"/>
                <a:gd name="T69" fmla="*/ 2 h 1285"/>
                <a:gd name="T70" fmla="*/ 0 w 1147"/>
                <a:gd name="T71" fmla="*/ 2 h 1285"/>
                <a:gd name="T72" fmla="*/ 0 w 1147"/>
                <a:gd name="T73" fmla="*/ 1 h 1285"/>
                <a:gd name="T74" fmla="*/ 0 w 1147"/>
                <a:gd name="T75" fmla="*/ 1 h 1285"/>
                <a:gd name="T76" fmla="*/ 0 w 1147"/>
                <a:gd name="T77" fmla="*/ 1 h 1285"/>
                <a:gd name="T78" fmla="*/ 0 w 1147"/>
                <a:gd name="T79" fmla="*/ 1 h 1285"/>
                <a:gd name="T80" fmla="*/ 0 w 1147"/>
                <a:gd name="T81" fmla="*/ 1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a:p>
          </p:txBody>
        </p:sp>
        <p:sp>
          <p:nvSpPr>
            <p:cNvPr id="8424" name="Freeform 177"/>
            <p:cNvSpPr>
              <a:spLocks/>
            </p:cNvSpPr>
            <p:nvPr/>
          </p:nvSpPr>
          <p:spPr bwMode="auto">
            <a:xfrm>
              <a:off x="166" y="1848"/>
              <a:ext cx="145" cy="240"/>
            </a:xfrm>
            <a:custGeom>
              <a:avLst/>
              <a:gdLst>
                <a:gd name="T0" fmla="*/ 1 w 725"/>
                <a:gd name="T1" fmla="*/ 2 h 1198"/>
                <a:gd name="T2" fmla="*/ 1 w 725"/>
                <a:gd name="T3" fmla="*/ 2 h 1198"/>
                <a:gd name="T4" fmla="*/ 1 w 725"/>
                <a:gd name="T5" fmla="*/ 1 h 1198"/>
                <a:gd name="T6" fmla="*/ 0 w 725"/>
                <a:gd name="T7" fmla="*/ 1 h 1198"/>
                <a:gd name="T8" fmla="*/ 0 w 725"/>
                <a:gd name="T9" fmla="*/ 1 h 1198"/>
                <a:gd name="T10" fmla="*/ 0 w 725"/>
                <a:gd name="T11" fmla="*/ 1 h 1198"/>
                <a:gd name="T12" fmla="*/ 0 w 725"/>
                <a:gd name="T13" fmla="*/ 1 h 1198"/>
                <a:gd name="T14" fmla="*/ 0 w 725"/>
                <a:gd name="T15" fmla="*/ 1 h 1198"/>
                <a:gd name="T16" fmla="*/ 0 w 725"/>
                <a:gd name="T17" fmla="*/ 1 h 1198"/>
                <a:gd name="T18" fmla="*/ 0 w 725"/>
                <a:gd name="T19" fmla="*/ 1 h 1198"/>
                <a:gd name="T20" fmla="*/ 0 w 725"/>
                <a:gd name="T21" fmla="*/ 0 h 1198"/>
                <a:gd name="T22" fmla="*/ 1 w 725"/>
                <a:gd name="T23" fmla="*/ 0 h 1198"/>
                <a:gd name="T24" fmla="*/ 1 w 725"/>
                <a:gd name="T25" fmla="*/ 0 h 1198"/>
                <a:gd name="T26" fmla="*/ 0 w 725"/>
                <a:gd name="T27" fmla="*/ 0 h 1198"/>
                <a:gd name="T28" fmla="*/ 0 w 725"/>
                <a:gd name="T29" fmla="*/ 0 h 1198"/>
                <a:gd name="T30" fmla="*/ 0 w 725"/>
                <a:gd name="T31" fmla="*/ 0 h 1198"/>
                <a:gd name="T32" fmla="*/ 1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1 h 1198"/>
                <a:gd name="T46" fmla="*/ 0 w 725"/>
                <a:gd name="T47" fmla="*/ 1 h 1198"/>
                <a:gd name="T48" fmla="*/ 0 w 725"/>
                <a:gd name="T49" fmla="*/ 2 h 1198"/>
                <a:gd name="T50" fmla="*/ 0 w 725"/>
                <a:gd name="T51" fmla="*/ 2 h 1198"/>
                <a:gd name="T52" fmla="*/ 0 w 725"/>
                <a:gd name="T53" fmla="*/ 2 h 1198"/>
                <a:gd name="T54" fmla="*/ 0 w 725"/>
                <a:gd name="T55" fmla="*/ 2 h 1198"/>
                <a:gd name="T56" fmla="*/ 0 w 725"/>
                <a:gd name="T57" fmla="*/ 2 h 1198"/>
                <a:gd name="T58" fmla="*/ 1 w 725"/>
                <a:gd name="T59" fmla="*/ 2 h 1198"/>
                <a:gd name="T60" fmla="*/ 1 w 725"/>
                <a:gd name="T61" fmla="*/ 2 h 1198"/>
                <a:gd name="T62" fmla="*/ 1 w 725"/>
                <a:gd name="T63" fmla="*/ 2 h 1198"/>
                <a:gd name="T64" fmla="*/ 1 w 725"/>
                <a:gd name="T65" fmla="*/ 2 h 1198"/>
                <a:gd name="T66" fmla="*/ 1 w 725"/>
                <a:gd name="T67" fmla="*/ 2 h 1198"/>
                <a:gd name="T68" fmla="*/ 1 w 725"/>
                <a:gd name="T69" fmla="*/ 2 h 1198"/>
                <a:gd name="T70" fmla="*/ 1 w 725"/>
                <a:gd name="T71" fmla="*/ 2 h 1198"/>
                <a:gd name="T72" fmla="*/ 1 w 725"/>
                <a:gd name="T73" fmla="*/ 2 h 1198"/>
                <a:gd name="T74" fmla="*/ 1 w 725"/>
                <a:gd name="T75" fmla="*/ 2 h 1198"/>
                <a:gd name="T76" fmla="*/ 1 w 725"/>
                <a:gd name="T77" fmla="*/ 2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w="9525">
              <a:noFill/>
              <a:round/>
              <a:headEnd/>
              <a:tailEnd/>
            </a:ln>
          </p:spPr>
          <p:txBody>
            <a:bodyPr/>
            <a:lstStyle/>
            <a:p>
              <a:endParaRPr lang="zh-CN" altLang="en-US"/>
            </a:p>
          </p:txBody>
        </p:sp>
        <p:sp>
          <p:nvSpPr>
            <p:cNvPr id="8425" name="Freeform 178"/>
            <p:cNvSpPr>
              <a:spLocks/>
            </p:cNvSpPr>
            <p:nvPr/>
          </p:nvSpPr>
          <p:spPr bwMode="auto">
            <a:xfrm>
              <a:off x="176" y="1968"/>
              <a:ext cx="43" cy="110"/>
            </a:xfrm>
            <a:custGeom>
              <a:avLst/>
              <a:gdLst>
                <a:gd name="T0" fmla="*/ 0 w 211"/>
                <a:gd name="T1" fmla="*/ 1 h 553"/>
                <a:gd name="T2" fmla="*/ 0 w 211"/>
                <a:gd name="T3" fmla="*/ 1 h 553"/>
                <a:gd name="T4" fmla="*/ 0 w 211"/>
                <a:gd name="T5" fmla="*/ 1 h 553"/>
                <a:gd name="T6" fmla="*/ 0 w 211"/>
                <a:gd name="T7" fmla="*/ 1 h 553"/>
                <a:gd name="T8" fmla="*/ 0 w 211"/>
                <a:gd name="T9" fmla="*/ 1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1 h 553"/>
                <a:gd name="T24" fmla="*/ 0 w 211"/>
                <a:gd name="T25" fmla="*/ 1 h 553"/>
                <a:gd name="T26" fmla="*/ 0 w 211"/>
                <a:gd name="T27" fmla="*/ 1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w="9525">
              <a:noFill/>
              <a:round/>
              <a:headEnd/>
              <a:tailEnd/>
            </a:ln>
          </p:spPr>
          <p:txBody>
            <a:bodyPr/>
            <a:lstStyle/>
            <a:p>
              <a:endParaRPr lang="zh-CN" altLang="en-US"/>
            </a:p>
          </p:txBody>
        </p:sp>
        <p:sp>
          <p:nvSpPr>
            <p:cNvPr id="8426" name="Freeform 179"/>
            <p:cNvSpPr>
              <a:spLocks/>
            </p:cNvSpPr>
            <p:nvPr/>
          </p:nvSpPr>
          <p:spPr bwMode="auto">
            <a:xfrm>
              <a:off x="220" y="1878"/>
              <a:ext cx="167" cy="167"/>
            </a:xfrm>
            <a:custGeom>
              <a:avLst/>
              <a:gdLst>
                <a:gd name="T0" fmla="*/ 0 w 838"/>
                <a:gd name="T1" fmla="*/ 0 h 832"/>
                <a:gd name="T2" fmla="*/ 1 w 838"/>
                <a:gd name="T3" fmla="*/ 0 h 832"/>
                <a:gd name="T4" fmla="*/ 0 w 838"/>
                <a:gd name="T5" fmla="*/ 0 h 832"/>
                <a:gd name="T6" fmla="*/ 1 w 838"/>
                <a:gd name="T7" fmla="*/ 1 h 832"/>
                <a:gd name="T8" fmla="*/ 1 w 838"/>
                <a:gd name="T9" fmla="*/ 1 h 832"/>
                <a:gd name="T10" fmla="*/ 0 w 838"/>
                <a:gd name="T11" fmla="*/ 1 h 832"/>
                <a:gd name="T12" fmla="*/ 1 w 838"/>
                <a:gd name="T13" fmla="*/ 1 h 832"/>
                <a:gd name="T14" fmla="*/ 1 w 838"/>
                <a:gd name="T15" fmla="*/ 1 h 832"/>
                <a:gd name="T16" fmla="*/ 1 w 838"/>
                <a:gd name="T17" fmla="*/ 1 h 832"/>
                <a:gd name="T18" fmla="*/ 1 w 838"/>
                <a:gd name="T19" fmla="*/ 1 h 832"/>
                <a:gd name="T20" fmla="*/ 1 w 838"/>
                <a:gd name="T21" fmla="*/ 1 h 832"/>
                <a:gd name="T22" fmla="*/ 1 w 838"/>
                <a:gd name="T23" fmla="*/ 1 h 832"/>
                <a:gd name="T24" fmla="*/ 1 w 838"/>
                <a:gd name="T25" fmla="*/ 1 h 832"/>
                <a:gd name="T26" fmla="*/ 1 w 838"/>
                <a:gd name="T27" fmla="*/ 1 h 832"/>
                <a:gd name="T28" fmla="*/ 1 w 838"/>
                <a:gd name="T29" fmla="*/ 1 h 832"/>
                <a:gd name="T30" fmla="*/ 1 w 838"/>
                <a:gd name="T31" fmla="*/ 1 h 832"/>
                <a:gd name="T32" fmla="*/ 1 w 838"/>
                <a:gd name="T33" fmla="*/ 1 h 832"/>
                <a:gd name="T34" fmla="*/ 1 w 838"/>
                <a:gd name="T35" fmla="*/ 1 h 832"/>
                <a:gd name="T36" fmla="*/ 1 w 838"/>
                <a:gd name="T37" fmla="*/ 1 h 832"/>
                <a:gd name="T38" fmla="*/ 1 w 838"/>
                <a:gd name="T39" fmla="*/ 1 h 832"/>
                <a:gd name="T40" fmla="*/ 1 w 838"/>
                <a:gd name="T41" fmla="*/ 1 h 832"/>
                <a:gd name="T42" fmla="*/ 1 w 838"/>
                <a:gd name="T43" fmla="*/ 1 h 832"/>
                <a:gd name="T44" fmla="*/ 1 w 838"/>
                <a:gd name="T45" fmla="*/ 1 h 832"/>
                <a:gd name="T46" fmla="*/ 1 w 838"/>
                <a:gd name="T47" fmla="*/ 1 h 832"/>
                <a:gd name="T48" fmla="*/ 1 w 838"/>
                <a:gd name="T49" fmla="*/ 1 h 832"/>
                <a:gd name="T50" fmla="*/ 1 w 838"/>
                <a:gd name="T51" fmla="*/ 1 h 832"/>
                <a:gd name="T52" fmla="*/ 1 w 838"/>
                <a:gd name="T53" fmla="*/ 1 h 832"/>
                <a:gd name="T54" fmla="*/ 1 w 838"/>
                <a:gd name="T55" fmla="*/ 1 h 832"/>
                <a:gd name="T56" fmla="*/ 1 w 838"/>
                <a:gd name="T57" fmla="*/ 1 h 832"/>
                <a:gd name="T58" fmla="*/ 0 w 838"/>
                <a:gd name="T59" fmla="*/ 1 h 832"/>
                <a:gd name="T60" fmla="*/ 0 w 838"/>
                <a:gd name="T61" fmla="*/ 1 h 832"/>
                <a:gd name="T62" fmla="*/ 0 w 838"/>
                <a:gd name="T63" fmla="*/ 1 h 832"/>
                <a:gd name="T64" fmla="*/ 1 w 838"/>
                <a:gd name="T65" fmla="*/ 1 h 832"/>
                <a:gd name="T66" fmla="*/ 0 w 838"/>
                <a:gd name="T67" fmla="*/ 1 h 832"/>
                <a:gd name="T68" fmla="*/ 0 w 838"/>
                <a:gd name="T69" fmla="*/ 1 h 832"/>
                <a:gd name="T70" fmla="*/ 0 w 838"/>
                <a:gd name="T71" fmla="*/ 1 h 832"/>
                <a:gd name="T72" fmla="*/ 0 w 838"/>
                <a:gd name="T73" fmla="*/ 1 h 832"/>
                <a:gd name="T74" fmla="*/ 0 w 838"/>
                <a:gd name="T75" fmla="*/ 1 h 832"/>
                <a:gd name="T76" fmla="*/ 0 w 838"/>
                <a:gd name="T77" fmla="*/ 1 h 832"/>
                <a:gd name="T78" fmla="*/ 1 w 838"/>
                <a:gd name="T79" fmla="*/ 1 h 832"/>
                <a:gd name="T80" fmla="*/ 1 w 838"/>
                <a:gd name="T81" fmla="*/ 1 h 832"/>
                <a:gd name="T82" fmla="*/ 0 w 838"/>
                <a:gd name="T83" fmla="*/ 1 h 832"/>
                <a:gd name="T84" fmla="*/ 0 w 838"/>
                <a:gd name="T85" fmla="*/ 1 h 832"/>
                <a:gd name="T86" fmla="*/ 0 w 838"/>
                <a:gd name="T87" fmla="*/ 1 h 832"/>
                <a:gd name="T88" fmla="*/ 0 w 838"/>
                <a:gd name="T89" fmla="*/ 1 h 832"/>
                <a:gd name="T90" fmla="*/ 0 w 838"/>
                <a:gd name="T91" fmla="*/ 1 h 832"/>
                <a:gd name="T92" fmla="*/ 0 w 838"/>
                <a:gd name="T93" fmla="*/ 1 h 832"/>
                <a:gd name="T94" fmla="*/ 0 w 838"/>
                <a:gd name="T95" fmla="*/ 1 h 832"/>
                <a:gd name="T96" fmla="*/ 0 w 838"/>
                <a:gd name="T97" fmla="*/ 1 h 832"/>
                <a:gd name="T98" fmla="*/ 0 w 838"/>
                <a:gd name="T99" fmla="*/ 1 h 832"/>
                <a:gd name="T100" fmla="*/ 0 w 838"/>
                <a:gd name="T101" fmla="*/ 1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w="9525">
              <a:noFill/>
              <a:round/>
              <a:headEnd/>
              <a:tailEnd/>
            </a:ln>
          </p:spPr>
          <p:txBody>
            <a:bodyPr/>
            <a:lstStyle/>
            <a:p>
              <a:endParaRPr lang="zh-CN" altLang="en-US"/>
            </a:p>
          </p:txBody>
        </p:sp>
        <p:sp>
          <p:nvSpPr>
            <p:cNvPr id="8427" name="Freeform 180"/>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w="9525">
              <a:noFill/>
              <a:round/>
              <a:headEnd/>
              <a:tailEnd/>
            </a:ln>
          </p:spPr>
          <p:txBody>
            <a:bodyPr/>
            <a:lstStyle/>
            <a:p>
              <a:endParaRPr lang="zh-CN" altLang="en-US"/>
            </a:p>
          </p:txBody>
        </p:sp>
        <p:sp>
          <p:nvSpPr>
            <p:cNvPr id="8428" name="Freeform 181"/>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w="9525">
              <a:noFill/>
              <a:round/>
              <a:headEnd/>
              <a:tailEnd/>
            </a:ln>
          </p:spPr>
          <p:txBody>
            <a:bodyPr/>
            <a:lstStyle/>
            <a:p>
              <a:endParaRPr lang="zh-CN" altLang="en-US"/>
            </a:p>
          </p:txBody>
        </p:sp>
        <p:sp>
          <p:nvSpPr>
            <p:cNvPr id="8429" name="Freeform 182"/>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w="9525">
              <a:noFill/>
              <a:round/>
              <a:headEnd/>
              <a:tailEnd/>
            </a:ln>
          </p:spPr>
          <p:txBody>
            <a:bodyPr/>
            <a:lstStyle/>
            <a:p>
              <a:endParaRPr lang="zh-CN" altLang="en-US"/>
            </a:p>
          </p:txBody>
        </p:sp>
        <p:sp>
          <p:nvSpPr>
            <p:cNvPr id="8430" name="Freeform 183"/>
            <p:cNvSpPr>
              <a:spLocks/>
            </p:cNvSpPr>
            <p:nvPr/>
          </p:nvSpPr>
          <p:spPr bwMode="auto">
            <a:xfrm>
              <a:off x="286" y="1913"/>
              <a:ext cx="23" cy="73"/>
            </a:xfrm>
            <a:custGeom>
              <a:avLst/>
              <a:gdLst>
                <a:gd name="T0" fmla="*/ 0 w 115"/>
                <a:gd name="T1" fmla="*/ 1 h 368"/>
                <a:gd name="T2" fmla="*/ 0 w 115"/>
                <a:gd name="T3" fmla="*/ 1 h 368"/>
                <a:gd name="T4" fmla="*/ 0 w 115"/>
                <a:gd name="T5" fmla="*/ 1 h 368"/>
                <a:gd name="T6" fmla="*/ 0 w 115"/>
                <a:gd name="T7" fmla="*/ 1 h 368"/>
                <a:gd name="T8" fmla="*/ 0 w 115"/>
                <a:gd name="T9" fmla="*/ 1 h 368"/>
                <a:gd name="T10" fmla="*/ 0 w 115"/>
                <a:gd name="T11" fmla="*/ 1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1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w="9525">
              <a:noFill/>
              <a:round/>
              <a:headEnd/>
              <a:tailEnd/>
            </a:ln>
          </p:spPr>
          <p:txBody>
            <a:bodyPr/>
            <a:lstStyle/>
            <a:p>
              <a:endParaRPr lang="zh-CN" altLang="en-US"/>
            </a:p>
          </p:txBody>
        </p:sp>
        <p:sp>
          <p:nvSpPr>
            <p:cNvPr id="8431" name="Freeform 184"/>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w="9525">
              <a:noFill/>
              <a:round/>
              <a:headEnd/>
              <a:tailEnd/>
            </a:ln>
          </p:spPr>
          <p:txBody>
            <a:bodyPr/>
            <a:lstStyle/>
            <a:p>
              <a:endParaRPr lang="zh-CN" altLang="en-US"/>
            </a:p>
          </p:txBody>
        </p:sp>
        <p:sp>
          <p:nvSpPr>
            <p:cNvPr id="8432" name="Freeform 185"/>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w="9525">
              <a:noFill/>
              <a:round/>
              <a:headEnd/>
              <a:tailEnd/>
            </a:ln>
          </p:spPr>
          <p:txBody>
            <a:bodyPr/>
            <a:lstStyle/>
            <a:p>
              <a:endParaRPr lang="zh-CN" altLang="en-US"/>
            </a:p>
          </p:txBody>
        </p:sp>
        <p:sp>
          <p:nvSpPr>
            <p:cNvPr id="8433" name="Freeform 186"/>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w="9525">
              <a:noFill/>
              <a:round/>
              <a:headEnd/>
              <a:tailEnd/>
            </a:ln>
          </p:spPr>
          <p:txBody>
            <a:bodyPr/>
            <a:lstStyle/>
            <a:p>
              <a:endParaRPr lang="zh-CN" altLang="en-US"/>
            </a:p>
          </p:txBody>
        </p:sp>
      </p:grpSp>
      <p:grpSp>
        <p:nvGrpSpPr>
          <p:cNvPr id="8234" name="Group 187"/>
          <p:cNvGrpSpPr>
            <a:grpSpLocks/>
          </p:cNvGrpSpPr>
          <p:nvPr/>
        </p:nvGrpSpPr>
        <p:grpSpPr bwMode="auto">
          <a:xfrm>
            <a:off x="223838" y="4232275"/>
            <a:ext cx="195262" cy="265113"/>
            <a:chOff x="141" y="2010"/>
            <a:chExt cx="123" cy="167"/>
          </a:xfrm>
        </p:grpSpPr>
        <p:sp>
          <p:nvSpPr>
            <p:cNvPr id="8418" name="Freeform 188"/>
            <p:cNvSpPr>
              <a:spLocks/>
            </p:cNvSpPr>
            <p:nvPr/>
          </p:nvSpPr>
          <p:spPr bwMode="auto">
            <a:xfrm>
              <a:off x="141" y="2010"/>
              <a:ext cx="123" cy="167"/>
            </a:xfrm>
            <a:custGeom>
              <a:avLst/>
              <a:gdLst>
                <a:gd name="T0" fmla="*/ 1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1 h 835"/>
                <a:gd name="T18" fmla="*/ 0 w 617"/>
                <a:gd name="T19" fmla="*/ 1 h 835"/>
                <a:gd name="T20" fmla="*/ 0 w 617"/>
                <a:gd name="T21" fmla="*/ 1 h 835"/>
                <a:gd name="T22" fmla="*/ 0 w 617"/>
                <a:gd name="T23" fmla="*/ 1 h 835"/>
                <a:gd name="T24" fmla="*/ 1 w 617"/>
                <a:gd name="T25" fmla="*/ 1 h 835"/>
                <a:gd name="T26" fmla="*/ 1 w 617"/>
                <a:gd name="T27" fmla="*/ 1 h 835"/>
                <a:gd name="T28" fmla="*/ 1 w 617"/>
                <a:gd name="T29" fmla="*/ 1 h 835"/>
                <a:gd name="T30" fmla="*/ 1 w 617"/>
                <a:gd name="T31" fmla="*/ 1 h 835"/>
                <a:gd name="T32" fmla="*/ 1 w 617"/>
                <a:gd name="T33" fmla="*/ 1 h 835"/>
                <a:gd name="T34" fmla="*/ 1 w 617"/>
                <a:gd name="T35" fmla="*/ 1 h 835"/>
                <a:gd name="T36" fmla="*/ 1 w 617"/>
                <a:gd name="T37" fmla="*/ 1 h 835"/>
                <a:gd name="T38" fmla="*/ 1 w 617"/>
                <a:gd name="T39" fmla="*/ 0 h 835"/>
                <a:gd name="T40" fmla="*/ 1 w 617"/>
                <a:gd name="T41" fmla="*/ 0 h 835"/>
                <a:gd name="T42" fmla="*/ 1 w 617"/>
                <a:gd name="T43" fmla="*/ 0 h 835"/>
                <a:gd name="T44" fmla="*/ 1 w 617"/>
                <a:gd name="T45" fmla="*/ 0 h 835"/>
                <a:gd name="T46" fmla="*/ 1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a:p>
          </p:txBody>
        </p:sp>
        <p:sp>
          <p:nvSpPr>
            <p:cNvPr id="8419" name="Freeform 189"/>
            <p:cNvSpPr>
              <a:spLocks/>
            </p:cNvSpPr>
            <p:nvPr/>
          </p:nvSpPr>
          <p:spPr bwMode="auto">
            <a:xfrm>
              <a:off x="143" y="2019"/>
              <a:ext cx="106" cy="153"/>
            </a:xfrm>
            <a:custGeom>
              <a:avLst/>
              <a:gdLst>
                <a:gd name="T0" fmla="*/ 1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1 h 766"/>
                <a:gd name="T14" fmla="*/ 0 w 531"/>
                <a:gd name="T15" fmla="*/ 1 h 766"/>
                <a:gd name="T16" fmla="*/ 0 w 531"/>
                <a:gd name="T17" fmla="*/ 1 h 766"/>
                <a:gd name="T18" fmla="*/ 0 w 531"/>
                <a:gd name="T19" fmla="*/ 1 h 766"/>
                <a:gd name="T20" fmla="*/ 0 w 531"/>
                <a:gd name="T21" fmla="*/ 1 h 766"/>
                <a:gd name="T22" fmla="*/ 1 w 531"/>
                <a:gd name="T23" fmla="*/ 1 h 766"/>
                <a:gd name="T24" fmla="*/ 1 w 531"/>
                <a:gd name="T25" fmla="*/ 1 h 766"/>
                <a:gd name="T26" fmla="*/ 1 w 531"/>
                <a:gd name="T27" fmla="*/ 1 h 766"/>
                <a:gd name="T28" fmla="*/ 1 w 531"/>
                <a:gd name="T29" fmla="*/ 1 h 766"/>
                <a:gd name="T30" fmla="*/ 1 w 531"/>
                <a:gd name="T31" fmla="*/ 1 h 766"/>
                <a:gd name="T32" fmla="*/ 1 w 531"/>
                <a:gd name="T33" fmla="*/ 1 h 766"/>
                <a:gd name="T34" fmla="*/ 1 w 531"/>
                <a:gd name="T35" fmla="*/ 1 h 766"/>
                <a:gd name="T36" fmla="*/ 1 w 531"/>
                <a:gd name="T37" fmla="*/ 0 h 766"/>
                <a:gd name="T38" fmla="*/ 1 w 531"/>
                <a:gd name="T39" fmla="*/ 0 h 766"/>
                <a:gd name="T40" fmla="*/ 1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w="9525">
              <a:noFill/>
              <a:round/>
              <a:headEnd/>
              <a:tailEnd/>
            </a:ln>
          </p:spPr>
          <p:txBody>
            <a:bodyPr/>
            <a:lstStyle/>
            <a:p>
              <a:endParaRPr lang="zh-CN" altLang="en-US"/>
            </a:p>
          </p:txBody>
        </p:sp>
      </p:grpSp>
      <p:sp>
        <p:nvSpPr>
          <p:cNvPr id="8235" name="Freeform 190"/>
          <p:cNvSpPr>
            <a:spLocks/>
          </p:cNvSpPr>
          <p:nvPr/>
        </p:nvSpPr>
        <p:spPr bwMode="auto">
          <a:xfrm>
            <a:off x="703263" y="4533900"/>
            <a:ext cx="14287" cy="223838"/>
          </a:xfrm>
          <a:custGeom>
            <a:avLst/>
            <a:gdLst>
              <a:gd name="T0" fmla="*/ 2147483647 w 43"/>
              <a:gd name="T1" fmla="*/ 0 h 703"/>
              <a:gd name="T2" fmla="*/ 2147483647 w 43"/>
              <a:gd name="T3" fmla="*/ 2147483647 h 703"/>
              <a:gd name="T4" fmla="*/ 2147483647 w 43"/>
              <a:gd name="T5" fmla="*/ 2147483647 h 703"/>
              <a:gd name="T6" fmla="*/ 2147483647 w 43"/>
              <a:gd name="T7" fmla="*/ 2147483647 h 703"/>
              <a:gd name="T8" fmla="*/ 2147483647 w 43"/>
              <a:gd name="T9" fmla="*/ 2147483647 h 703"/>
              <a:gd name="T10" fmla="*/ 2147483647 w 43"/>
              <a:gd name="T11" fmla="*/ 2147483647 h 703"/>
              <a:gd name="T12" fmla="*/ 2147483647 w 43"/>
              <a:gd name="T13" fmla="*/ 2147483647 h 703"/>
              <a:gd name="T14" fmla="*/ 0 w 43"/>
              <a:gd name="T15" fmla="*/ 2147483647 h 703"/>
              <a:gd name="T16" fmla="*/ 2147483647 w 43"/>
              <a:gd name="T17" fmla="*/ 2147483647 h 703"/>
              <a:gd name="T18" fmla="*/ 2147483647 w 43"/>
              <a:gd name="T19" fmla="*/ 2147483647 h 703"/>
              <a:gd name="T20" fmla="*/ 2147483647 w 43"/>
              <a:gd name="T21" fmla="*/ 2147483647 h 703"/>
              <a:gd name="T22" fmla="*/ 2147483647 w 43"/>
              <a:gd name="T23" fmla="*/ 2147483647 h 703"/>
              <a:gd name="T24" fmla="*/ 2147483647 w 43"/>
              <a:gd name="T25" fmla="*/ 2147483647 h 703"/>
              <a:gd name="T26" fmla="*/ 2147483647 w 43"/>
              <a:gd name="T27" fmla="*/ 2147483647 h 703"/>
              <a:gd name="T28" fmla="*/ 2147483647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w="9525">
            <a:noFill/>
            <a:round/>
            <a:headEnd/>
            <a:tailEnd/>
          </a:ln>
        </p:spPr>
        <p:txBody>
          <a:bodyPr/>
          <a:lstStyle/>
          <a:p>
            <a:endParaRPr lang="zh-CN" altLang="en-US"/>
          </a:p>
        </p:txBody>
      </p:sp>
      <p:sp>
        <p:nvSpPr>
          <p:cNvPr id="8236" name="Freeform 191"/>
          <p:cNvSpPr>
            <a:spLocks/>
          </p:cNvSpPr>
          <p:nvPr/>
        </p:nvSpPr>
        <p:spPr bwMode="auto">
          <a:xfrm>
            <a:off x="646113" y="4537075"/>
            <a:ext cx="34925" cy="11113"/>
          </a:xfrm>
          <a:custGeom>
            <a:avLst/>
            <a:gdLst>
              <a:gd name="T0" fmla="*/ 2147483647 w 112"/>
              <a:gd name="T1" fmla="*/ 0 h 36"/>
              <a:gd name="T2" fmla="*/ 2147483647 w 112"/>
              <a:gd name="T3" fmla="*/ 2147483647 h 36"/>
              <a:gd name="T4" fmla="*/ 2147483647 w 112"/>
              <a:gd name="T5" fmla="*/ 2147483647 h 36"/>
              <a:gd name="T6" fmla="*/ 0 w 112"/>
              <a:gd name="T7" fmla="*/ 2147483647 h 36"/>
              <a:gd name="T8" fmla="*/ 2147483647 w 112"/>
              <a:gd name="T9" fmla="*/ 2147483647 h 36"/>
              <a:gd name="T10" fmla="*/ 2147483647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w="9525">
            <a:noFill/>
            <a:round/>
            <a:headEnd/>
            <a:tailEnd/>
          </a:ln>
        </p:spPr>
        <p:txBody>
          <a:bodyPr/>
          <a:lstStyle/>
          <a:p>
            <a:endParaRPr lang="zh-CN" altLang="en-US"/>
          </a:p>
        </p:txBody>
      </p:sp>
      <p:sp>
        <p:nvSpPr>
          <p:cNvPr id="8237" name="Freeform 192"/>
          <p:cNvSpPr>
            <a:spLocks/>
          </p:cNvSpPr>
          <p:nvPr/>
        </p:nvSpPr>
        <p:spPr bwMode="auto">
          <a:xfrm>
            <a:off x="498475" y="3956050"/>
            <a:ext cx="47625" cy="128588"/>
          </a:xfrm>
          <a:custGeom>
            <a:avLst/>
            <a:gdLst>
              <a:gd name="T0" fmla="*/ 0 w 150"/>
              <a:gd name="T1" fmla="*/ 0 h 407"/>
              <a:gd name="T2" fmla="*/ 2147483647 w 150"/>
              <a:gd name="T3" fmla="*/ 2147483647 h 407"/>
              <a:gd name="T4" fmla="*/ 2147483647 w 150"/>
              <a:gd name="T5" fmla="*/ 2147483647 h 407"/>
              <a:gd name="T6" fmla="*/ 2147483647 w 150"/>
              <a:gd name="T7" fmla="*/ 2147483647 h 407"/>
              <a:gd name="T8" fmla="*/ 2147483647 w 150"/>
              <a:gd name="T9" fmla="*/ 2147483647 h 407"/>
              <a:gd name="T10" fmla="*/ 2147483647 w 150"/>
              <a:gd name="T11" fmla="*/ 2147483647 h 407"/>
              <a:gd name="T12" fmla="*/ 2147483647 w 150"/>
              <a:gd name="T13" fmla="*/ 2147483647 h 407"/>
              <a:gd name="T14" fmla="*/ 2147483647 w 150"/>
              <a:gd name="T15" fmla="*/ 2147483647 h 407"/>
              <a:gd name="T16" fmla="*/ 2147483647 w 150"/>
              <a:gd name="T17" fmla="*/ 2147483647 h 407"/>
              <a:gd name="T18" fmla="*/ 2147483647 w 150"/>
              <a:gd name="T19" fmla="*/ 2147483647 h 407"/>
              <a:gd name="T20" fmla="*/ 2147483647 w 150"/>
              <a:gd name="T21" fmla="*/ 2147483647 h 407"/>
              <a:gd name="T22" fmla="*/ 2147483647 w 150"/>
              <a:gd name="T23" fmla="*/ 2147483647 h 407"/>
              <a:gd name="T24" fmla="*/ 2147483647 w 150"/>
              <a:gd name="T25" fmla="*/ 2147483647 h 407"/>
              <a:gd name="T26" fmla="*/ 2147483647 w 150"/>
              <a:gd name="T27" fmla="*/ 2147483647 h 407"/>
              <a:gd name="T28" fmla="*/ 2147483647 w 150"/>
              <a:gd name="T29" fmla="*/ 2147483647 h 407"/>
              <a:gd name="T30" fmla="*/ 2147483647 w 150"/>
              <a:gd name="T31" fmla="*/ 2147483647 h 407"/>
              <a:gd name="T32" fmla="*/ 2147483647 w 150"/>
              <a:gd name="T33" fmla="*/ 2147483647 h 407"/>
              <a:gd name="T34" fmla="*/ 2147483647 w 150"/>
              <a:gd name="T35" fmla="*/ 2147483647 h 407"/>
              <a:gd name="T36" fmla="*/ 2147483647 w 150"/>
              <a:gd name="T37" fmla="*/ 2147483647 h 407"/>
              <a:gd name="T38" fmla="*/ 2147483647 w 150"/>
              <a:gd name="T39" fmla="*/ 2147483647 h 407"/>
              <a:gd name="T40" fmla="*/ 2147483647 w 150"/>
              <a:gd name="T41" fmla="*/ 2147483647 h 407"/>
              <a:gd name="T42" fmla="*/ 2147483647 w 150"/>
              <a:gd name="T43" fmla="*/ 2147483647 h 407"/>
              <a:gd name="T44" fmla="*/ 2147483647 w 150"/>
              <a:gd name="T45" fmla="*/ 2147483647 h 407"/>
              <a:gd name="T46" fmla="*/ 2147483647 w 150"/>
              <a:gd name="T47" fmla="*/ 2147483647 h 407"/>
              <a:gd name="T48" fmla="*/ 2147483647 w 150"/>
              <a:gd name="T49" fmla="*/ 2147483647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p:spPr>
        <p:txBody>
          <a:bodyPr/>
          <a:lstStyle/>
          <a:p>
            <a:endParaRPr lang="zh-CN" altLang="en-US"/>
          </a:p>
        </p:txBody>
      </p:sp>
      <p:sp>
        <p:nvSpPr>
          <p:cNvPr id="8238" name="Text Box 193"/>
          <p:cNvSpPr txBox="1">
            <a:spLocks noChangeArrowheads="1"/>
          </p:cNvSpPr>
          <p:nvPr/>
        </p:nvSpPr>
        <p:spPr bwMode="auto">
          <a:xfrm>
            <a:off x="7772400" y="46720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8239" name="Oval 194"/>
          <p:cNvSpPr>
            <a:spLocks noChangeArrowheads="1"/>
          </p:cNvSpPr>
          <p:nvPr/>
        </p:nvSpPr>
        <p:spPr bwMode="auto">
          <a:xfrm>
            <a:off x="762000" y="406241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grpSp>
        <p:nvGrpSpPr>
          <p:cNvPr id="8240" name="Group 195"/>
          <p:cNvGrpSpPr>
            <a:grpSpLocks/>
          </p:cNvGrpSpPr>
          <p:nvPr/>
        </p:nvGrpSpPr>
        <p:grpSpPr bwMode="auto">
          <a:xfrm>
            <a:off x="7926388" y="3698875"/>
            <a:ext cx="709612" cy="495300"/>
            <a:chOff x="4993" y="1674"/>
            <a:chExt cx="447" cy="312"/>
          </a:xfrm>
        </p:grpSpPr>
        <p:grpSp>
          <p:nvGrpSpPr>
            <p:cNvPr id="8367" name="Group 196"/>
            <p:cNvGrpSpPr>
              <a:grpSpLocks/>
            </p:cNvGrpSpPr>
            <p:nvPr/>
          </p:nvGrpSpPr>
          <p:grpSpPr bwMode="auto">
            <a:xfrm>
              <a:off x="4993" y="1674"/>
              <a:ext cx="345" cy="282"/>
              <a:chOff x="4993" y="1674"/>
              <a:chExt cx="345" cy="282"/>
            </a:xfrm>
          </p:grpSpPr>
          <p:grpSp>
            <p:nvGrpSpPr>
              <p:cNvPr id="8400" name="Group 197"/>
              <p:cNvGrpSpPr>
                <a:grpSpLocks/>
              </p:cNvGrpSpPr>
              <p:nvPr/>
            </p:nvGrpSpPr>
            <p:grpSpPr bwMode="auto">
              <a:xfrm>
                <a:off x="4993" y="1674"/>
                <a:ext cx="345" cy="282"/>
                <a:chOff x="4993" y="1674"/>
                <a:chExt cx="345" cy="282"/>
              </a:xfrm>
            </p:grpSpPr>
            <p:grpSp>
              <p:nvGrpSpPr>
                <p:cNvPr id="8409" name="Group 198"/>
                <p:cNvGrpSpPr>
                  <a:grpSpLocks/>
                </p:cNvGrpSpPr>
                <p:nvPr/>
              </p:nvGrpSpPr>
              <p:grpSpPr bwMode="auto">
                <a:xfrm>
                  <a:off x="4993" y="1833"/>
                  <a:ext cx="345" cy="123"/>
                  <a:chOff x="4993" y="1833"/>
                  <a:chExt cx="345" cy="123"/>
                </a:xfrm>
              </p:grpSpPr>
              <p:sp>
                <p:nvSpPr>
                  <p:cNvPr id="8415" name="Freeform 199"/>
                  <p:cNvSpPr>
                    <a:spLocks/>
                  </p:cNvSpPr>
                  <p:nvPr/>
                </p:nvSpPr>
                <p:spPr bwMode="auto">
                  <a:xfrm>
                    <a:off x="5140" y="1833"/>
                    <a:ext cx="198" cy="123"/>
                  </a:xfrm>
                  <a:custGeom>
                    <a:avLst/>
                    <a:gdLst>
                      <a:gd name="T0" fmla="*/ 0 w 1188"/>
                      <a:gd name="T1" fmla="*/ 0 h 738"/>
                      <a:gd name="T2" fmla="*/ 0 w 1188"/>
                      <a:gd name="T3" fmla="*/ 0 h 738"/>
                      <a:gd name="T4" fmla="*/ 1 w 1188"/>
                      <a:gd name="T5" fmla="*/ 0 h 738"/>
                      <a:gd name="T6" fmla="*/ 1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a:p>
                </p:txBody>
              </p:sp>
              <p:sp>
                <p:nvSpPr>
                  <p:cNvPr id="8416" name="Freeform 200"/>
                  <p:cNvSpPr>
                    <a:spLocks/>
                  </p:cNvSpPr>
                  <p:nvPr/>
                </p:nvSpPr>
                <p:spPr bwMode="auto">
                  <a:xfrm>
                    <a:off x="4993" y="1862"/>
                    <a:ext cx="147" cy="94"/>
                  </a:xfrm>
                  <a:custGeom>
                    <a:avLst/>
                    <a:gdLst>
                      <a:gd name="T0" fmla="*/ 1 w 882"/>
                      <a:gd name="T1" fmla="*/ 0 h 563"/>
                      <a:gd name="T2" fmla="*/ 1 w 882"/>
                      <a:gd name="T3" fmla="*/ 1 h 563"/>
                      <a:gd name="T4" fmla="*/ 0 w 882"/>
                      <a:gd name="T5" fmla="*/ 0 h 563"/>
                      <a:gd name="T6" fmla="*/ 0 w 882"/>
                      <a:gd name="T7" fmla="*/ 0 h 563"/>
                      <a:gd name="T8" fmla="*/ 1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a:p>
                </p:txBody>
              </p:sp>
              <p:sp>
                <p:nvSpPr>
                  <p:cNvPr id="8417" name="Freeform 201"/>
                  <p:cNvSpPr>
                    <a:spLocks/>
                  </p:cNvSpPr>
                  <p:nvPr/>
                </p:nvSpPr>
                <p:spPr bwMode="auto">
                  <a:xfrm>
                    <a:off x="4993" y="1833"/>
                    <a:ext cx="345" cy="38"/>
                  </a:xfrm>
                  <a:custGeom>
                    <a:avLst/>
                    <a:gdLst>
                      <a:gd name="T0" fmla="*/ 0 w 2070"/>
                      <a:gd name="T1" fmla="*/ 0 h 225"/>
                      <a:gd name="T2" fmla="*/ 1 w 2070"/>
                      <a:gd name="T3" fmla="*/ 0 h 225"/>
                      <a:gd name="T4" fmla="*/ 1 w 2070"/>
                      <a:gd name="T5" fmla="*/ 0 h 225"/>
                      <a:gd name="T6" fmla="*/ 1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a:p>
                </p:txBody>
              </p:sp>
            </p:grpSp>
            <p:sp>
              <p:nvSpPr>
                <p:cNvPr id="8410" name="Freeform 202"/>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1 w 751"/>
                    <a:gd name="T7" fmla="*/ 0 h 210"/>
                    <a:gd name="T8" fmla="*/ 1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a:p>
              </p:txBody>
            </p:sp>
            <p:grpSp>
              <p:nvGrpSpPr>
                <p:cNvPr id="8411" name="Group 203"/>
                <p:cNvGrpSpPr>
                  <a:grpSpLocks/>
                </p:cNvGrpSpPr>
                <p:nvPr/>
              </p:nvGrpSpPr>
              <p:grpSpPr bwMode="auto">
                <a:xfrm>
                  <a:off x="5020" y="1674"/>
                  <a:ext cx="279" cy="176"/>
                  <a:chOff x="5020" y="1674"/>
                  <a:chExt cx="279" cy="176"/>
                </a:xfrm>
              </p:grpSpPr>
              <p:sp>
                <p:nvSpPr>
                  <p:cNvPr id="8412" name="Freeform 204"/>
                  <p:cNvSpPr>
                    <a:spLocks/>
                  </p:cNvSpPr>
                  <p:nvPr/>
                </p:nvSpPr>
                <p:spPr bwMode="auto">
                  <a:xfrm>
                    <a:off x="5139" y="1674"/>
                    <a:ext cx="160" cy="172"/>
                  </a:xfrm>
                  <a:custGeom>
                    <a:avLst/>
                    <a:gdLst>
                      <a:gd name="T0" fmla="*/ 0 w 960"/>
                      <a:gd name="T1" fmla="*/ 1 h 1031"/>
                      <a:gd name="T2" fmla="*/ 0 w 960"/>
                      <a:gd name="T3" fmla="*/ 0 h 1031"/>
                      <a:gd name="T4" fmla="*/ 1 w 960"/>
                      <a:gd name="T5" fmla="*/ 0 h 1031"/>
                      <a:gd name="T6" fmla="*/ 1 w 960"/>
                      <a:gd name="T7" fmla="*/ 1 h 1031"/>
                      <a:gd name="T8" fmla="*/ 0 w 960"/>
                      <a:gd name="T9" fmla="*/ 1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a:p>
                </p:txBody>
              </p:sp>
              <p:sp>
                <p:nvSpPr>
                  <p:cNvPr id="8413" name="Freeform 205"/>
                  <p:cNvSpPr>
                    <a:spLocks/>
                  </p:cNvSpPr>
                  <p:nvPr/>
                </p:nvSpPr>
                <p:spPr bwMode="auto">
                  <a:xfrm>
                    <a:off x="5020" y="1679"/>
                    <a:ext cx="141" cy="171"/>
                  </a:xfrm>
                  <a:custGeom>
                    <a:avLst/>
                    <a:gdLst>
                      <a:gd name="T0" fmla="*/ 0 w 850"/>
                      <a:gd name="T1" fmla="*/ 0 h 1026"/>
                      <a:gd name="T2" fmla="*/ 0 w 850"/>
                      <a:gd name="T3" fmla="*/ 0 h 1026"/>
                      <a:gd name="T4" fmla="*/ 0 w 850"/>
                      <a:gd name="T5" fmla="*/ 1 h 1026"/>
                      <a:gd name="T6" fmla="*/ 1 w 850"/>
                      <a:gd name="T7" fmla="*/ 1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a:p>
                </p:txBody>
              </p:sp>
              <p:sp>
                <p:nvSpPr>
                  <p:cNvPr id="8414" name="Freeform 206"/>
                  <p:cNvSpPr>
                    <a:spLocks/>
                  </p:cNvSpPr>
                  <p:nvPr/>
                </p:nvSpPr>
                <p:spPr bwMode="auto">
                  <a:xfrm>
                    <a:off x="5166" y="1691"/>
                    <a:ext cx="115" cy="129"/>
                  </a:xfrm>
                  <a:custGeom>
                    <a:avLst/>
                    <a:gdLst>
                      <a:gd name="T0" fmla="*/ 0 w 689"/>
                      <a:gd name="T1" fmla="*/ 0 h 778"/>
                      <a:gd name="T2" fmla="*/ 0 w 689"/>
                      <a:gd name="T3" fmla="*/ 0 h 778"/>
                      <a:gd name="T4" fmla="*/ 1 w 689"/>
                      <a:gd name="T5" fmla="*/ 0 h 778"/>
                      <a:gd name="T6" fmla="*/ 1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a:p>
                </p:txBody>
              </p:sp>
            </p:grpSp>
          </p:grpSp>
          <p:grpSp>
            <p:nvGrpSpPr>
              <p:cNvPr id="8401" name="Group 207"/>
              <p:cNvGrpSpPr>
                <a:grpSpLocks/>
              </p:cNvGrpSpPr>
              <p:nvPr/>
            </p:nvGrpSpPr>
            <p:grpSpPr bwMode="auto">
              <a:xfrm>
                <a:off x="5212" y="1846"/>
                <a:ext cx="113" cy="80"/>
                <a:chOff x="5212" y="1846"/>
                <a:chExt cx="113" cy="80"/>
              </a:xfrm>
            </p:grpSpPr>
            <p:sp>
              <p:nvSpPr>
                <p:cNvPr id="8402" name="Freeform 208"/>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a:p>
              </p:txBody>
            </p:sp>
            <p:sp>
              <p:nvSpPr>
                <p:cNvPr id="8403" name="Line 209"/>
                <p:cNvSpPr>
                  <a:spLocks noChangeShapeType="1"/>
                </p:cNvSpPr>
                <p:nvPr/>
              </p:nvSpPr>
              <p:spPr bwMode="auto">
                <a:xfrm flipV="1">
                  <a:off x="5286" y="1866"/>
                  <a:ext cx="30" cy="7"/>
                </a:xfrm>
                <a:prstGeom prst="line">
                  <a:avLst/>
                </a:prstGeom>
                <a:noFill/>
                <a:ln w="9525">
                  <a:solidFill>
                    <a:srgbClr val="000000"/>
                  </a:solidFill>
                  <a:round/>
                  <a:headEnd/>
                  <a:tailEnd/>
                </a:ln>
              </p:spPr>
              <p:txBody>
                <a:bodyPr/>
                <a:lstStyle/>
                <a:p>
                  <a:endParaRPr lang="zh-CN" altLang="en-US"/>
                </a:p>
              </p:txBody>
            </p:sp>
            <p:sp>
              <p:nvSpPr>
                <p:cNvPr id="8404" name="Line 210"/>
                <p:cNvSpPr>
                  <a:spLocks noChangeShapeType="1"/>
                </p:cNvSpPr>
                <p:nvPr/>
              </p:nvSpPr>
              <p:spPr bwMode="auto">
                <a:xfrm flipH="1">
                  <a:off x="5231" y="1876"/>
                  <a:ext cx="39" cy="9"/>
                </a:xfrm>
                <a:prstGeom prst="line">
                  <a:avLst/>
                </a:prstGeom>
                <a:noFill/>
                <a:ln w="9525">
                  <a:solidFill>
                    <a:srgbClr val="000000"/>
                  </a:solidFill>
                  <a:round/>
                  <a:headEnd/>
                  <a:tailEnd/>
                </a:ln>
              </p:spPr>
              <p:txBody>
                <a:bodyPr/>
                <a:lstStyle/>
                <a:p>
                  <a:endParaRPr lang="zh-CN" altLang="en-US"/>
                </a:p>
              </p:txBody>
            </p:sp>
            <p:sp>
              <p:nvSpPr>
                <p:cNvPr id="8405" name="Line 211"/>
                <p:cNvSpPr>
                  <a:spLocks noChangeShapeType="1"/>
                </p:cNvSpPr>
                <p:nvPr/>
              </p:nvSpPr>
              <p:spPr bwMode="auto">
                <a:xfrm>
                  <a:off x="5277" y="1856"/>
                  <a:ext cx="1" cy="52"/>
                </a:xfrm>
                <a:prstGeom prst="line">
                  <a:avLst/>
                </a:prstGeom>
                <a:noFill/>
                <a:ln w="1588">
                  <a:solidFill>
                    <a:srgbClr val="000000"/>
                  </a:solidFill>
                  <a:round/>
                  <a:headEnd/>
                  <a:tailEnd/>
                </a:ln>
              </p:spPr>
              <p:txBody>
                <a:bodyPr/>
                <a:lstStyle/>
                <a:p>
                  <a:endParaRPr lang="zh-CN" altLang="en-US"/>
                </a:p>
              </p:txBody>
            </p:sp>
            <p:sp>
              <p:nvSpPr>
                <p:cNvPr id="8406" name="Line 212"/>
                <p:cNvSpPr>
                  <a:spLocks noChangeShapeType="1"/>
                </p:cNvSpPr>
                <p:nvPr/>
              </p:nvSpPr>
              <p:spPr bwMode="auto">
                <a:xfrm>
                  <a:off x="5223" y="1868"/>
                  <a:ext cx="1" cy="57"/>
                </a:xfrm>
                <a:prstGeom prst="line">
                  <a:avLst/>
                </a:prstGeom>
                <a:noFill/>
                <a:ln w="1588">
                  <a:solidFill>
                    <a:srgbClr val="000000"/>
                  </a:solidFill>
                  <a:round/>
                  <a:headEnd/>
                  <a:tailEnd/>
                </a:ln>
              </p:spPr>
              <p:txBody>
                <a:bodyPr/>
                <a:lstStyle/>
                <a:p>
                  <a:endParaRPr lang="zh-CN" altLang="en-US"/>
                </a:p>
              </p:txBody>
            </p:sp>
            <p:sp>
              <p:nvSpPr>
                <p:cNvPr id="8407" name="Line 213"/>
                <p:cNvSpPr>
                  <a:spLocks noChangeShapeType="1"/>
                </p:cNvSpPr>
                <p:nvPr/>
              </p:nvSpPr>
              <p:spPr bwMode="auto">
                <a:xfrm flipH="1">
                  <a:off x="5223" y="1867"/>
                  <a:ext cx="102" cy="26"/>
                </a:xfrm>
                <a:prstGeom prst="line">
                  <a:avLst/>
                </a:prstGeom>
                <a:noFill/>
                <a:ln w="1588">
                  <a:solidFill>
                    <a:srgbClr val="000000"/>
                  </a:solidFill>
                  <a:round/>
                  <a:headEnd/>
                  <a:tailEnd/>
                </a:ln>
              </p:spPr>
              <p:txBody>
                <a:bodyPr/>
                <a:lstStyle/>
                <a:p>
                  <a:endParaRPr lang="zh-CN" altLang="en-US"/>
                </a:p>
              </p:txBody>
            </p:sp>
            <p:sp>
              <p:nvSpPr>
                <p:cNvPr id="8408" name="Line 214"/>
                <p:cNvSpPr>
                  <a:spLocks noChangeShapeType="1"/>
                </p:cNvSpPr>
                <p:nvPr/>
              </p:nvSpPr>
              <p:spPr bwMode="auto">
                <a:xfrm flipV="1">
                  <a:off x="5223" y="1860"/>
                  <a:ext cx="102" cy="23"/>
                </a:xfrm>
                <a:prstGeom prst="line">
                  <a:avLst/>
                </a:prstGeom>
                <a:noFill/>
                <a:ln w="1588">
                  <a:solidFill>
                    <a:srgbClr val="000000"/>
                  </a:solidFill>
                  <a:round/>
                  <a:headEnd/>
                  <a:tailEnd/>
                </a:ln>
              </p:spPr>
              <p:txBody>
                <a:bodyPr/>
                <a:lstStyle/>
                <a:p>
                  <a:endParaRPr lang="zh-CN" altLang="en-US"/>
                </a:p>
              </p:txBody>
            </p:sp>
          </p:grpSp>
        </p:grpSp>
        <p:grpSp>
          <p:nvGrpSpPr>
            <p:cNvPr id="8368" name="Group 215"/>
            <p:cNvGrpSpPr>
              <a:grpSpLocks/>
            </p:cNvGrpSpPr>
            <p:nvPr/>
          </p:nvGrpSpPr>
          <p:grpSpPr bwMode="auto">
            <a:xfrm>
              <a:off x="5170" y="1848"/>
              <a:ext cx="270" cy="138"/>
              <a:chOff x="5170" y="1848"/>
              <a:chExt cx="270" cy="138"/>
            </a:xfrm>
          </p:grpSpPr>
          <p:grpSp>
            <p:nvGrpSpPr>
              <p:cNvPr id="8369" name="Group 216"/>
              <p:cNvGrpSpPr>
                <a:grpSpLocks/>
              </p:cNvGrpSpPr>
              <p:nvPr/>
            </p:nvGrpSpPr>
            <p:grpSpPr bwMode="auto">
              <a:xfrm>
                <a:off x="5188" y="1923"/>
                <a:ext cx="43" cy="32"/>
                <a:chOff x="5188" y="1923"/>
                <a:chExt cx="43" cy="32"/>
              </a:xfrm>
            </p:grpSpPr>
            <p:sp>
              <p:nvSpPr>
                <p:cNvPr id="8398" name="Freeform 217"/>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a:p>
              </p:txBody>
            </p:sp>
            <p:sp>
              <p:nvSpPr>
                <p:cNvPr id="8399" name="Freeform 218"/>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a:p>
              </p:txBody>
            </p:sp>
          </p:grpSp>
          <p:grpSp>
            <p:nvGrpSpPr>
              <p:cNvPr id="8370" name="Group 219"/>
              <p:cNvGrpSpPr>
                <a:grpSpLocks/>
              </p:cNvGrpSpPr>
              <p:nvPr/>
            </p:nvGrpSpPr>
            <p:grpSpPr bwMode="auto">
              <a:xfrm>
                <a:off x="5170" y="1848"/>
                <a:ext cx="270" cy="138"/>
                <a:chOff x="5170" y="1848"/>
                <a:chExt cx="270" cy="138"/>
              </a:xfrm>
            </p:grpSpPr>
            <p:sp>
              <p:nvSpPr>
                <p:cNvPr id="8371" name="Freeform 220"/>
                <p:cNvSpPr>
                  <a:spLocks/>
                </p:cNvSpPr>
                <p:nvPr/>
              </p:nvSpPr>
              <p:spPr bwMode="auto">
                <a:xfrm>
                  <a:off x="5175" y="1848"/>
                  <a:ext cx="264" cy="122"/>
                </a:xfrm>
                <a:custGeom>
                  <a:avLst/>
                  <a:gdLst>
                    <a:gd name="T0" fmla="*/ 0 w 1583"/>
                    <a:gd name="T1" fmla="*/ 0 h 729"/>
                    <a:gd name="T2" fmla="*/ 1 w 1583"/>
                    <a:gd name="T3" fmla="*/ 1 h 729"/>
                    <a:gd name="T4" fmla="*/ 1 w 1583"/>
                    <a:gd name="T5" fmla="*/ 0 h 729"/>
                    <a:gd name="T6" fmla="*/ 1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a:p>
              </p:txBody>
            </p:sp>
            <p:sp>
              <p:nvSpPr>
                <p:cNvPr id="8372" name="Freeform 221"/>
                <p:cNvSpPr>
                  <a:spLocks/>
                </p:cNvSpPr>
                <p:nvPr/>
              </p:nvSpPr>
              <p:spPr bwMode="auto">
                <a:xfrm>
                  <a:off x="5170" y="1899"/>
                  <a:ext cx="133" cy="86"/>
                </a:xfrm>
                <a:custGeom>
                  <a:avLst/>
                  <a:gdLst>
                    <a:gd name="T0" fmla="*/ 0 w 792"/>
                    <a:gd name="T1" fmla="*/ 0 h 516"/>
                    <a:gd name="T2" fmla="*/ 1 w 792"/>
                    <a:gd name="T3" fmla="*/ 0 h 516"/>
                    <a:gd name="T4" fmla="*/ 1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a:p>
              </p:txBody>
            </p:sp>
            <p:sp>
              <p:nvSpPr>
                <p:cNvPr id="8373" name="Freeform 222"/>
                <p:cNvSpPr>
                  <a:spLocks/>
                </p:cNvSpPr>
                <p:nvPr/>
              </p:nvSpPr>
              <p:spPr bwMode="auto">
                <a:xfrm>
                  <a:off x="5299" y="1901"/>
                  <a:ext cx="141" cy="85"/>
                </a:xfrm>
                <a:custGeom>
                  <a:avLst/>
                  <a:gdLst>
                    <a:gd name="T0" fmla="*/ 0 w 846"/>
                    <a:gd name="T1" fmla="*/ 0 h 507"/>
                    <a:gd name="T2" fmla="*/ 0 w 846"/>
                    <a:gd name="T3" fmla="*/ 0 h 507"/>
                    <a:gd name="T4" fmla="*/ 1 w 846"/>
                    <a:gd name="T5" fmla="*/ 0 h 507"/>
                    <a:gd name="T6" fmla="*/ 1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a:p>
              </p:txBody>
            </p:sp>
            <p:sp>
              <p:nvSpPr>
                <p:cNvPr id="8374" name="Freeform 223"/>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w="9525">
                  <a:noFill/>
                  <a:round/>
                  <a:headEnd/>
                  <a:tailEnd/>
                </a:ln>
              </p:spPr>
              <p:txBody>
                <a:bodyPr/>
                <a:lstStyle/>
                <a:p>
                  <a:endParaRPr lang="zh-CN" altLang="en-US"/>
                </a:p>
              </p:txBody>
            </p:sp>
            <p:sp>
              <p:nvSpPr>
                <p:cNvPr id="8375" name="Freeform 224"/>
                <p:cNvSpPr>
                  <a:spLocks/>
                </p:cNvSpPr>
                <p:nvPr/>
              </p:nvSpPr>
              <p:spPr bwMode="auto">
                <a:xfrm>
                  <a:off x="5270" y="1868"/>
                  <a:ext cx="156" cy="72"/>
                </a:xfrm>
                <a:custGeom>
                  <a:avLst/>
                  <a:gdLst>
                    <a:gd name="T0" fmla="*/ 0 w 938"/>
                    <a:gd name="T1" fmla="*/ 0 h 434"/>
                    <a:gd name="T2" fmla="*/ 0 w 938"/>
                    <a:gd name="T3" fmla="*/ 0 h 434"/>
                    <a:gd name="T4" fmla="*/ 1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w="9525">
                  <a:noFill/>
                  <a:round/>
                  <a:headEnd/>
                  <a:tailEnd/>
                </a:ln>
              </p:spPr>
              <p:txBody>
                <a:bodyPr/>
                <a:lstStyle/>
                <a:p>
                  <a:endParaRPr lang="zh-CN" altLang="en-US"/>
                </a:p>
              </p:txBody>
            </p:sp>
            <p:sp>
              <p:nvSpPr>
                <p:cNvPr id="8376" name="Freeform 225"/>
                <p:cNvSpPr>
                  <a:spLocks/>
                </p:cNvSpPr>
                <p:nvPr/>
              </p:nvSpPr>
              <p:spPr bwMode="auto">
                <a:xfrm>
                  <a:off x="5188" y="1852"/>
                  <a:ext cx="172" cy="66"/>
                </a:xfrm>
                <a:custGeom>
                  <a:avLst/>
                  <a:gdLst>
                    <a:gd name="T0" fmla="*/ 0 w 1034"/>
                    <a:gd name="T1" fmla="*/ 0 h 395"/>
                    <a:gd name="T2" fmla="*/ 0 w 1034"/>
                    <a:gd name="T3" fmla="*/ 0 h 395"/>
                    <a:gd name="T4" fmla="*/ 1 w 1034"/>
                    <a:gd name="T5" fmla="*/ 0 h 395"/>
                    <a:gd name="T6" fmla="*/ 1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w="9525">
                  <a:noFill/>
                  <a:round/>
                  <a:headEnd/>
                  <a:tailEnd/>
                </a:ln>
              </p:spPr>
              <p:txBody>
                <a:bodyPr/>
                <a:lstStyle/>
                <a:p>
                  <a:endParaRPr lang="zh-CN" altLang="en-US"/>
                </a:p>
              </p:txBody>
            </p:sp>
            <p:sp>
              <p:nvSpPr>
                <p:cNvPr id="8377" name="Line 226"/>
                <p:cNvSpPr>
                  <a:spLocks noChangeShapeType="1"/>
                </p:cNvSpPr>
                <p:nvPr/>
              </p:nvSpPr>
              <p:spPr bwMode="auto">
                <a:xfrm flipV="1">
                  <a:off x="5193" y="1855"/>
                  <a:ext cx="148" cy="51"/>
                </a:xfrm>
                <a:prstGeom prst="line">
                  <a:avLst/>
                </a:prstGeom>
                <a:noFill/>
                <a:ln w="4763">
                  <a:solidFill>
                    <a:srgbClr val="808080"/>
                  </a:solidFill>
                  <a:round/>
                  <a:headEnd/>
                  <a:tailEnd/>
                </a:ln>
              </p:spPr>
              <p:txBody>
                <a:bodyPr/>
                <a:lstStyle/>
                <a:p>
                  <a:endParaRPr lang="zh-CN" altLang="en-US"/>
                </a:p>
              </p:txBody>
            </p:sp>
            <p:sp>
              <p:nvSpPr>
                <p:cNvPr id="8378" name="Line 227"/>
                <p:cNvSpPr>
                  <a:spLocks noChangeShapeType="1"/>
                </p:cNvSpPr>
                <p:nvPr/>
              </p:nvSpPr>
              <p:spPr bwMode="auto">
                <a:xfrm flipV="1">
                  <a:off x="5205" y="1858"/>
                  <a:ext cx="144" cy="52"/>
                </a:xfrm>
                <a:prstGeom prst="line">
                  <a:avLst/>
                </a:prstGeom>
                <a:noFill/>
                <a:ln w="4763">
                  <a:solidFill>
                    <a:srgbClr val="808080"/>
                  </a:solidFill>
                  <a:round/>
                  <a:headEnd/>
                  <a:tailEnd/>
                </a:ln>
              </p:spPr>
              <p:txBody>
                <a:bodyPr/>
                <a:lstStyle/>
                <a:p>
                  <a:endParaRPr lang="zh-CN" altLang="en-US"/>
                </a:p>
              </p:txBody>
            </p:sp>
            <p:sp>
              <p:nvSpPr>
                <p:cNvPr id="8379" name="Line 228"/>
                <p:cNvSpPr>
                  <a:spLocks noChangeShapeType="1"/>
                </p:cNvSpPr>
                <p:nvPr/>
              </p:nvSpPr>
              <p:spPr bwMode="auto">
                <a:xfrm flipV="1">
                  <a:off x="5214" y="1862"/>
                  <a:ext cx="141" cy="54"/>
                </a:xfrm>
                <a:prstGeom prst="line">
                  <a:avLst/>
                </a:prstGeom>
                <a:noFill/>
                <a:ln w="4763">
                  <a:solidFill>
                    <a:srgbClr val="808080"/>
                  </a:solidFill>
                  <a:round/>
                  <a:headEnd/>
                  <a:tailEnd/>
                </a:ln>
              </p:spPr>
              <p:txBody>
                <a:bodyPr/>
                <a:lstStyle/>
                <a:p>
                  <a:endParaRPr lang="zh-CN" altLang="en-US"/>
                </a:p>
              </p:txBody>
            </p:sp>
            <p:sp>
              <p:nvSpPr>
                <p:cNvPr id="8380" name="Line 229"/>
                <p:cNvSpPr>
                  <a:spLocks noChangeShapeType="1"/>
                </p:cNvSpPr>
                <p:nvPr/>
              </p:nvSpPr>
              <p:spPr bwMode="auto">
                <a:xfrm flipV="1">
                  <a:off x="5235" y="1871"/>
                  <a:ext cx="138" cy="55"/>
                </a:xfrm>
                <a:prstGeom prst="line">
                  <a:avLst/>
                </a:prstGeom>
                <a:noFill/>
                <a:ln w="4763">
                  <a:solidFill>
                    <a:srgbClr val="808080"/>
                  </a:solidFill>
                  <a:round/>
                  <a:headEnd/>
                  <a:tailEnd/>
                </a:ln>
              </p:spPr>
              <p:txBody>
                <a:bodyPr/>
                <a:lstStyle/>
                <a:p>
                  <a:endParaRPr lang="zh-CN" altLang="en-US"/>
                </a:p>
              </p:txBody>
            </p:sp>
            <p:sp>
              <p:nvSpPr>
                <p:cNvPr id="8381" name="Line 230"/>
                <p:cNvSpPr>
                  <a:spLocks noChangeShapeType="1"/>
                </p:cNvSpPr>
                <p:nvPr/>
              </p:nvSpPr>
              <p:spPr bwMode="auto">
                <a:xfrm flipV="1">
                  <a:off x="5246" y="1877"/>
                  <a:ext cx="137" cy="56"/>
                </a:xfrm>
                <a:prstGeom prst="line">
                  <a:avLst/>
                </a:prstGeom>
                <a:noFill/>
                <a:ln w="4763">
                  <a:solidFill>
                    <a:srgbClr val="808080"/>
                  </a:solidFill>
                  <a:round/>
                  <a:headEnd/>
                  <a:tailEnd/>
                </a:ln>
              </p:spPr>
              <p:txBody>
                <a:bodyPr/>
                <a:lstStyle/>
                <a:p>
                  <a:endParaRPr lang="zh-CN" altLang="en-US"/>
                </a:p>
              </p:txBody>
            </p:sp>
            <p:sp>
              <p:nvSpPr>
                <p:cNvPr id="8382" name="Line 231"/>
                <p:cNvSpPr>
                  <a:spLocks noChangeShapeType="1"/>
                </p:cNvSpPr>
                <p:nvPr/>
              </p:nvSpPr>
              <p:spPr bwMode="auto">
                <a:xfrm flipV="1">
                  <a:off x="5261" y="1885"/>
                  <a:ext cx="124" cy="53"/>
                </a:xfrm>
                <a:prstGeom prst="line">
                  <a:avLst/>
                </a:prstGeom>
                <a:noFill/>
                <a:ln w="4763">
                  <a:solidFill>
                    <a:srgbClr val="808080"/>
                  </a:solidFill>
                  <a:round/>
                  <a:headEnd/>
                  <a:tailEnd/>
                </a:ln>
              </p:spPr>
              <p:txBody>
                <a:bodyPr/>
                <a:lstStyle/>
                <a:p>
                  <a:endParaRPr lang="zh-CN" altLang="en-US"/>
                </a:p>
              </p:txBody>
            </p:sp>
            <p:sp>
              <p:nvSpPr>
                <p:cNvPr id="8383" name="Line 232"/>
                <p:cNvSpPr>
                  <a:spLocks noChangeShapeType="1"/>
                </p:cNvSpPr>
                <p:nvPr/>
              </p:nvSpPr>
              <p:spPr bwMode="auto">
                <a:xfrm flipV="1">
                  <a:off x="5274" y="1890"/>
                  <a:ext cx="119" cy="53"/>
                </a:xfrm>
                <a:prstGeom prst="line">
                  <a:avLst/>
                </a:prstGeom>
                <a:noFill/>
                <a:ln w="4763">
                  <a:solidFill>
                    <a:srgbClr val="808080"/>
                  </a:solidFill>
                  <a:round/>
                  <a:headEnd/>
                  <a:tailEnd/>
                </a:ln>
              </p:spPr>
              <p:txBody>
                <a:bodyPr/>
                <a:lstStyle/>
                <a:p>
                  <a:endParaRPr lang="zh-CN" altLang="en-US"/>
                </a:p>
              </p:txBody>
            </p:sp>
            <p:sp>
              <p:nvSpPr>
                <p:cNvPr id="8384" name="Line 233"/>
                <p:cNvSpPr>
                  <a:spLocks noChangeShapeType="1"/>
                </p:cNvSpPr>
                <p:nvPr/>
              </p:nvSpPr>
              <p:spPr bwMode="auto">
                <a:xfrm flipV="1">
                  <a:off x="5291" y="1897"/>
                  <a:ext cx="114" cy="52"/>
                </a:xfrm>
                <a:prstGeom prst="line">
                  <a:avLst/>
                </a:prstGeom>
                <a:noFill/>
                <a:ln w="4763">
                  <a:solidFill>
                    <a:srgbClr val="808080"/>
                  </a:solidFill>
                  <a:round/>
                  <a:headEnd/>
                  <a:tailEnd/>
                </a:ln>
              </p:spPr>
              <p:txBody>
                <a:bodyPr/>
                <a:lstStyle/>
                <a:p>
                  <a:endParaRPr lang="zh-CN" altLang="en-US"/>
                </a:p>
              </p:txBody>
            </p:sp>
            <p:sp>
              <p:nvSpPr>
                <p:cNvPr id="8385" name="Line 234"/>
                <p:cNvSpPr>
                  <a:spLocks noChangeShapeType="1"/>
                </p:cNvSpPr>
                <p:nvPr/>
              </p:nvSpPr>
              <p:spPr bwMode="auto">
                <a:xfrm>
                  <a:off x="5239" y="1915"/>
                  <a:ext cx="71" cy="40"/>
                </a:xfrm>
                <a:prstGeom prst="line">
                  <a:avLst/>
                </a:prstGeom>
                <a:noFill/>
                <a:ln w="4763">
                  <a:solidFill>
                    <a:srgbClr val="808080"/>
                  </a:solidFill>
                  <a:round/>
                  <a:headEnd/>
                  <a:tailEnd/>
                </a:ln>
              </p:spPr>
              <p:txBody>
                <a:bodyPr/>
                <a:lstStyle/>
                <a:p>
                  <a:endParaRPr lang="zh-CN" altLang="en-US"/>
                </a:p>
              </p:txBody>
            </p:sp>
            <p:sp>
              <p:nvSpPr>
                <p:cNvPr id="8386" name="Line 235"/>
                <p:cNvSpPr>
                  <a:spLocks noChangeShapeType="1"/>
                </p:cNvSpPr>
                <p:nvPr/>
              </p:nvSpPr>
              <p:spPr bwMode="auto">
                <a:xfrm>
                  <a:off x="5255" y="1910"/>
                  <a:ext cx="69" cy="38"/>
                </a:xfrm>
                <a:prstGeom prst="line">
                  <a:avLst/>
                </a:prstGeom>
                <a:noFill/>
                <a:ln w="4763">
                  <a:solidFill>
                    <a:srgbClr val="808080"/>
                  </a:solidFill>
                  <a:round/>
                  <a:headEnd/>
                  <a:tailEnd/>
                </a:ln>
              </p:spPr>
              <p:txBody>
                <a:bodyPr/>
                <a:lstStyle/>
                <a:p>
                  <a:endParaRPr lang="zh-CN" altLang="en-US"/>
                </a:p>
              </p:txBody>
            </p:sp>
            <p:sp>
              <p:nvSpPr>
                <p:cNvPr id="8387" name="Line 236"/>
                <p:cNvSpPr>
                  <a:spLocks noChangeShapeType="1"/>
                </p:cNvSpPr>
                <p:nvPr/>
              </p:nvSpPr>
              <p:spPr bwMode="auto">
                <a:xfrm>
                  <a:off x="5285" y="1897"/>
                  <a:ext cx="68" cy="37"/>
                </a:xfrm>
                <a:prstGeom prst="line">
                  <a:avLst/>
                </a:prstGeom>
                <a:noFill/>
                <a:ln w="4763">
                  <a:solidFill>
                    <a:srgbClr val="808080"/>
                  </a:solidFill>
                  <a:round/>
                  <a:headEnd/>
                  <a:tailEnd/>
                </a:ln>
              </p:spPr>
              <p:txBody>
                <a:bodyPr/>
                <a:lstStyle/>
                <a:p>
                  <a:endParaRPr lang="zh-CN" altLang="en-US"/>
                </a:p>
              </p:txBody>
            </p:sp>
            <p:sp>
              <p:nvSpPr>
                <p:cNvPr id="8388" name="Line 237"/>
                <p:cNvSpPr>
                  <a:spLocks noChangeShapeType="1"/>
                </p:cNvSpPr>
                <p:nvPr/>
              </p:nvSpPr>
              <p:spPr bwMode="auto">
                <a:xfrm>
                  <a:off x="5301" y="1891"/>
                  <a:ext cx="67" cy="36"/>
                </a:xfrm>
                <a:prstGeom prst="line">
                  <a:avLst/>
                </a:prstGeom>
                <a:noFill/>
                <a:ln w="4763">
                  <a:solidFill>
                    <a:srgbClr val="808080"/>
                  </a:solidFill>
                  <a:round/>
                  <a:headEnd/>
                  <a:tailEnd/>
                </a:ln>
              </p:spPr>
              <p:txBody>
                <a:bodyPr/>
                <a:lstStyle/>
                <a:p>
                  <a:endParaRPr lang="zh-CN" altLang="en-US"/>
                </a:p>
              </p:txBody>
            </p:sp>
            <p:sp>
              <p:nvSpPr>
                <p:cNvPr id="8389" name="Line 238"/>
                <p:cNvSpPr>
                  <a:spLocks noChangeShapeType="1"/>
                </p:cNvSpPr>
                <p:nvPr/>
              </p:nvSpPr>
              <p:spPr bwMode="auto">
                <a:xfrm>
                  <a:off x="5318" y="1886"/>
                  <a:ext cx="65" cy="36"/>
                </a:xfrm>
                <a:prstGeom prst="line">
                  <a:avLst/>
                </a:prstGeom>
                <a:noFill/>
                <a:ln w="4763">
                  <a:solidFill>
                    <a:srgbClr val="808080"/>
                  </a:solidFill>
                  <a:round/>
                  <a:headEnd/>
                  <a:tailEnd/>
                </a:ln>
              </p:spPr>
              <p:txBody>
                <a:bodyPr/>
                <a:lstStyle/>
                <a:p>
                  <a:endParaRPr lang="zh-CN" altLang="en-US"/>
                </a:p>
              </p:txBody>
            </p:sp>
            <p:sp>
              <p:nvSpPr>
                <p:cNvPr id="8390" name="Line 239"/>
                <p:cNvSpPr>
                  <a:spLocks noChangeShapeType="1"/>
                </p:cNvSpPr>
                <p:nvPr/>
              </p:nvSpPr>
              <p:spPr bwMode="auto">
                <a:xfrm>
                  <a:off x="5332" y="1880"/>
                  <a:ext cx="64" cy="34"/>
                </a:xfrm>
                <a:prstGeom prst="line">
                  <a:avLst/>
                </a:prstGeom>
                <a:noFill/>
                <a:ln w="4763">
                  <a:solidFill>
                    <a:srgbClr val="808080"/>
                  </a:solidFill>
                  <a:round/>
                  <a:headEnd/>
                  <a:tailEnd/>
                </a:ln>
              </p:spPr>
              <p:txBody>
                <a:bodyPr/>
                <a:lstStyle/>
                <a:p>
                  <a:endParaRPr lang="zh-CN" altLang="en-US"/>
                </a:p>
              </p:txBody>
            </p:sp>
            <p:sp>
              <p:nvSpPr>
                <p:cNvPr id="8391" name="Line 240"/>
                <p:cNvSpPr>
                  <a:spLocks noChangeShapeType="1"/>
                </p:cNvSpPr>
                <p:nvPr/>
              </p:nvSpPr>
              <p:spPr bwMode="auto">
                <a:xfrm>
                  <a:off x="5346" y="1874"/>
                  <a:ext cx="64" cy="33"/>
                </a:xfrm>
                <a:prstGeom prst="line">
                  <a:avLst/>
                </a:prstGeom>
                <a:noFill/>
                <a:ln w="4763">
                  <a:solidFill>
                    <a:srgbClr val="808080"/>
                  </a:solidFill>
                  <a:round/>
                  <a:headEnd/>
                  <a:tailEnd/>
                </a:ln>
              </p:spPr>
              <p:txBody>
                <a:bodyPr/>
                <a:lstStyle/>
                <a:p>
                  <a:endParaRPr lang="zh-CN" altLang="en-US"/>
                </a:p>
              </p:txBody>
            </p:sp>
            <p:sp>
              <p:nvSpPr>
                <p:cNvPr id="8392" name="Line 241"/>
                <p:cNvSpPr>
                  <a:spLocks noChangeShapeType="1"/>
                </p:cNvSpPr>
                <p:nvPr/>
              </p:nvSpPr>
              <p:spPr bwMode="auto">
                <a:xfrm>
                  <a:off x="5209" y="1892"/>
                  <a:ext cx="35" cy="18"/>
                </a:xfrm>
                <a:prstGeom prst="line">
                  <a:avLst/>
                </a:prstGeom>
                <a:noFill/>
                <a:ln w="4763">
                  <a:solidFill>
                    <a:srgbClr val="808080"/>
                  </a:solidFill>
                  <a:round/>
                  <a:headEnd/>
                  <a:tailEnd/>
                </a:ln>
              </p:spPr>
              <p:txBody>
                <a:bodyPr/>
                <a:lstStyle/>
                <a:p>
                  <a:endParaRPr lang="zh-CN" altLang="en-US"/>
                </a:p>
              </p:txBody>
            </p:sp>
            <p:sp>
              <p:nvSpPr>
                <p:cNvPr id="8393" name="Line 242"/>
                <p:cNvSpPr>
                  <a:spLocks noChangeShapeType="1"/>
                </p:cNvSpPr>
                <p:nvPr/>
              </p:nvSpPr>
              <p:spPr bwMode="auto">
                <a:xfrm>
                  <a:off x="5232" y="1885"/>
                  <a:ext cx="32" cy="17"/>
                </a:xfrm>
                <a:prstGeom prst="line">
                  <a:avLst/>
                </a:prstGeom>
                <a:noFill/>
                <a:ln w="4763">
                  <a:solidFill>
                    <a:srgbClr val="808080"/>
                  </a:solidFill>
                  <a:round/>
                  <a:headEnd/>
                  <a:tailEnd/>
                </a:ln>
              </p:spPr>
              <p:txBody>
                <a:bodyPr/>
                <a:lstStyle/>
                <a:p>
                  <a:endParaRPr lang="zh-CN" altLang="en-US"/>
                </a:p>
              </p:txBody>
            </p:sp>
            <p:sp>
              <p:nvSpPr>
                <p:cNvPr id="8394" name="Line 243"/>
                <p:cNvSpPr>
                  <a:spLocks noChangeShapeType="1"/>
                </p:cNvSpPr>
                <p:nvPr/>
              </p:nvSpPr>
              <p:spPr bwMode="auto">
                <a:xfrm>
                  <a:off x="5252" y="1879"/>
                  <a:ext cx="33" cy="17"/>
                </a:xfrm>
                <a:prstGeom prst="line">
                  <a:avLst/>
                </a:prstGeom>
                <a:noFill/>
                <a:ln w="4763">
                  <a:solidFill>
                    <a:srgbClr val="808080"/>
                  </a:solidFill>
                  <a:round/>
                  <a:headEnd/>
                  <a:tailEnd/>
                </a:ln>
              </p:spPr>
              <p:txBody>
                <a:bodyPr/>
                <a:lstStyle/>
                <a:p>
                  <a:endParaRPr lang="zh-CN" altLang="en-US"/>
                </a:p>
              </p:txBody>
            </p:sp>
            <p:sp>
              <p:nvSpPr>
                <p:cNvPr id="8395" name="Line 244"/>
                <p:cNvSpPr>
                  <a:spLocks noChangeShapeType="1"/>
                </p:cNvSpPr>
                <p:nvPr/>
              </p:nvSpPr>
              <p:spPr bwMode="auto">
                <a:xfrm>
                  <a:off x="5272" y="1872"/>
                  <a:ext cx="32" cy="15"/>
                </a:xfrm>
                <a:prstGeom prst="line">
                  <a:avLst/>
                </a:prstGeom>
                <a:noFill/>
                <a:ln w="4763">
                  <a:solidFill>
                    <a:srgbClr val="808080"/>
                  </a:solidFill>
                  <a:round/>
                  <a:headEnd/>
                  <a:tailEnd/>
                </a:ln>
              </p:spPr>
              <p:txBody>
                <a:bodyPr/>
                <a:lstStyle/>
                <a:p>
                  <a:endParaRPr lang="zh-CN" altLang="en-US"/>
                </a:p>
              </p:txBody>
            </p:sp>
            <p:sp>
              <p:nvSpPr>
                <p:cNvPr id="8396" name="Line 245"/>
                <p:cNvSpPr>
                  <a:spLocks noChangeShapeType="1"/>
                </p:cNvSpPr>
                <p:nvPr/>
              </p:nvSpPr>
              <p:spPr bwMode="auto">
                <a:xfrm>
                  <a:off x="5292" y="1865"/>
                  <a:ext cx="31" cy="16"/>
                </a:xfrm>
                <a:prstGeom prst="line">
                  <a:avLst/>
                </a:prstGeom>
                <a:noFill/>
                <a:ln w="4763">
                  <a:solidFill>
                    <a:srgbClr val="808080"/>
                  </a:solidFill>
                  <a:round/>
                  <a:headEnd/>
                  <a:tailEnd/>
                </a:ln>
              </p:spPr>
              <p:txBody>
                <a:bodyPr/>
                <a:lstStyle/>
                <a:p>
                  <a:endParaRPr lang="zh-CN" altLang="en-US"/>
                </a:p>
              </p:txBody>
            </p:sp>
            <p:sp>
              <p:nvSpPr>
                <p:cNvPr id="8397" name="Line 246"/>
                <p:cNvSpPr>
                  <a:spLocks noChangeShapeType="1"/>
                </p:cNvSpPr>
                <p:nvPr/>
              </p:nvSpPr>
              <p:spPr bwMode="auto">
                <a:xfrm>
                  <a:off x="5315" y="1858"/>
                  <a:ext cx="29" cy="15"/>
                </a:xfrm>
                <a:prstGeom prst="line">
                  <a:avLst/>
                </a:prstGeom>
                <a:noFill/>
                <a:ln w="4763">
                  <a:solidFill>
                    <a:srgbClr val="808080"/>
                  </a:solidFill>
                  <a:round/>
                  <a:headEnd/>
                  <a:tailEnd/>
                </a:ln>
              </p:spPr>
              <p:txBody>
                <a:bodyPr/>
                <a:lstStyle/>
                <a:p>
                  <a:endParaRPr lang="zh-CN" altLang="en-US"/>
                </a:p>
              </p:txBody>
            </p:sp>
          </p:grpSp>
        </p:grpSp>
      </p:grpSp>
      <p:grpSp>
        <p:nvGrpSpPr>
          <p:cNvPr id="8241" name="Group 247"/>
          <p:cNvGrpSpPr>
            <a:grpSpLocks/>
          </p:cNvGrpSpPr>
          <p:nvPr/>
        </p:nvGrpSpPr>
        <p:grpSpPr bwMode="auto">
          <a:xfrm>
            <a:off x="8359775" y="4262438"/>
            <a:ext cx="552450" cy="246062"/>
            <a:chOff x="5266" y="2029"/>
            <a:chExt cx="348" cy="155"/>
          </a:xfrm>
        </p:grpSpPr>
        <p:sp>
          <p:nvSpPr>
            <p:cNvPr id="8361" name="Freeform 248"/>
            <p:cNvSpPr>
              <a:spLocks/>
            </p:cNvSpPr>
            <p:nvPr/>
          </p:nvSpPr>
          <p:spPr bwMode="auto">
            <a:xfrm>
              <a:off x="5266" y="2029"/>
              <a:ext cx="348" cy="155"/>
            </a:xfrm>
            <a:custGeom>
              <a:avLst/>
              <a:gdLst>
                <a:gd name="T0" fmla="*/ 0 w 2091"/>
                <a:gd name="T1" fmla="*/ 1 h 931"/>
                <a:gd name="T2" fmla="*/ 0 w 2091"/>
                <a:gd name="T3" fmla="*/ 1 h 931"/>
                <a:gd name="T4" fmla="*/ 0 w 2091"/>
                <a:gd name="T5" fmla="*/ 0 h 931"/>
                <a:gd name="T6" fmla="*/ 0 w 2091"/>
                <a:gd name="T7" fmla="*/ 0 h 931"/>
                <a:gd name="T8" fmla="*/ 0 w 2091"/>
                <a:gd name="T9" fmla="*/ 0 h 931"/>
                <a:gd name="T10" fmla="*/ 0 w 2091"/>
                <a:gd name="T11" fmla="*/ 0 h 931"/>
                <a:gd name="T12" fmla="*/ 0 w 2091"/>
                <a:gd name="T13" fmla="*/ 0 h 931"/>
                <a:gd name="T14" fmla="*/ 1 w 2091"/>
                <a:gd name="T15" fmla="*/ 0 h 931"/>
                <a:gd name="T16" fmla="*/ 1 w 2091"/>
                <a:gd name="T17" fmla="*/ 0 h 931"/>
                <a:gd name="T18" fmla="*/ 1 w 2091"/>
                <a:gd name="T19" fmla="*/ 0 h 931"/>
                <a:gd name="T20" fmla="*/ 1 w 2091"/>
                <a:gd name="T21" fmla="*/ 0 h 931"/>
                <a:gd name="T22" fmla="*/ 1 w 2091"/>
                <a:gd name="T23" fmla="*/ 0 h 931"/>
                <a:gd name="T24" fmla="*/ 1 w 2091"/>
                <a:gd name="T25" fmla="*/ 0 h 931"/>
                <a:gd name="T26" fmla="*/ 1 w 2091"/>
                <a:gd name="T27" fmla="*/ 0 h 931"/>
                <a:gd name="T28" fmla="*/ 1 w 2091"/>
                <a:gd name="T29" fmla="*/ 0 h 931"/>
                <a:gd name="T30" fmla="*/ 1 w 2091"/>
                <a:gd name="T31" fmla="*/ 0 h 931"/>
                <a:gd name="T32" fmla="*/ 1 w 2091"/>
                <a:gd name="T33" fmla="*/ 0 h 931"/>
                <a:gd name="T34" fmla="*/ 1 w 2091"/>
                <a:gd name="T35" fmla="*/ 0 h 931"/>
                <a:gd name="T36" fmla="*/ 1 w 2091"/>
                <a:gd name="T37" fmla="*/ 0 h 931"/>
                <a:gd name="T38" fmla="*/ 1 w 2091"/>
                <a:gd name="T39" fmla="*/ 0 h 931"/>
                <a:gd name="T40" fmla="*/ 1 w 2091"/>
                <a:gd name="T41" fmla="*/ 0 h 931"/>
                <a:gd name="T42" fmla="*/ 1 w 2091"/>
                <a:gd name="T43" fmla="*/ 0 h 931"/>
                <a:gd name="T44" fmla="*/ 1 w 2091"/>
                <a:gd name="T45" fmla="*/ 0 h 931"/>
                <a:gd name="T46" fmla="*/ 1 w 2091"/>
                <a:gd name="T47" fmla="*/ 0 h 931"/>
                <a:gd name="T48" fmla="*/ 2 w 2091"/>
                <a:gd name="T49" fmla="*/ 0 h 931"/>
                <a:gd name="T50" fmla="*/ 2 w 2091"/>
                <a:gd name="T51" fmla="*/ 0 h 931"/>
                <a:gd name="T52" fmla="*/ 2 w 2091"/>
                <a:gd name="T53" fmla="*/ 0 h 931"/>
                <a:gd name="T54" fmla="*/ 1 w 2091"/>
                <a:gd name="T55" fmla="*/ 0 h 931"/>
                <a:gd name="T56" fmla="*/ 1 w 2091"/>
                <a:gd name="T57" fmla="*/ 0 h 931"/>
                <a:gd name="T58" fmla="*/ 1 w 2091"/>
                <a:gd name="T59" fmla="*/ 0 h 931"/>
                <a:gd name="T60" fmla="*/ 1 w 2091"/>
                <a:gd name="T61" fmla="*/ 0 h 931"/>
                <a:gd name="T62" fmla="*/ 1 w 2091"/>
                <a:gd name="T63" fmla="*/ 0 h 931"/>
                <a:gd name="T64" fmla="*/ 1 w 2091"/>
                <a:gd name="T65" fmla="*/ 0 h 931"/>
                <a:gd name="T66" fmla="*/ 1 w 2091"/>
                <a:gd name="T67" fmla="*/ 0 h 931"/>
                <a:gd name="T68" fmla="*/ 1 w 2091"/>
                <a:gd name="T69" fmla="*/ 1 h 931"/>
                <a:gd name="T70" fmla="*/ 1 w 2091"/>
                <a:gd name="T71" fmla="*/ 1 h 931"/>
                <a:gd name="T72" fmla="*/ 1 w 2091"/>
                <a:gd name="T73" fmla="*/ 1 h 931"/>
                <a:gd name="T74" fmla="*/ 1 w 2091"/>
                <a:gd name="T75" fmla="*/ 1 h 931"/>
                <a:gd name="T76" fmla="*/ 1 w 2091"/>
                <a:gd name="T77" fmla="*/ 1 h 931"/>
                <a:gd name="T78" fmla="*/ 1 w 2091"/>
                <a:gd name="T79" fmla="*/ 1 h 931"/>
                <a:gd name="T80" fmla="*/ 1 w 2091"/>
                <a:gd name="T81" fmla="*/ 1 h 931"/>
                <a:gd name="T82" fmla="*/ 1 w 2091"/>
                <a:gd name="T83" fmla="*/ 1 h 931"/>
                <a:gd name="T84" fmla="*/ 0 w 2091"/>
                <a:gd name="T85" fmla="*/ 1 h 931"/>
                <a:gd name="T86" fmla="*/ 0 w 2091"/>
                <a:gd name="T87" fmla="*/ 1 h 931"/>
                <a:gd name="T88" fmla="*/ 0 w 2091"/>
                <a:gd name="T89" fmla="*/ 1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a:p>
          </p:txBody>
        </p:sp>
        <p:sp>
          <p:nvSpPr>
            <p:cNvPr id="8362" name="Freeform 249"/>
            <p:cNvSpPr>
              <a:spLocks/>
            </p:cNvSpPr>
            <p:nvPr/>
          </p:nvSpPr>
          <p:spPr bwMode="auto">
            <a:xfrm>
              <a:off x="5268" y="2043"/>
              <a:ext cx="342" cy="138"/>
            </a:xfrm>
            <a:custGeom>
              <a:avLst/>
              <a:gdLst>
                <a:gd name="T0" fmla="*/ 2 w 2049"/>
                <a:gd name="T1" fmla="*/ 0 h 829"/>
                <a:gd name="T2" fmla="*/ 2 w 2049"/>
                <a:gd name="T3" fmla="*/ 0 h 829"/>
                <a:gd name="T4" fmla="*/ 2 w 2049"/>
                <a:gd name="T5" fmla="*/ 0 h 829"/>
                <a:gd name="T6" fmla="*/ 2 w 2049"/>
                <a:gd name="T7" fmla="*/ 0 h 829"/>
                <a:gd name="T8" fmla="*/ 1 w 2049"/>
                <a:gd name="T9" fmla="*/ 0 h 829"/>
                <a:gd name="T10" fmla="*/ 1 w 2049"/>
                <a:gd name="T11" fmla="*/ 0 h 829"/>
                <a:gd name="T12" fmla="*/ 1 w 2049"/>
                <a:gd name="T13" fmla="*/ 0 h 829"/>
                <a:gd name="T14" fmla="*/ 1 w 2049"/>
                <a:gd name="T15" fmla="*/ 0 h 829"/>
                <a:gd name="T16" fmla="*/ 1 w 2049"/>
                <a:gd name="T17" fmla="*/ 0 h 829"/>
                <a:gd name="T18" fmla="*/ 1 w 2049"/>
                <a:gd name="T19" fmla="*/ 0 h 829"/>
                <a:gd name="T20" fmla="*/ 1 w 2049"/>
                <a:gd name="T21" fmla="*/ 0 h 829"/>
                <a:gd name="T22" fmla="*/ 1 w 2049"/>
                <a:gd name="T23" fmla="*/ 0 h 829"/>
                <a:gd name="T24" fmla="*/ 0 w 2049"/>
                <a:gd name="T25" fmla="*/ 1 h 829"/>
                <a:gd name="T26" fmla="*/ 0 w 2049"/>
                <a:gd name="T27" fmla="*/ 0 h 829"/>
                <a:gd name="T28" fmla="*/ 0 w 2049"/>
                <a:gd name="T29" fmla="*/ 0 h 829"/>
                <a:gd name="T30" fmla="*/ 0 w 2049"/>
                <a:gd name="T31" fmla="*/ 1 h 829"/>
                <a:gd name="T32" fmla="*/ 0 w 2049"/>
                <a:gd name="T33" fmla="*/ 0 h 829"/>
                <a:gd name="T34" fmla="*/ 0 w 2049"/>
                <a:gd name="T35" fmla="*/ 0 h 829"/>
                <a:gd name="T36" fmla="*/ 0 w 2049"/>
                <a:gd name="T37" fmla="*/ 0 h 829"/>
                <a:gd name="T38" fmla="*/ 0 w 2049"/>
                <a:gd name="T39" fmla="*/ 0 h 829"/>
                <a:gd name="T40" fmla="*/ 0 w 2049"/>
                <a:gd name="T41" fmla="*/ 1 h 829"/>
                <a:gd name="T42" fmla="*/ 0 w 2049"/>
                <a:gd name="T43" fmla="*/ 0 h 829"/>
                <a:gd name="T44" fmla="*/ 0 w 2049"/>
                <a:gd name="T45" fmla="*/ 0 h 829"/>
                <a:gd name="T46" fmla="*/ 0 w 2049"/>
                <a:gd name="T47" fmla="*/ 0 h 829"/>
                <a:gd name="T48" fmla="*/ 1 w 2049"/>
                <a:gd name="T49" fmla="*/ 0 h 829"/>
                <a:gd name="T50" fmla="*/ 1 w 2049"/>
                <a:gd name="T51" fmla="*/ 0 h 829"/>
                <a:gd name="T52" fmla="*/ 1 w 2049"/>
                <a:gd name="T53" fmla="*/ 0 h 829"/>
                <a:gd name="T54" fmla="*/ 1 w 2049"/>
                <a:gd name="T55" fmla="*/ 0 h 829"/>
                <a:gd name="T56" fmla="*/ 1 w 2049"/>
                <a:gd name="T57" fmla="*/ 0 h 829"/>
                <a:gd name="T58" fmla="*/ 1 w 2049"/>
                <a:gd name="T59" fmla="*/ 0 h 829"/>
                <a:gd name="T60" fmla="*/ 1 w 2049"/>
                <a:gd name="T61" fmla="*/ 0 h 829"/>
                <a:gd name="T62" fmla="*/ 1 w 2049"/>
                <a:gd name="T63" fmla="*/ 0 h 829"/>
                <a:gd name="T64" fmla="*/ 1 w 2049"/>
                <a:gd name="T65" fmla="*/ 0 h 829"/>
                <a:gd name="T66" fmla="*/ 1 w 2049"/>
                <a:gd name="T67" fmla="*/ 0 h 829"/>
                <a:gd name="T68" fmla="*/ 1 w 2049"/>
                <a:gd name="T69" fmla="*/ 0 h 829"/>
                <a:gd name="T70" fmla="*/ 1 w 2049"/>
                <a:gd name="T71" fmla="*/ 0 h 829"/>
                <a:gd name="T72" fmla="*/ 1 w 2049"/>
                <a:gd name="T73" fmla="*/ 0 h 829"/>
                <a:gd name="T74" fmla="*/ 1 w 2049"/>
                <a:gd name="T75" fmla="*/ 0 h 829"/>
                <a:gd name="T76" fmla="*/ 1 w 2049"/>
                <a:gd name="T77" fmla="*/ 0 h 829"/>
                <a:gd name="T78" fmla="*/ 1 w 2049"/>
                <a:gd name="T79" fmla="*/ 0 h 829"/>
                <a:gd name="T80" fmla="*/ 1 w 2049"/>
                <a:gd name="T81" fmla="*/ 0 h 829"/>
                <a:gd name="T82" fmla="*/ 2 w 2049"/>
                <a:gd name="T83" fmla="*/ 0 h 829"/>
                <a:gd name="T84" fmla="*/ 2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w="9525">
              <a:noFill/>
              <a:round/>
              <a:headEnd/>
              <a:tailEnd/>
            </a:ln>
          </p:spPr>
          <p:txBody>
            <a:bodyPr/>
            <a:lstStyle/>
            <a:p>
              <a:endParaRPr lang="zh-CN" altLang="en-US"/>
            </a:p>
          </p:txBody>
        </p:sp>
        <p:sp>
          <p:nvSpPr>
            <p:cNvPr id="8363" name="Freeform 250"/>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w="9525">
              <a:noFill/>
              <a:round/>
              <a:headEnd/>
              <a:tailEnd/>
            </a:ln>
          </p:spPr>
          <p:txBody>
            <a:bodyPr/>
            <a:lstStyle/>
            <a:p>
              <a:endParaRPr lang="zh-CN" altLang="en-US"/>
            </a:p>
          </p:txBody>
        </p:sp>
        <p:sp>
          <p:nvSpPr>
            <p:cNvPr id="8364" name="Freeform 251"/>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w="9525">
              <a:noFill/>
              <a:round/>
              <a:headEnd/>
              <a:tailEnd/>
            </a:ln>
          </p:spPr>
          <p:txBody>
            <a:bodyPr/>
            <a:lstStyle/>
            <a:p>
              <a:endParaRPr lang="zh-CN" altLang="en-US"/>
            </a:p>
          </p:txBody>
        </p:sp>
        <p:sp>
          <p:nvSpPr>
            <p:cNvPr id="8365" name="Freeform 252"/>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w="9525">
              <a:noFill/>
              <a:round/>
              <a:headEnd/>
              <a:tailEnd/>
            </a:ln>
          </p:spPr>
          <p:txBody>
            <a:bodyPr/>
            <a:lstStyle/>
            <a:p>
              <a:endParaRPr lang="zh-CN" altLang="en-US"/>
            </a:p>
          </p:txBody>
        </p:sp>
        <p:sp>
          <p:nvSpPr>
            <p:cNvPr id="8366" name="Freeform 253"/>
            <p:cNvSpPr>
              <a:spLocks/>
            </p:cNvSpPr>
            <p:nvPr/>
          </p:nvSpPr>
          <p:spPr bwMode="auto">
            <a:xfrm>
              <a:off x="5303" y="2127"/>
              <a:ext cx="142" cy="35"/>
            </a:xfrm>
            <a:custGeom>
              <a:avLst/>
              <a:gdLst>
                <a:gd name="T0" fmla="*/ 1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1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w="9525">
              <a:noFill/>
              <a:round/>
              <a:headEnd/>
              <a:tailEnd/>
            </a:ln>
          </p:spPr>
          <p:txBody>
            <a:bodyPr/>
            <a:lstStyle/>
            <a:p>
              <a:endParaRPr lang="zh-CN" altLang="en-US"/>
            </a:p>
          </p:txBody>
        </p:sp>
      </p:grpSp>
      <p:grpSp>
        <p:nvGrpSpPr>
          <p:cNvPr id="8242" name="Group 254"/>
          <p:cNvGrpSpPr>
            <a:grpSpLocks/>
          </p:cNvGrpSpPr>
          <p:nvPr/>
        </p:nvGrpSpPr>
        <p:grpSpPr bwMode="auto">
          <a:xfrm>
            <a:off x="8453438" y="3994150"/>
            <a:ext cx="228600" cy="125413"/>
            <a:chOff x="5325" y="1860"/>
            <a:chExt cx="144" cy="79"/>
          </a:xfrm>
        </p:grpSpPr>
        <p:grpSp>
          <p:nvGrpSpPr>
            <p:cNvPr id="8348" name="Group 255"/>
            <p:cNvGrpSpPr>
              <a:grpSpLocks/>
            </p:cNvGrpSpPr>
            <p:nvPr/>
          </p:nvGrpSpPr>
          <p:grpSpPr bwMode="auto">
            <a:xfrm>
              <a:off x="5325" y="1860"/>
              <a:ext cx="125" cy="63"/>
              <a:chOff x="5325" y="1860"/>
              <a:chExt cx="125" cy="63"/>
            </a:xfrm>
          </p:grpSpPr>
          <p:sp>
            <p:nvSpPr>
              <p:cNvPr id="8352" name="Freeform 256"/>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a:p>
            </p:txBody>
          </p:sp>
          <p:sp>
            <p:nvSpPr>
              <p:cNvPr id="8353" name="Freeform 257"/>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w="9525">
                <a:noFill/>
                <a:round/>
                <a:headEnd/>
                <a:tailEnd/>
              </a:ln>
            </p:spPr>
            <p:txBody>
              <a:bodyPr/>
              <a:lstStyle/>
              <a:p>
                <a:endParaRPr lang="zh-CN" altLang="en-US"/>
              </a:p>
            </p:txBody>
          </p:sp>
          <p:sp>
            <p:nvSpPr>
              <p:cNvPr id="8354" name="Freeform 258"/>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w="9525">
                <a:noFill/>
                <a:round/>
                <a:headEnd/>
                <a:tailEnd/>
              </a:ln>
            </p:spPr>
            <p:txBody>
              <a:bodyPr/>
              <a:lstStyle/>
              <a:p>
                <a:endParaRPr lang="zh-CN" altLang="en-US"/>
              </a:p>
            </p:txBody>
          </p:sp>
          <p:sp>
            <p:nvSpPr>
              <p:cNvPr id="8355" name="Freeform 259"/>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w="9525">
                <a:noFill/>
                <a:round/>
                <a:headEnd/>
                <a:tailEnd/>
              </a:ln>
            </p:spPr>
            <p:txBody>
              <a:bodyPr/>
              <a:lstStyle/>
              <a:p>
                <a:endParaRPr lang="zh-CN" altLang="en-US"/>
              </a:p>
            </p:txBody>
          </p:sp>
          <p:sp>
            <p:nvSpPr>
              <p:cNvPr id="8356" name="Freeform 260"/>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w="9525">
                <a:noFill/>
                <a:round/>
                <a:headEnd/>
                <a:tailEnd/>
              </a:ln>
            </p:spPr>
            <p:txBody>
              <a:bodyPr/>
              <a:lstStyle/>
              <a:p>
                <a:endParaRPr lang="zh-CN" altLang="en-US"/>
              </a:p>
            </p:txBody>
          </p:sp>
          <p:sp>
            <p:nvSpPr>
              <p:cNvPr id="8357" name="Freeform 261"/>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w="9525">
                <a:noFill/>
                <a:round/>
                <a:headEnd/>
                <a:tailEnd/>
              </a:ln>
            </p:spPr>
            <p:txBody>
              <a:bodyPr/>
              <a:lstStyle/>
              <a:p>
                <a:endParaRPr lang="zh-CN" altLang="en-US"/>
              </a:p>
            </p:txBody>
          </p:sp>
          <p:sp>
            <p:nvSpPr>
              <p:cNvPr id="8358" name="Freeform 262"/>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w="9525">
                <a:noFill/>
                <a:round/>
                <a:headEnd/>
                <a:tailEnd/>
              </a:ln>
            </p:spPr>
            <p:txBody>
              <a:bodyPr/>
              <a:lstStyle/>
              <a:p>
                <a:endParaRPr lang="zh-CN" altLang="en-US"/>
              </a:p>
            </p:txBody>
          </p:sp>
          <p:sp>
            <p:nvSpPr>
              <p:cNvPr id="8359" name="Freeform 263"/>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w="9525">
                <a:noFill/>
                <a:round/>
                <a:headEnd/>
                <a:tailEnd/>
              </a:ln>
            </p:spPr>
            <p:txBody>
              <a:bodyPr/>
              <a:lstStyle/>
              <a:p>
                <a:endParaRPr lang="zh-CN" altLang="en-US"/>
              </a:p>
            </p:txBody>
          </p:sp>
          <p:sp>
            <p:nvSpPr>
              <p:cNvPr id="8360" name="Freeform 264"/>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w="9525">
                <a:noFill/>
                <a:round/>
                <a:headEnd/>
                <a:tailEnd/>
              </a:ln>
            </p:spPr>
            <p:txBody>
              <a:bodyPr/>
              <a:lstStyle/>
              <a:p>
                <a:endParaRPr lang="zh-CN" altLang="en-US"/>
              </a:p>
            </p:txBody>
          </p:sp>
        </p:grpSp>
        <p:grpSp>
          <p:nvGrpSpPr>
            <p:cNvPr id="8349" name="Group 265"/>
            <p:cNvGrpSpPr>
              <a:grpSpLocks/>
            </p:cNvGrpSpPr>
            <p:nvPr/>
          </p:nvGrpSpPr>
          <p:grpSpPr bwMode="auto">
            <a:xfrm>
              <a:off x="5432" y="1894"/>
              <a:ext cx="37" cy="45"/>
              <a:chOff x="5432" y="1894"/>
              <a:chExt cx="37" cy="45"/>
            </a:xfrm>
          </p:grpSpPr>
          <p:sp>
            <p:nvSpPr>
              <p:cNvPr id="8350" name="Freeform 266"/>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a:p>
            </p:txBody>
          </p:sp>
          <p:sp>
            <p:nvSpPr>
              <p:cNvPr id="8351" name="Freeform 267"/>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w="9525">
                <a:noFill/>
                <a:round/>
                <a:headEnd/>
                <a:tailEnd/>
              </a:ln>
            </p:spPr>
            <p:txBody>
              <a:bodyPr/>
              <a:lstStyle/>
              <a:p>
                <a:endParaRPr lang="zh-CN" altLang="en-US"/>
              </a:p>
            </p:txBody>
          </p:sp>
        </p:grpSp>
      </p:grpSp>
      <p:sp>
        <p:nvSpPr>
          <p:cNvPr id="8243" name="Freeform 268"/>
          <p:cNvSpPr>
            <a:spLocks/>
          </p:cNvSpPr>
          <p:nvPr/>
        </p:nvSpPr>
        <p:spPr bwMode="auto">
          <a:xfrm>
            <a:off x="8675688" y="3662363"/>
            <a:ext cx="195262" cy="212725"/>
          </a:xfrm>
          <a:custGeom>
            <a:avLst/>
            <a:gdLst>
              <a:gd name="T0" fmla="*/ 2147483647 w 741"/>
              <a:gd name="T1" fmla="*/ 2147483647 h 807"/>
              <a:gd name="T2" fmla="*/ 2147483647 w 741"/>
              <a:gd name="T3" fmla="*/ 2147483647 h 807"/>
              <a:gd name="T4" fmla="*/ 2147483647 w 741"/>
              <a:gd name="T5" fmla="*/ 2147483647 h 807"/>
              <a:gd name="T6" fmla="*/ 2147483647 w 741"/>
              <a:gd name="T7" fmla="*/ 2147483647 h 807"/>
              <a:gd name="T8" fmla="*/ 2147483647 w 741"/>
              <a:gd name="T9" fmla="*/ 2147483647 h 807"/>
              <a:gd name="T10" fmla="*/ 2147483647 w 741"/>
              <a:gd name="T11" fmla="*/ 2147483647 h 807"/>
              <a:gd name="T12" fmla="*/ 2147483647 w 741"/>
              <a:gd name="T13" fmla="*/ 2147483647 h 807"/>
              <a:gd name="T14" fmla="*/ 2147483647 w 741"/>
              <a:gd name="T15" fmla="*/ 2147483647 h 807"/>
              <a:gd name="T16" fmla="*/ 2147483647 w 741"/>
              <a:gd name="T17" fmla="*/ 2147483647 h 807"/>
              <a:gd name="T18" fmla="*/ 0 w 741"/>
              <a:gd name="T19" fmla="*/ 2147483647 h 807"/>
              <a:gd name="T20" fmla="*/ 0 w 741"/>
              <a:gd name="T21" fmla="*/ 2147483647 h 807"/>
              <a:gd name="T22" fmla="*/ 2147483647 w 741"/>
              <a:gd name="T23" fmla="*/ 2147483647 h 807"/>
              <a:gd name="T24" fmla="*/ 2147483647 w 741"/>
              <a:gd name="T25" fmla="*/ 2147483647 h 807"/>
              <a:gd name="T26" fmla="*/ 2147483647 w 741"/>
              <a:gd name="T27" fmla="*/ 2147483647 h 807"/>
              <a:gd name="T28" fmla="*/ 2147483647 w 741"/>
              <a:gd name="T29" fmla="*/ 2147483647 h 807"/>
              <a:gd name="T30" fmla="*/ 2147483647 w 741"/>
              <a:gd name="T31" fmla="*/ 2147483647 h 807"/>
              <a:gd name="T32" fmla="*/ 2147483647 w 741"/>
              <a:gd name="T33" fmla="*/ 2147483647 h 807"/>
              <a:gd name="T34" fmla="*/ 2147483647 w 741"/>
              <a:gd name="T35" fmla="*/ 2147483647 h 807"/>
              <a:gd name="T36" fmla="*/ 2147483647 w 741"/>
              <a:gd name="T37" fmla="*/ 2147483647 h 807"/>
              <a:gd name="T38" fmla="*/ 2147483647 w 741"/>
              <a:gd name="T39" fmla="*/ 2147483647 h 807"/>
              <a:gd name="T40" fmla="*/ 2147483647 w 741"/>
              <a:gd name="T41" fmla="*/ 2147483647 h 807"/>
              <a:gd name="T42" fmla="*/ 2147483647 w 741"/>
              <a:gd name="T43" fmla="*/ 2147483647 h 807"/>
              <a:gd name="T44" fmla="*/ 2147483647 w 741"/>
              <a:gd name="T45" fmla="*/ 2147483647 h 807"/>
              <a:gd name="T46" fmla="*/ 2147483647 w 741"/>
              <a:gd name="T47" fmla="*/ 2147483647 h 807"/>
              <a:gd name="T48" fmla="*/ 2147483647 w 741"/>
              <a:gd name="T49" fmla="*/ 2147483647 h 807"/>
              <a:gd name="T50" fmla="*/ 2147483647 w 741"/>
              <a:gd name="T51" fmla="*/ 2147483647 h 807"/>
              <a:gd name="T52" fmla="*/ 2147483647 w 741"/>
              <a:gd name="T53" fmla="*/ 2147483647 h 807"/>
              <a:gd name="T54" fmla="*/ 2147483647 w 741"/>
              <a:gd name="T55" fmla="*/ 2147483647 h 807"/>
              <a:gd name="T56" fmla="*/ 2147483647 w 741"/>
              <a:gd name="T57" fmla="*/ 2147483647 h 807"/>
              <a:gd name="T58" fmla="*/ 2147483647 w 741"/>
              <a:gd name="T59" fmla="*/ 2147483647 h 807"/>
              <a:gd name="T60" fmla="*/ 2147483647 w 741"/>
              <a:gd name="T61" fmla="*/ 2147483647 h 807"/>
              <a:gd name="T62" fmla="*/ 2147483647 w 741"/>
              <a:gd name="T63" fmla="*/ 2147483647 h 807"/>
              <a:gd name="T64" fmla="*/ 2147483647 w 741"/>
              <a:gd name="T65" fmla="*/ 2147483647 h 807"/>
              <a:gd name="T66" fmla="*/ 2147483647 w 741"/>
              <a:gd name="T67" fmla="*/ 0 h 807"/>
              <a:gd name="T68" fmla="*/ 2147483647 w 741"/>
              <a:gd name="T69" fmla="*/ 2147483647 h 807"/>
              <a:gd name="T70" fmla="*/ 2147483647 w 741"/>
              <a:gd name="T71" fmla="*/ 2147483647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a:p>
        </p:txBody>
      </p:sp>
      <p:sp>
        <p:nvSpPr>
          <p:cNvPr id="8244" name="Freeform 269"/>
          <p:cNvSpPr>
            <a:spLocks/>
          </p:cNvSpPr>
          <p:nvPr/>
        </p:nvSpPr>
        <p:spPr bwMode="auto">
          <a:xfrm>
            <a:off x="8685213" y="3790950"/>
            <a:ext cx="11112" cy="3175"/>
          </a:xfrm>
          <a:custGeom>
            <a:avLst/>
            <a:gdLst>
              <a:gd name="T0" fmla="*/ 0 w 42"/>
              <a:gd name="T1" fmla="*/ 2147483647 h 9"/>
              <a:gd name="T2" fmla="*/ 2147483647 w 42"/>
              <a:gd name="T3" fmla="*/ 2147483647 h 9"/>
              <a:gd name="T4" fmla="*/ 2147483647 w 42"/>
              <a:gd name="T5" fmla="*/ 2147483647 h 9"/>
              <a:gd name="T6" fmla="*/ 2147483647 w 42"/>
              <a:gd name="T7" fmla="*/ 2147483647 h 9"/>
              <a:gd name="T8" fmla="*/ 2147483647 w 42"/>
              <a:gd name="T9" fmla="*/ 2147483647 h 9"/>
              <a:gd name="T10" fmla="*/ 2147483647 w 42"/>
              <a:gd name="T11" fmla="*/ 0 h 9"/>
              <a:gd name="T12" fmla="*/ 0 w 42"/>
              <a:gd name="T13" fmla="*/ 2147483647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w="9525">
            <a:noFill/>
            <a:round/>
            <a:headEnd/>
            <a:tailEnd/>
          </a:ln>
        </p:spPr>
        <p:txBody>
          <a:bodyPr/>
          <a:lstStyle/>
          <a:p>
            <a:endParaRPr lang="zh-CN" altLang="en-US"/>
          </a:p>
        </p:txBody>
      </p:sp>
      <p:sp>
        <p:nvSpPr>
          <p:cNvPr id="8245" name="Freeform 270"/>
          <p:cNvSpPr>
            <a:spLocks/>
          </p:cNvSpPr>
          <p:nvPr/>
        </p:nvSpPr>
        <p:spPr bwMode="auto">
          <a:xfrm>
            <a:off x="8696325" y="3783013"/>
            <a:ext cx="4763" cy="7937"/>
          </a:xfrm>
          <a:custGeom>
            <a:avLst/>
            <a:gdLst>
              <a:gd name="T0" fmla="*/ 0 w 17"/>
              <a:gd name="T1" fmla="*/ 0 h 31"/>
              <a:gd name="T2" fmla="*/ 2147483647 w 17"/>
              <a:gd name="T3" fmla="*/ 2147483647 h 31"/>
              <a:gd name="T4" fmla="*/ 2147483647 w 17"/>
              <a:gd name="T5" fmla="*/ 2147483647 h 31"/>
              <a:gd name="T6" fmla="*/ 2147483647 w 17"/>
              <a:gd name="T7" fmla="*/ 2147483647 h 31"/>
              <a:gd name="T8" fmla="*/ 2147483647 w 17"/>
              <a:gd name="T9" fmla="*/ 2147483647 h 31"/>
              <a:gd name="T10" fmla="*/ 2147483647 w 17"/>
              <a:gd name="T11" fmla="*/ 2147483647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w="9525">
            <a:noFill/>
            <a:round/>
            <a:headEnd/>
            <a:tailEnd/>
          </a:ln>
        </p:spPr>
        <p:txBody>
          <a:bodyPr/>
          <a:lstStyle/>
          <a:p>
            <a:endParaRPr lang="zh-CN" altLang="en-US"/>
          </a:p>
        </p:txBody>
      </p:sp>
      <p:sp>
        <p:nvSpPr>
          <p:cNvPr id="8246" name="Freeform 271"/>
          <p:cNvSpPr>
            <a:spLocks/>
          </p:cNvSpPr>
          <p:nvPr/>
        </p:nvSpPr>
        <p:spPr bwMode="auto">
          <a:xfrm>
            <a:off x="8704263" y="3756025"/>
            <a:ext cx="4762" cy="15875"/>
          </a:xfrm>
          <a:custGeom>
            <a:avLst/>
            <a:gdLst>
              <a:gd name="T0" fmla="*/ 2147483647 w 19"/>
              <a:gd name="T1" fmla="*/ 0 h 60"/>
              <a:gd name="T2" fmla="*/ 2147483647 w 19"/>
              <a:gd name="T3" fmla="*/ 2147483647 h 60"/>
              <a:gd name="T4" fmla="*/ 0 w 19"/>
              <a:gd name="T5" fmla="*/ 2147483647 h 60"/>
              <a:gd name="T6" fmla="*/ 2147483647 w 19"/>
              <a:gd name="T7" fmla="*/ 2147483647 h 60"/>
              <a:gd name="T8" fmla="*/ 2147483647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w="9525">
            <a:noFill/>
            <a:round/>
            <a:headEnd/>
            <a:tailEnd/>
          </a:ln>
        </p:spPr>
        <p:txBody>
          <a:bodyPr/>
          <a:lstStyle/>
          <a:p>
            <a:endParaRPr lang="zh-CN" altLang="en-US"/>
          </a:p>
        </p:txBody>
      </p:sp>
      <p:sp>
        <p:nvSpPr>
          <p:cNvPr id="8247" name="Freeform 272"/>
          <p:cNvSpPr>
            <a:spLocks/>
          </p:cNvSpPr>
          <p:nvPr/>
        </p:nvSpPr>
        <p:spPr bwMode="auto">
          <a:xfrm>
            <a:off x="8707438" y="3740150"/>
            <a:ext cx="20637" cy="14288"/>
          </a:xfrm>
          <a:custGeom>
            <a:avLst/>
            <a:gdLst>
              <a:gd name="T0" fmla="*/ 0 w 80"/>
              <a:gd name="T1" fmla="*/ 0 h 51"/>
              <a:gd name="T2" fmla="*/ 2147483647 w 80"/>
              <a:gd name="T3" fmla="*/ 2147483647 h 51"/>
              <a:gd name="T4" fmla="*/ 2147483647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w="9525">
            <a:noFill/>
            <a:round/>
            <a:headEnd/>
            <a:tailEnd/>
          </a:ln>
        </p:spPr>
        <p:txBody>
          <a:bodyPr/>
          <a:lstStyle/>
          <a:p>
            <a:endParaRPr lang="zh-CN" altLang="en-US"/>
          </a:p>
        </p:txBody>
      </p:sp>
      <p:sp>
        <p:nvSpPr>
          <p:cNvPr id="8248" name="Freeform 273"/>
          <p:cNvSpPr>
            <a:spLocks/>
          </p:cNvSpPr>
          <p:nvPr/>
        </p:nvSpPr>
        <p:spPr bwMode="auto">
          <a:xfrm>
            <a:off x="8702675" y="3721100"/>
            <a:ext cx="34925" cy="12700"/>
          </a:xfrm>
          <a:custGeom>
            <a:avLst/>
            <a:gdLst>
              <a:gd name="T0" fmla="*/ 0 w 135"/>
              <a:gd name="T1" fmla="*/ 2147483647 h 48"/>
              <a:gd name="T2" fmla="*/ 2147483647 w 135"/>
              <a:gd name="T3" fmla="*/ 2147483647 h 48"/>
              <a:gd name="T4" fmla="*/ 2147483647 w 135"/>
              <a:gd name="T5" fmla="*/ 2147483647 h 48"/>
              <a:gd name="T6" fmla="*/ 2147483647 w 135"/>
              <a:gd name="T7" fmla="*/ 2147483647 h 48"/>
              <a:gd name="T8" fmla="*/ 2147483647 w 135"/>
              <a:gd name="T9" fmla="*/ 2147483647 h 48"/>
              <a:gd name="T10" fmla="*/ 2147483647 w 135"/>
              <a:gd name="T11" fmla="*/ 2147483647 h 48"/>
              <a:gd name="T12" fmla="*/ 2147483647 w 135"/>
              <a:gd name="T13" fmla="*/ 2147483647 h 48"/>
              <a:gd name="T14" fmla="*/ 2147483647 w 135"/>
              <a:gd name="T15" fmla="*/ 2147483647 h 48"/>
              <a:gd name="T16" fmla="*/ 2147483647 w 135"/>
              <a:gd name="T17" fmla="*/ 2147483647 h 48"/>
              <a:gd name="T18" fmla="*/ 2147483647 w 135"/>
              <a:gd name="T19" fmla="*/ 0 h 48"/>
              <a:gd name="T20" fmla="*/ 2147483647 w 135"/>
              <a:gd name="T21" fmla="*/ 2147483647 h 48"/>
              <a:gd name="T22" fmla="*/ 2147483647 w 135"/>
              <a:gd name="T23" fmla="*/ 2147483647 h 48"/>
              <a:gd name="T24" fmla="*/ 2147483647 w 135"/>
              <a:gd name="T25" fmla="*/ 2147483647 h 48"/>
              <a:gd name="T26" fmla="*/ 2147483647 w 135"/>
              <a:gd name="T27" fmla="*/ 2147483647 h 48"/>
              <a:gd name="T28" fmla="*/ 0 w 135"/>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w="9525">
            <a:noFill/>
            <a:round/>
            <a:headEnd/>
            <a:tailEnd/>
          </a:ln>
        </p:spPr>
        <p:txBody>
          <a:bodyPr/>
          <a:lstStyle/>
          <a:p>
            <a:endParaRPr lang="zh-CN" altLang="en-US"/>
          </a:p>
        </p:txBody>
      </p:sp>
      <p:sp>
        <p:nvSpPr>
          <p:cNvPr id="8249" name="Freeform 274"/>
          <p:cNvSpPr>
            <a:spLocks/>
          </p:cNvSpPr>
          <p:nvPr/>
        </p:nvSpPr>
        <p:spPr bwMode="auto">
          <a:xfrm>
            <a:off x="8782050" y="3738563"/>
            <a:ext cx="20638" cy="41275"/>
          </a:xfrm>
          <a:custGeom>
            <a:avLst/>
            <a:gdLst>
              <a:gd name="T0" fmla="*/ 0 w 78"/>
              <a:gd name="T1" fmla="*/ 2147483647 h 159"/>
              <a:gd name="T2" fmla="*/ 2147483647 w 78"/>
              <a:gd name="T3" fmla="*/ 2147483647 h 159"/>
              <a:gd name="T4" fmla="*/ 2147483647 w 78"/>
              <a:gd name="T5" fmla="*/ 2147483647 h 159"/>
              <a:gd name="T6" fmla="*/ 2147483647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2147483647 h 159"/>
              <a:gd name="T24" fmla="*/ 2147483647 w 78"/>
              <a:gd name="T25" fmla="*/ 2147483647 h 159"/>
              <a:gd name="T26" fmla="*/ 2147483647 w 78"/>
              <a:gd name="T27" fmla="*/ 2147483647 h 159"/>
              <a:gd name="T28" fmla="*/ 2147483647 w 78"/>
              <a:gd name="T29" fmla="*/ 2147483647 h 159"/>
              <a:gd name="T30" fmla="*/ 2147483647 w 78"/>
              <a:gd name="T31" fmla="*/ 2147483647 h 159"/>
              <a:gd name="T32" fmla="*/ 2147483647 w 78"/>
              <a:gd name="T33" fmla="*/ 2147483647 h 159"/>
              <a:gd name="T34" fmla="*/ 2147483647 w 78"/>
              <a:gd name="T35" fmla="*/ 2147483647 h 159"/>
              <a:gd name="T36" fmla="*/ 2147483647 w 78"/>
              <a:gd name="T37" fmla="*/ 2147483647 h 159"/>
              <a:gd name="T38" fmla="*/ 2147483647 w 78"/>
              <a:gd name="T39" fmla="*/ 2147483647 h 159"/>
              <a:gd name="T40" fmla="*/ 2147483647 w 78"/>
              <a:gd name="T41" fmla="*/ 0 h 159"/>
              <a:gd name="T42" fmla="*/ 2147483647 w 78"/>
              <a:gd name="T43" fmla="*/ 2147483647 h 159"/>
              <a:gd name="T44" fmla="*/ 0 w 78"/>
              <a:gd name="T45" fmla="*/ 2147483647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w="9525">
            <a:noFill/>
            <a:round/>
            <a:headEnd/>
            <a:tailEnd/>
          </a:ln>
        </p:spPr>
        <p:txBody>
          <a:bodyPr/>
          <a:lstStyle/>
          <a:p>
            <a:endParaRPr lang="zh-CN" altLang="en-US"/>
          </a:p>
        </p:txBody>
      </p:sp>
      <p:sp>
        <p:nvSpPr>
          <p:cNvPr id="8250" name="Freeform 275"/>
          <p:cNvSpPr>
            <a:spLocks/>
          </p:cNvSpPr>
          <p:nvPr/>
        </p:nvSpPr>
        <p:spPr bwMode="auto">
          <a:xfrm>
            <a:off x="8777288" y="3732213"/>
            <a:ext cx="33337" cy="55562"/>
          </a:xfrm>
          <a:custGeom>
            <a:avLst/>
            <a:gdLst>
              <a:gd name="T0" fmla="*/ 0 w 129"/>
              <a:gd name="T1" fmla="*/ 2147483647 h 215"/>
              <a:gd name="T2" fmla="*/ 2147483647 w 129"/>
              <a:gd name="T3" fmla="*/ 2147483647 h 215"/>
              <a:gd name="T4" fmla="*/ 2147483647 w 129"/>
              <a:gd name="T5" fmla="*/ 2147483647 h 215"/>
              <a:gd name="T6" fmla="*/ 2147483647 w 129"/>
              <a:gd name="T7" fmla="*/ 2147483647 h 215"/>
              <a:gd name="T8" fmla="*/ 2147483647 w 129"/>
              <a:gd name="T9" fmla="*/ 2147483647 h 215"/>
              <a:gd name="T10" fmla="*/ 2147483647 w 129"/>
              <a:gd name="T11" fmla="*/ 2147483647 h 215"/>
              <a:gd name="T12" fmla="*/ 2147483647 w 129"/>
              <a:gd name="T13" fmla="*/ 2147483647 h 215"/>
              <a:gd name="T14" fmla="*/ 2147483647 w 129"/>
              <a:gd name="T15" fmla="*/ 2147483647 h 215"/>
              <a:gd name="T16" fmla="*/ 2147483647 w 129"/>
              <a:gd name="T17" fmla="*/ 2147483647 h 215"/>
              <a:gd name="T18" fmla="*/ 2147483647 w 129"/>
              <a:gd name="T19" fmla="*/ 2147483647 h 215"/>
              <a:gd name="T20" fmla="*/ 2147483647 w 129"/>
              <a:gd name="T21" fmla="*/ 2147483647 h 215"/>
              <a:gd name="T22" fmla="*/ 2147483647 w 129"/>
              <a:gd name="T23" fmla="*/ 2147483647 h 215"/>
              <a:gd name="T24" fmla="*/ 2147483647 w 129"/>
              <a:gd name="T25" fmla="*/ 2147483647 h 215"/>
              <a:gd name="T26" fmla="*/ 2147483647 w 129"/>
              <a:gd name="T27" fmla="*/ 2147483647 h 215"/>
              <a:gd name="T28" fmla="*/ 2147483647 w 129"/>
              <a:gd name="T29" fmla="*/ 2147483647 h 215"/>
              <a:gd name="T30" fmla="*/ 2147483647 w 129"/>
              <a:gd name="T31" fmla="*/ 2147483647 h 215"/>
              <a:gd name="T32" fmla="*/ 2147483647 w 129"/>
              <a:gd name="T33" fmla="*/ 2147483647 h 215"/>
              <a:gd name="T34" fmla="*/ 2147483647 w 129"/>
              <a:gd name="T35" fmla="*/ 2147483647 h 215"/>
              <a:gd name="T36" fmla="*/ 2147483647 w 129"/>
              <a:gd name="T37" fmla="*/ 2147483647 h 215"/>
              <a:gd name="T38" fmla="*/ 2147483647 w 129"/>
              <a:gd name="T39" fmla="*/ 2147483647 h 215"/>
              <a:gd name="T40" fmla="*/ 2147483647 w 129"/>
              <a:gd name="T41" fmla="*/ 2147483647 h 215"/>
              <a:gd name="T42" fmla="*/ 2147483647 w 129"/>
              <a:gd name="T43" fmla="*/ 2147483647 h 215"/>
              <a:gd name="T44" fmla="*/ 2147483647 w 129"/>
              <a:gd name="T45" fmla="*/ 2147483647 h 215"/>
              <a:gd name="T46" fmla="*/ 2147483647 w 129"/>
              <a:gd name="T47" fmla="*/ 0 h 215"/>
              <a:gd name="T48" fmla="*/ 2147483647 w 129"/>
              <a:gd name="T49" fmla="*/ 2147483647 h 215"/>
              <a:gd name="T50" fmla="*/ 2147483647 w 129"/>
              <a:gd name="T51" fmla="*/ 2147483647 h 215"/>
              <a:gd name="T52" fmla="*/ 0 w 129"/>
              <a:gd name="T53" fmla="*/ 2147483647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w="9525">
            <a:noFill/>
            <a:round/>
            <a:headEnd/>
            <a:tailEnd/>
          </a:ln>
        </p:spPr>
        <p:txBody>
          <a:bodyPr/>
          <a:lstStyle/>
          <a:p>
            <a:endParaRPr lang="zh-CN" altLang="en-US"/>
          </a:p>
        </p:txBody>
      </p:sp>
      <p:sp>
        <p:nvSpPr>
          <p:cNvPr id="8251" name="Freeform 276"/>
          <p:cNvSpPr>
            <a:spLocks/>
          </p:cNvSpPr>
          <p:nvPr/>
        </p:nvSpPr>
        <p:spPr bwMode="auto">
          <a:xfrm>
            <a:off x="8759825" y="3792538"/>
            <a:ext cx="30163" cy="47625"/>
          </a:xfrm>
          <a:custGeom>
            <a:avLst/>
            <a:gdLst>
              <a:gd name="T0" fmla="*/ 2147483647 w 118"/>
              <a:gd name="T1" fmla="*/ 0 h 179"/>
              <a:gd name="T2" fmla="*/ 2147483647 w 118"/>
              <a:gd name="T3" fmla="*/ 2147483647 h 179"/>
              <a:gd name="T4" fmla="*/ 2147483647 w 118"/>
              <a:gd name="T5" fmla="*/ 2147483647 h 179"/>
              <a:gd name="T6" fmla="*/ 2147483647 w 118"/>
              <a:gd name="T7" fmla="*/ 2147483647 h 179"/>
              <a:gd name="T8" fmla="*/ 2147483647 w 118"/>
              <a:gd name="T9" fmla="*/ 2147483647 h 179"/>
              <a:gd name="T10" fmla="*/ 0 w 118"/>
              <a:gd name="T11" fmla="*/ 2147483647 h 179"/>
              <a:gd name="T12" fmla="*/ 2147483647 w 118"/>
              <a:gd name="T13" fmla="*/ 2147483647 h 179"/>
              <a:gd name="T14" fmla="*/ 2147483647 w 118"/>
              <a:gd name="T15" fmla="*/ 2147483647 h 179"/>
              <a:gd name="T16" fmla="*/ 2147483647 w 118"/>
              <a:gd name="T17" fmla="*/ 2147483647 h 179"/>
              <a:gd name="T18" fmla="*/ 2147483647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w="9525">
            <a:noFill/>
            <a:round/>
            <a:headEnd/>
            <a:tailEnd/>
          </a:ln>
        </p:spPr>
        <p:txBody>
          <a:bodyPr/>
          <a:lstStyle/>
          <a:p>
            <a:endParaRPr lang="zh-CN" altLang="en-US"/>
          </a:p>
        </p:txBody>
      </p:sp>
      <p:sp>
        <p:nvSpPr>
          <p:cNvPr id="8252" name="Freeform 277"/>
          <p:cNvSpPr>
            <a:spLocks/>
          </p:cNvSpPr>
          <p:nvPr/>
        </p:nvSpPr>
        <p:spPr bwMode="auto">
          <a:xfrm>
            <a:off x="8707438" y="3632200"/>
            <a:ext cx="177800" cy="176213"/>
          </a:xfrm>
          <a:custGeom>
            <a:avLst/>
            <a:gdLst>
              <a:gd name="T0" fmla="*/ 2147483647 w 671"/>
              <a:gd name="T1" fmla="*/ 2147483647 h 670"/>
              <a:gd name="T2" fmla="*/ 2147483647 w 671"/>
              <a:gd name="T3" fmla="*/ 2147483647 h 670"/>
              <a:gd name="T4" fmla="*/ 2147483647 w 671"/>
              <a:gd name="T5" fmla="*/ 2147483647 h 670"/>
              <a:gd name="T6" fmla="*/ 2147483647 w 671"/>
              <a:gd name="T7" fmla="*/ 2147483647 h 670"/>
              <a:gd name="T8" fmla="*/ 2147483647 w 671"/>
              <a:gd name="T9" fmla="*/ 2147483647 h 670"/>
              <a:gd name="T10" fmla="*/ 2147483647 w 671"/>
              <a:gd name="T11" fmla="*/ 2147483647 h 670"/>
              <a:gd name="T12" fmla="*/ 2147483647 w 671"/>
              <a:gd name="T13" fmla="*/ 2147483647 h 670"/>
              <a:gd name="T14" fmla="*/ 2147483647 w 671"/>
              <a:gd name="T15" fmla="*/ 2147483647 h 670"/>
              <a:gd name="T16" fmla="*/ 2147483647 w 671"/>
              <a:gd name="T17" fmla="*/ 2147483647 h 670"/>
              <a:gd name="T18" fmla="*/ 2147483647 w 671"/>
              <a:gd name="T19" fmla="*/ 2147483647 h 670"/>
              <a:gd name="T20" fmla="*/ 2147483647 w 671"/>
              <a:gd name="T21" fmla="*/ 2147483647 h 670"/>
              <a:gd name="T22" fmla="*/ 2147483647 w 671"/>
              <a:gd name="T23" fmla="*/ 2147483647 h 670"/>
              <a:gd name="T24" fmla="*/ 2147483647 w 671"/>
              <a:gd name="T25" fmla="*/ 2147483647 h 670"/>
              <a:gd name="T26" fmla="*/ 2147483647 w 671"/>
              <a:gd name="T27" fmla="*/ 2147483647 h 670"/>
              <a:gd name="T28" fmla="*/ 2147483647 w 671"/>
              <a:gd name="T29" fmla="*/ 2147483647 h 670"/>
              <a:gd name="T30" fmla="*/ 2147483647 w 671"/>
              <a:gd name="T31" fmla="*/ 2147483647 h 670"/>
              <a:gd name="T32" fmla="*/ 2147483647 w 671"/>
              <a:gd name="T33" fmla="*/ 2147483647 h 670"/>
              <a:gd name="T34" fmla="*/ 2147483647 w 671"/>
              <a:gd name="T35" fmla="*/ 2147483647 h 670"/>
              <a:gd name="T36" fmla="*/ 2147483647 w 671"/>
              <a:gd name="T37" fmla="*/ 2147483647 h 670"/>
              <a:gd name="T38" fmla="*/ 2147483647 w 671"/>
              <a:gd name="T39" fmla="*/ 2147483647 h 670"/>
              <a:gd name="T40" fmla="*/ 2147483647 w 671"/>
              <a:gd name="T41" fmla="*/ 2147483647 h 670"/>
              <a:gd name="T42" fmla="*/ 2147483647 w 671"/>
              <a:gd name="T43" fmla="*/ 2147483647 h 670"/>
              <a:gd name="T44" fmla="*/ 2147483647 w 671"/>
              <a:gd name="T45" fmla="*/ 2147483647 h 670"/>
              <a:gd name="T46" fmla="*/ 2147483647 w 671"/>
              <a:gd name="T47" fmla="*/ 2147483647 h 670"/>
              <a:gd name="T48" fmla="*/ 2147483647 w 671"/>
              <a:gd name="T49" fmla="*/ 2147483647 h 670"/>
              <a:gd name="T50" fmla="*/ 2147483647 w 671"/>
              <a:gd name="T51" fmla="*/ 2147483647 h 670"/>
              <a:gd name="T52" fmla="*/ 2147483647 w 671"/>
              <a:gd name="T53" fmla="*/ 2147483647 h 670"/>
              <a:gd name="T54" fmla="*/ 2147483647 w 671"/>
              <a:gd name="T55" fmla="*/ 2147483647 h 670"/>
              <a:gd name="T56" fmla="*/ 2147483647 w 671"/>
              <a:gd name="T57" fmla="*/ 2147483647 h 670"/>
              <a:gd name="T58" fmla="*/ 2147483647 w 671"/>
              <a:gd name="T59" fmla="*/ 2147483647 h 670"/>
              <a:gd name="T60" fmla="*/ 2147483647 w 671"/>
              <a:gd name="T61" fmla="*/ 0 h 670"/>
              <a:gd name="T62" fmla="*/ 2147483647 w 671"/>
              <a:gd name="T63" fmla="*/ 2147483647 h 670"/>
              <a:gd name="T64" fmla="*/ 2147483647 w 671"/>
              <a:gd name="T65" fmla="*/ 2147483647 h 670"/>
              <a:gd name="T66" fmla="*/ 2147483647 w 671"/>
              <a:gd name="T67" fmla="*/ 2147483647 h 670"/>
              <a:gd name="T68" fmla="*/ 2147483647 w 671"/>
              <a:gd name="T69" fmla="*/ 2147483647 h 670"/>
              <a:gd name="T70" fmla="*/ 0 w 671"/>
              <a:gd name="T71" fmla="*/ 2147483647 h 670"/>
              <a:gd name="T72" fmla="*/ 2147483647 w 671"/>
              <a:gd name="T73" fmla="*/ 2147483647 h 670"/>
              <a:gd name="T74" fmla="*/ 2147483647 w 671"/>
              <a:gd name="T75" fmla="*/ 2147483647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w="9525">
            <a:noFill/>
            <a:round/>
            <a:headEnd/>
            <a:tailEnd/>
          </a:ln>
        </p:spPr>
        <p:txBody>
          <a:bodyPr/>
          <a:lstStyle/>
          <a:p>
            <a:endParaRPr lang="zh-CN" altLang="en-US"/>
          </a:p>
        </p:txBody>
      </p:sp>
      <p:sp>
        <p:nvSpPr>
          <p:cNvPr id="8253" name="Freeform 278"/>
          <p:cNvSpPr>
            <a:spLocks/>
          </p:cNvSpPr>
          <p:nvPr/>
        </p:nvSpPr>
        <p:spPr bwMode="auto">
          <a:xfrm>
            <a:off x="8712200" y="3633788"/>
            <a:ext cx="169863" cy="169862"/>
          </a:xfrm>
          <a:custGeom>
            <a:avLst/>
            <a:gdLst>
              <a:gd name="T0" fmla="*/ 2147483647 w 636"/>
              <a:gd name="T1" fmla="*/ 2147483647 h 643"/>
              <a:gd name="T2" fmla="*/ 2147483647 w 636"/>
              <a:gd name="T3" fmla="*/ 2147483647 h 643"/>
              <a:gd name="T4" fmla="*/ 2147483647 w 636"/>
              <a:gd name="T5" fmla="*/ 2147483647 h 643"/>
              <a:gd name="T6" fmla="*/ 2147483647 w 636"/>
              <a:gd name="T7" fmla="*/ 2147483647 h 643"/>
              <a:gd name="T8" fmla="*/ 2147483647 w 636"/>
              <a:gd name="T9" fmla="*/ 2147483647 h 643"/>
              <a:gd name="T10" fmla="*/ 2147483647 w 636"/>
              <a:gd name="T11" fmla="*/ 2147483647 h 643"/>
              <a:gd name="T12" fmla="*/ 2147483647 w 636"/>
              <a:gd name="T13" fmla="*/ 2147483647 h 643"/>
              <a:gd name="T14" fmla="*/ 2147483647 w 636"/>
              <a:gd name="T15" fmla="*/ 2147483647 h 643"/>
              <a:gd name="T16" fmla="*/ 2147483647 w 636"/>
              <a:gd name="T17" fmla="*/ 2147483647 h 643"/>
              <a:gd name="T18" fmla="*/ 2147483647 w 636"/>
              <a:gd name="T19" fmla="*/ 2147483647 h 643"/>
              <a:gd name="T20" fmla="*/ 2147483647 w 636"/>
              <a:gd name="T21" fmla="*/ 2147483647 h 643"/>
              <a:gd name="T22" fmla="*/ 2147483647 w 636"/>
              <a:gd name="T23" fmla="*/ 2147483647 h 643"/>
              <a:gd name="T24" fmla="*/ 2147483647 w 636"/>
              <a:gd name="T25" fmla="*/ 2147483647 h 643"/>
              <a:gd name="T26" fmla="*/ 2147483647 w 636"/>
              <a:gd name="T27" fmla="*/ 2147483647 h 643"/>
              <a:gd name="T28" fmla="*/ 2147483647 w 636"/>
              <a:gd name="T29" fmla="*/ 2147483647 h 643"/>
              <a:gd name="T30" fmla="*/ 2147483647 w 636"/>
              <a:gd name="T31" fmla="*/ 2147483647 h 643"/>
              <a:gd name="T32" fmla="*/ 2147483647 w 636"/>
              <a:gd name="T33" fmla="*/ 2147483647 h 643"/>
              <a:gd name="T34" fmla="*/ 2147483647 w 636"/>
              <a:gd name="T35" fmla="*/ 2147483647 h 643"/>
              <a:gd name="T36" fmla="*/ 2147483647 w 636"/>
              <a:gd name="T37" fmla="*/ 2147483647 h 643"/>
              <a:gd name="T38" fmla="*/ 2147483647 w 636"/>
              <a:gd name="T39" fmla="*/ 2147483647 h 643"/>
              <a:gd name="T40" fmla="*/ 2147483647 w 636"/>
              <a:gd name="T41" fmla="*/ 2147483647 h 643"/>
              <a:gd name="T42" fmla="*/ 2147483647 w 636"/>
              <a:gd name="T43" fmla="*/ 2147483647 h 643"/>
              <a:gd name="T44" fmla="*/ 2147483647 w 636"/>
              <a:gd name="T45" fmla="*/ 2147483647 h 643"/>
              <a:gd name="T46" fmla="*/ 2147483647 w 636"/>
              <a:gd name="T47" fmla="*/ 2147483647 h 643"/>
              <a:gd name="T48" fmla="*/ 2147483647 w 636"/>
              <a:gd name="T49" fmla="*/ 2147483647 h 643"/>
              <a:gd name="T50" fmla="*/ 2147483647 w 636"/>
              <a:gd name="T51" fmla="*/ 2147483647 h 643"/>
              <a:gd name="T52" fmla="*/ 2147483647 w 636"/>
              <a:gd name="T53" fmla="*/ 2147483647 h 643"/>
              <a:gd name="T54" fmla="*/ 2147483647 w 636"/>
              <a:gd name="T55" fmla="*/ 2147483647 h 643"/>
              <a:gd name="T56" fmla="*/ 2147483647 w 636"/>
              <a:gd name="T57" fmla="*/ 2147483647 h 643"/>
              <a:gd name="T58" fmla="*/ 2147483647 w 636"/>
              <a:gd name="T59" fmla="*/ 2147483647 h 643"/>
              <a:gd name="T60" fmla="*/ 2147483647 w 636"/>
              <a:gd name="T61" fmla="*/ 2147483647 h 643"/>
              <a:gd name="T62" fmla="*/ 2147483647 w 636"/>
              <a:gd name="T63" fmla="*/ 2147483647 h 643"/>
              <a:gd name="T64" fmla="*/ 2147483647 w 636"/>
              <a:gd name="T65" fmla="*/ 2147483647 h 643"/>
              <a:gd name="T66" fmla="*/ 2147483647 w 636"/>
              <a:gd name="T67" fmla="*/ 2147483647 h 643"/>
              <a:gd name="T68" fmla="*/ 2147483647 w 636"/>
              <a:gd name="T69" fmla="*/ 2147483647 h 643"/>
              <a:gd name="T70" fmla="*/ 2147483647 w 636"/>
              <a:gd name="T71" fmla="*/ 2147483647 h 643"/>
              <a:gd name="T72" fmla="*/ 2147483647 w 636"/>
              <a:gd name="T73" fmla="*/ 2147483647 h 643"/>
              <a:gd name="T74" fmla="*/ 2147483647 w 636"/>
              <a:gd name="T75" fmla="*/ 2147483647 h 643"/>
              <a:gd name="T76" fmla="*/ 2147483647 w 636"/>
              <a:gd name="T77" fmla="*/ 2147483647 h 643"/>
              <a:gd name="T78" fmla="*/ 2147483647 w 636"/>
              <a:gd name="T79" fmla="*/ 2147483647 h 643"/>
              <a:gd name="T80" fmla="*/ 2147483647 w 636"/>
              <a:gd name="T81" fmla="*/ 2147483647 h 643"/>
              <a:gd name="T82" fmla="*/ 2147483647 w 636"/>
              <a:gd name="T83" fmla="*/ 2147483647 h 643"/>
              <a:gd name="T84" fmla="*/ 2147483647 w 636"/>
              <a:gd name="T85" fmla="*/ 2147483647 h 643"/>
              <a:gd name="T86" fmla="*/ 2147483647 w 636"/>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w="9525">
            <a:noFill/>
            <a:round/>
            <a:headEnd/>
            <a:tailEnd/>
          </a:ln>
        </p:spPr>
        <p:txBody>
          <a:bodyPr/>
          <a:lstStyle/>
          <a:p>
            <a:endParaRPr lang="zh-CN" altLang="en-US"/>
          </a:p>
        </p:txBody>
      </p:sp>
      <p:grpSp>
        <p:nvGrpSpPr>
          <p:cNvPr id="8254" name="Group 279"/>
          <p:cNvGrpSpPr>
            <a:grpSpLocks/>
          </p:cNvGrpSpPr>
          <p:nvPr/>
        </p:nvGrpSpPr>
        <p:grpSpPr bwMode="auto">
          <a:xfrm>
            <a:off x="8356600" y="4064000"/>
            <a:ext cx="184150" cy="112713"/>
            <a:chOff x="5264" y="1904"/>
            <a:chExt cx="116" cy="71"/>
          </a:xfrm>
        </p:grpSpPr>
        <p:sp>
          <p:nvSpPr>
            <p:cNvPr id="8338" name="Freeform 280"/>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a:p>
          </p:txBody>
        </p:sp>
        <p:sp>
          <p:nvSpPr>
            <p:cNvPr id="8339" name="Freeform 281"/>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w="9525">
              <a:noFill/>
              <a:round/>
              <a:headEnd/>
              <a:tailEnd/>
            </a:ln>
          </p:spPr>
          <p:txBody>
            <a:bodyPr/>
            <a:lstStyle/>
            <a:p>
              <a:endParaRPr lang="zh-CN" altLang="en-US"/>
            </a:p>
          </p:txBody>
        </p:sp>
        <p:sp>
          <p:nvSpPr>
            <p:cNvPr id="8340" name="Freeform 282"/>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w="9525">
              <a:noFill/>
              <a:round/>
              <a:headEnd/>
              <a:tailEnd/>
            </a:ln>
          </p:spPr>
          <p:txBody>
            <a:bodyPr/>
            <a:lstStyle/>
            <a:p>
              <a:endParaRPr lang="zh-CN" altLang="en-US"/>
            </a:p>
          </p:txBody>
        </p:sp>
        <p:sp>
          <p:nvSpPr>
            <p:cNvPr id="8341" name="Freeform 283"/>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w="9525">
              <a:noFill/>
              <a:round/>
              <a:headEnd/>
              <a:tailEnd/>
            </a:ln>
          </p:spPr>
          <p:txBody>
            <a:bodyPr/>
            <a:lstStyle/>
            <a:p>
              <a:endParaRPr lang="zh-CN" altLang="en-US"/>
            </a:p>
          </p:txBody>
        </p:sp>
        <p:sp>
          <p:nvSpPr>
            <p:cNvPr id="8342" name="Freeform 284"/>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w="9525">
              <a:noFill/>
              <a:round/>
              <a:headEnd/>
              <a:tailEnd/>
            </a:ln>
          </p:spPr>
          <p:txBody>
            <a:bodyPr/>
            <a:lstStyle/>
            <a:p>
              <a:endParaRPr lang="zh-CN" altLang="en-US"/>
            </a:p>
          </p:txBody>
        </p:sp>
        <p:sp>
          <p:nvSpPr>
            <p:cNvPr id="8343" name="Freeform 285"/>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w="9525">
              <a:noFill/>
              <a:round/>
              <a:headEnd/>
              <a:tailEnd/>
            </a:ln>
          </p:spPr>
          <p:txBody>
            <a:bodyPr/>
            <a:lstStyle/>
            <a:p>
              <a:endParaRPr lang="zh-CN" altLang="en-US"/>
            </a:p>
          </p:txBody>
        </p:sp>
        <p:sp>
          <p:nvSpPr>
            <p:cNvPr id="8344" name="Freeform 286"/>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w="9525">
              <a:noFill/>
              <a:round/>
              <a:headEnd/>
              <a:tailEnd/>
            </a:ln>
          </p:spPr>
          <p:txBody>
            <a:bodyPr/>
            <a:lstStyle/>
            <a:p>
              <a:endParaRPr lang="zh-CN" altLang="en-US"/>
            </a:p>
          </p:txBody>
        </p:sp>
        <p:sp>
          <p:nvSpPr>
            <p:cNvPr id="8345" name="Freeform 287"/>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w="9525">
              <a:noFill/>
              <a:round/>
              <a:headEnd/>
              <a:tailEnd/>
            </a:ln>
          </p:spPr>
          <p:txBody>
            <a:bodyPr/>
            <a:lstStyle/>
            <a:p>
              <a:endParaRPr lang="zh-CN" altLang="en-US"/>
            </a:p>
          </p:txBody>
        </p:sp>
        <p:sp>
          <p:nvSpPr>
            <p:cNvPr id="8346" name="Freeform 288"/>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w="9525">
              <a:noFill/>
              <a:round/>
              <a:headEnd/>
              <a:tailEnd/>
            </a:ln>
          </p:spPr>
          <p:txBody>
            <a:bodyPr/>
            <a:lstStyle/>
            <a:p>
              <a:endParaRPr lang="zh-CN" altLang="en-US"/>
            </a:p>
          </p:txBody>
        </p:sp>
        <p:sp>
          <p:nvSpPr>
            <p:cNvPr id="8347" name="Freeform 289"/>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w="9525">
              <a:noFill/>
              <a:round/>
              <a:headEnd/>
              <a:tailEnd/>
            </a:ln>
          </p:spPr>
          <p:txBody>
            <a:bodyPr/>
            <a:lstStyle/>
            <a:p>
              <a:endParaRPr lang="zh-CN" altLang="en-US"/>
            </a:p>
          </p:txBody>
        </p:sp>
      </p:grpSp>
      <p:grpSp>
        <p:nvGrpSpPr>
          <p:cNvPr id="8255" name="Group 290"/>
          <p:cNvGrpSpPr>
            <a:grpSpLocks/>
          </p:cNvGrpSpPr>
          <p:nvPr/>
        </p:nvGrpSpPr>
        <p:grpSpPr bwMode="auto">
          <a:xfrm>
            <a:off x="8512175" y="3816350"/>
            <a:ext cx="425450" cy="484188"/>
            <a:chOff x="5362" y="1748"/>
            <a:chExt cx="268" cy="305"/>
          </a:xfrm>
        </p:grpSpPr>
        <p:sp>
          <p:nvSpPr>
            <p:cNvPr id="8324" name="Freeform 291"/>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w="9525">
              <a:noFill/>
              <a:round/>
              <a:headEnd/>
              <a:tailEnd/>
            </a:ln>
          </p:spPr>
          <p:txBody>
            <a:bodyPr/>
            <a:lstStyle/>
            <a:p>
              <a:endParaRPr lang="zh-CN" altLang="en-US"/>
            </a:p>
          </p:txBody>
        </p:sp>
        <p:sp>
          <p:nvSpPr>
            <p:cNvPr id="8325" name="Freeform 292"/>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w="9525">
              <a:noFill/>
              <a:round/>
              <a:headEnd/>
              <a:tailEnd/>
            </a:ln>
          </p:spPr>
          <p:txBody>
            <a:bodyPr/>
            <a:lstStyle/>
            <a:p>
              <a:endParaRPr lang="zh-CN" altLang="en-US"/>
            </a:p>
          </p:txBody>
        </p:sp>
        <p:sp>
          <p:nvSpPr>
            <p:cNvPr id="8326" name="Freeform 293"/>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1 h 1076"/>
                <a:gd name="T12" fmla="*/ 0 w 431"/>
                <a:gd name="T13" fmla="*/ 1 h 1076"/>
                <a:gd name="T14" fmla="*/ 0 w 431"/>
                <a:gd name="T15" fmla="*/ 1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a:p>
          </p:txBody>
        </p:sp>
        <p:sp>
          <p:nvSpPr>
            <p:cNvPr id="8327" name="Freeform 294"/>
            <p:cNvSpPr>
              <a:spLocks/>
            </p:cNvSpPr>
            <p:nvPr/>
          </p:nvSpPr>
          <p:spPr bwMode="auto">
            <a:xfrm>
              <a:off x="5362" y="1754"/>
              <a:ext cx="268" cy="299"/>
            </a:xfrm>
            <a:custGeom>
              <a:avLst/>
              <a:gdLst>
                <a:gd name="T0" fmla="*/ 1 w 1606"/>
                <a:gd name="T1" fmla="*/ 0 h 1792"/>
                <a:gd name="T2" fmla="*/ 1 w 1606"/>
                <a:gd name="T3" fmla="*/ 0 h 1792"/>
                <a:gd name="T4" fmla="*/ 1 w 1606"/>
                <a:gd name="T5" fmla="*/ 0 h 1792"/>
                <a:gd name="T6" fmla="*/ 1 w 1606"/>
                <a:gd name="T7" fmla="*/ 0 h 1792"/>
                <a:gd name="T8" fmla="*/ 1 w 1606"/>
                <a:gd name="T9" fmla="*/ 0 h 1792"/>
                <a:gd name="T10" fmla="*/ 1 w 1606"/>
                <a:gd name="T11" fmla="*/ 0 h 1792"/>
                <a:gd name="T12" fmla="*/ 1 w 1606"/>
                <a:gd name="T13" fmla="*/ 0 h 1792"/>
                <a:gd name="T14" fmla="*/ 1 w 1606"/>
                <a:gd name="T15" fmla="*/ 1 h 1792"/>
                <a:gd name="T16" fmla="*/ 1 w 1606"/>
                <a:gd name="T17" fmla="*/ 1 h 1792"/>
                <a:gd name="T18" fmla="*/ 1 w 1606"/>
                <a:gd name="T19" fmla="*/ 1 h 1792"/>
                <a:gd name="T20" fmla="*/ 0 w 1606"/>
                <a:gd name="T21" fmla="*/ 1 h 1792"/>
                <a:gd name="T22" fmla="*/ 0 w 1606"/>
                <a:gd name="T23" fmla="*/ 1 h 1792"/>
                <a:gd name="T24" fmla="*/ 0 w 1606"/>
                <a:gd name="T25" fmla="*/ 1 h 1792"/>
                <a:gd name="T26" fmla="*/ 0 w 1606"/>
                <a:gd name="T27" fmla="*/ 1 h 1792"/>
                <a:gd name="T28" fmla="*/ 0 w 1606"/>
                <a:gd name="T29" fmla="*/ 1 h 1792"/>
                <a:gd name="T30" fmla="*/ 0 w 1606"/>
                <a:gd name="T31" fmla="*/ 1 h 1792"/>
                <a:gd name="T32" fmla="*/ 0 w 1606"/>
                <a:gd name="T33" fmla="*/ 1 h 1792"/>
                <a:gd name="T34" fmla="*/ 0 w 1606"/>
                <a:gd name="T35" fmla="*/ 1 h 1792"/>
                <a:gd name="T36" fmla="*/ 0 w 1606"/>
                <a:gd name="T37" fmla="*/ 1 h 1792"/>
                <a:gd name="T38" fmla="*/ 0 w 1606"/>
                <a:gd name="T39" fmla="*/ 1 h 1792"/>
                <a:gd name="T40" fmla="*/ 1 w 1606"/>
                <a:gd name="T41" fmla="*/ 1 h 1792"/>
                <a:gd name="T42" fmla="*/ 1 w 1606"/>
                <a:gd name="T43" fmla="*/ 1 h 1792"/>
                <a:gd name="T44" fmla="*/ 1 w 1606"/>
                <a:gd name="T45" fmla="*/ 1 h 1792"/>
                <a:gd name="T46" fmla="*/ 1 w 1606"/>
                <a:gd name="T47" fmla="*/ 1 h 1792"/>
                <a:gd name="T48" fmla="*/ 1 w 1606"/>
                <a:gd name="T49" fmla="*/ 1 h 1792"/>
                <a:gd name="T50" fmla="*/ 1 w 1606"/>
                <a:gd name="T51" fmla="*/ 1 h 1792"/>
                <a:gd name="T52" fmla="*/ 1 w 1606"/>
                <a:gd name="T53" fmla="*/ 1 h 1792"/>
                <a:gd name="T54" fmla="*/ 1 w 1606"/>
                <a:gd name="T55" fmla="*/ 1 h 1792"/>
                <a:gd name="T56" fmla="*/ 1 w 1606"/>
                <a:gd name="T57" fmla="*/ 1 h 1792"/>
                <a:gd name="T58" fmla="*/ 1 w 1606"/>
                <a:gd name="T59" fmla="*/ 1 h 1792"/>
                <a:gd name="T60" fmla="*/ 1 w 1606"/>
                <a:gd name="T61" fmla="*/ 1 h 1792"/>
                <a:gd name="T62" fmla="*/ 1 w 1606"/>
                <a:gd name="T63" fmla="*/ 1 h 1792"/>
                <a:gd name="T64" fmla="*/ 1 w 1606"/>
                <a:gd name="T65" fmla="*/ 1 h 1792"/>
                <a:gd name="T66" fmla="*/ 1 w 1606"/>
                <a:gd name="T67" fmla="*/ 1 h 1792"/>
                <a:gd name="T68" fmla="*/ 1 w 1606"/>
                <a:gd name="T69" fmla="*/ 1 h 1792"/>
                <a:gd name="T70" fmla="*/ 1 w 1606"/>
                <a:gd name="T71" fmla="*/ 1 h 1792"/>
                <a:gd name="T72" fmla="*/ 1 w 1606"/>
                <a:gd name="T73" fmla="*/ 1 h 1792"/>
                <a:gd name="T74" fmla="*/ 1 w 1606"/>
                <a:gd name="T75" fmla="*/ 1 h 1792"/>
                <a:gd name="T76" fmla="*/ 1 w 1606"/>
                <a:gd name="T77" fmla="*/ 1 h 1792"/>
                <a:gd name="T78" fmla="*/ 1 w 1606"/>
                <a:gd name="T79" fmla="*/ 1 h 1792"/>
                <a:gd name="T80" fmla="*/ 1 w 1606"/>
                <a:gd name="T81" fmla="*/ 0 h 1792"/>
                <a:gd name="T82" fmla="*/ 1 w 1606"/>
                <a:gd name="T83" fmla="*/ 0 h 1792"/>
                <a:gd name="T84" fmla="*/ 1 w 1606"/>
                <a:gd name="T85" fmla="*/ 0 h 1792"/>
                <a:gd name="T86" fmla="*/ 1 w 1606"/>
                <a:gd name="T87" fmla="*/ 0 h 1792"/>
                <a:gd name="T88" fmla="*/ 1 w 1606"/>
                <a:gd name="T89" fmla="*/ 0 h 1792"/>
                <a:gd name="T90" fmla="*/ 1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a:p>
          </p:txBody>
        </p:sp>
        <p:sp>
          <p:nvSpPr>
            <p:cNvPr id="8328" name="Freeform 295"/>
            <p:cNvSpPr>
              <a:spLocks/>
            </p:cNvSpPr>
            <p:nvPr/>
          </p:nvSpPr>
          <p:spPr bwMode="auto">
            <a:xfrm>
              <a:off x="5456" y="1772"/>
              <a:ext cx="169" cy="278"/>
            </a:xfrm>
            <a:custGeom>
              <a:avLst/>
              <a:gdLst>
                <a:gd name="T0" fmla="*/ 0 w 1014"/>
                <a:gd name="T1" fmla="*/ 1 h 1671"/>
                <a:gd name="T2" fmla="*/ 0 w 1014"/>
                <a:gd name="T3" fmla="*/ 1 h 1671"/>
                <a:gd name="T4" fmla="*/ 1 w 1014"/>
                <a:gd name="T5" fmla="*/ 1 h 1671"/>
                <a:gd name="T6" fmla="*/ 1 w 1014"/>
                <a:gd name="T7" fmla="*/ 1 h 1671"/>
                <a:gd name="T8" fmla="*/ 1 w 1014"/>
                <a:gd name="T9" fmla="*/ 1 h 1671"/>
                <a:gd name="T10" fmla="*/ 1 w 1014"/>
                <a:gd name="T11" fmla="*/ 1 h 1671"/>
                <a:gd name="T12" fmla="*/ 1 w 1014"/>
                <a:gd name="T13" fmla="*/ 1 h 1671"/>
                <a:gd name="T14" fmla="*/ 1 w 1014"/>
                <a:gd name="T15" fmla="*/ 0 h 1671"/>
                <a:gd name="T16" fmla="*/ 1 w 1014"/>
                <a:gd name="T17" fmla="*/ 0 h 1671"/>
                <a:gd name="T18" fmla="*/ 1 w 1014"/>
                <a:gd name="T19" fmla="*/ 0 h 1671"/>
                <a:gd name="T20" fmla="*/ 1 w 1014"/>
                <a:gd name="T21" fmla="*/ 0 h 1671"/>
                <a:gd name="T22" fmla="*/ 1 w 1014"/>
                <a:gd name="T23" fmla="*/ 0 h 1671"/>
                <a:gd name="T24" fmla="*/ 0 w 1014"/>
                <a:gd name="T25" fmla="*/ 0 h 1671"/>
                <a:gd name="T26" fmla="*/ 1 w 1014"/>
                <a:gd name="T27" fmla="*/ 0 h 1671"/>
                <a:gd name="T28" fmla="*/ 1 w 1014"/>
                <a:gd name="T29" fmla="*/ 0 h 1671"/>
                <a:gd name="T30" fmla="*/ 1 w 1014"/>
                <a:gd name="T31" fmla="*/ 0 h 1671"/>
                <a:gd name="T32" fmla="*/ 1 w 1014"/>
                <a:gd name="T33" fmla="*/ 0 h 1671"/>
                <a:gd name="T34" fmla="*/ 1 w 1014"/>
                <a:gd name="T35" fmla="*/ 0 h 1671"/>
                <a:gd name="T36" fmla="*/ 1 w 1014"/>
                <a:gd name="T37" fmla="*/ 0 h 1671"/>
                <a:gd name="T38" fmla="*/ 1 w 1014"/>
                <a:gd name="T39" fmla="*/ 0 h 1671"/>
                <a:gd name="T40" fmla="*/ 1 w 1014"/>
                <a:gd name="T41" fmla="*/ 0 h 1671"/>
                <a:gd name="T42" fmla="*/ 1 w 1014"/>
                <a:gd name="T43" fmla="*/ 0 h 1671"/>
                <a:gd name="T44" fmla="*/ 1 w 1014"/>
                <a:gd name="T45" fmla="*/ 0 h 1671"/>
                <a:gd name="T46" fmla="*/ 1 w 1014"/>
                <a:gd name="T47" fmla="*/ 1 h 1671"/>
                <a:gd name="T48" fmla="*/ 1 w 1014"/>
                <a:gd name="T49" fmla="*/ 1 h 1671"/>
                <a:gd name="T50" fmla="*/ 1 w 1014"/>
                <a:gd name="T51" fmla="*/ 1 h 1671"/>
                <a:gd name="T52" fmla="*/ 1 w 1014"/>
                <a:gd name="T53" fmla="*/ 1 h 1671"/>
                <a:gd name="T54" fmla="*/ 1 w 1014"/>
                <a:gd name="T55" fmla="*/ 1 h 1671"/>
                <a:gd name="T56" fmla="*/ 1 w 1014"/>
                <a:gd name="T57" fmla="*/ 1 h 1671"/>
                <a:gd name="T58" fmla="*/ 1 w 1014"/>
                <a:gd name="T59" fmla="*/ 1 h 1671"/>
                <a:gd name="T60" fmla="*/ 0 w 1014"/>
                <a:gd name="T61" fmla="*/ 1 h 1671"/>
                <a:gd name="T62" fmla="*/ 0 w 1014"/>
                <a:gd name="T63" fmla="*/ 1 h 1671"/>
                <a:gd name="T64" fmla="*/ 0 w 1014"/>
                <a:gd name="T65" fmla="*/ 1 h 1671"/>
                <a:gd name="T66" fmla="*/ 0 w 1014"/>
                <a:gd name="T67" fmla="*/ 1 h 1671"/>
                <a:gd name="T68" fmla="*/ 0 w 1014"/>
                <a:gd name="T69" fmla="*/ 1 h 1671"/>
                <a:gd name="T70" fmla="*/ 0 w 1014"/>
                <a:gd name="T71" fmla="*/ 1 h 1671"/>
                <a:gd name="T72" fmla="*/ 0 w 1014"/>
                <a:gd name="T73" fmla="*/ 1 h 1671"/>
                <a:gd name="T74" fmla="*/ 0 w 1014"/>
                <a:gd name="T75" fmla="*/ 1 h 1671"/>
                <a:gd name="T76" fmla="*/ 0 w 1014"/>
                <a:gd name="T77" fmla="*/ 1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w="9525">
              <a:noFill/>
              <a:round/>
              <a:headEnd/>
              <a:tailEnd/>
            </a:ln>
          </p:spPr>
          <p:txBody>
            <a:bodyPr/>
            <a:lstStyle/>
            <a:p>
              <a:endParaRPr lang="zh-CN" altLang="en-US"/>
            </a:p>
          </p:txBody>
        </p:sp>
        <p:sp>
          <p:nvSpPr>
            <p:cNvPr id="8329" name="Freeform 296"/>
            <p:cNvSpPr>
              <a:spLocks/>
            </p:cNvSpPr>
            <p:nvPr/>
          </p:nvSpPr>
          <p:spPr bwMode="auto">
            <a:xfrm>
              <a:off x="5563" y="1910"/>
              <a:ext cx="50" cy="129"/>
            </a:xfrm>
            <a:custGeom>
              <a:avLst/>
              <a:gdLst>
                <a:gd name="T0" fmla="*/ 0 w 295"/>
                <a:gd name="T1" fmla="*/ 1 h 774"/>
                <a:gd name="T2" fmla="*/ 0 w 295"/>
                <a:gd name="T3" fmla="*/ 1 h 774"/>
                <a:gd name="T4" fmla="*/ 0 w 295"/>
                <a:gd name="T5" fmla="*/ 1 h 774"/>
                <a:gd name="T6" fmla="*/ 0 w 295"/>
                <a:gd name="T7" fmla="*/ 1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1 h 774"/>
                <a:gd name="T26" fmla="*/ 0 w 295"/>
                <a:gd name="T27" fmla="*/ 1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w="9525">
              <a:noFill/>
              <a:round/>
              <a:headEnd/>
              <a:tailEnd/>
            </a:ln>
          </p:spPr>
          <p:txBody>
            <a:bodyPr/>
            <a:lstStyle/>
            <a:p>
              <a:endParaRPr lang="zh-CN" altLang="en-US"/>
            </a:p>
          </p:txBody>
        </p:sp>
        <p:sp>
          <p:nvSpPr>
            <p:cNvPr id="8330" name="Freeform 297"/>
            <p:cNvSpPr>
              <a:spLocks/>
            </p:cNvSpPr>
            <p:nvPr/>
          </p:nvSpPr>
          <p:spPr bwMode="auto">
            <a:xfrm>
              <a:off x="5367" y="1806"/>
              <a:ext cx="195" cy="194"/>
            </a:xfrm>
            <a:custGeom>
              <a:avLst/>
              <a:gdLst>
                <a:gd name="T0" fmla="*/ 1 w 1172"/>
                <a:gd name="T1" fmla="*/ 0 h 1162"/>
                <a:gd name="T2" fmla="*/ 0 w 1172"/>
                <a:gd name="T3" fmla="*/ 0 h 1162"/>
                <a:gd name="T4" fmla="*/ 0 w 1172"/>
                <a:gd name="T5" fmla="*/ 0 h 1162"/>
                <a:gd name="T6" fmla="*/ 0 w 1172"/>
                <a:gd name="T7" fmla="*/ 1 h 1162"/>
                <a:gd name="T8" fmla="*/ 0 w 1172"/>
                <a:gd name="T9" fmla="*/ 1 h 1162"/>
                <a:gd name="T10" fmla="*/ 0 w 1172"/>
                <a:gd name="T11" fmla="*/ 1 h 1162"/>
                <a:gd name="T12" fmla="*/ 0 w 1172"/>
                <a:gd name="T13" fmla="*/ 1 h 1162"/>
                <a:gd name="T14" fmla="*/ 0 w 1172"/>
                <a:gd name="T15" fmla="*/ 1 h 1162"/>
                <a:gd name="T16" fmla="*/ 0 w 1172"/>
                <a:gd name="T17" fmla="*/ 1 h 1162"/>
                <a:gd name="T18" fmla="*/ 0 w 1172"/>
                <a:gd name="T19" fmla="*/ 1 h 1162"/>
                <a:gd name="T20" fmla="*/ 0 w 1172"/>
                <a:gd name="T21" fmla="*/ 1 h 1162"/>
                <a:gd name="T22" fmla="*/ 0 w 1172"/>
                <a:gd name="T23" fmla="*/ 1 h 1162"/>
                <a:gd name="T24" fmla="*/ 0 w 1172"/>
                <a:gd name="T25" fmla="*/ 1 h 1162"/>
                <a:gd name="T26" fmla="*/ 0 w 1172"/>
                <a:gd name="T27" fmla="*/ 1 h 1162"/>
                <a:gd name="T28" fmla="*/ 0 w 1172"/>
                <a:gd name="T29" fmla="*/ 1 h 1162"/>
                <a:gd name="T30" fmla="*/ 0 w 1172"/>
                <a:gd name="T31" fmla="*/ 1 h 1162"/>
                <a:gd name="T32" fmla="*/ 0 w 1172"/>
                <a:gd name="T33" fmla="*/ 1 h 1162"/>
                <a:gd name="T34" fmla="*/ 0 w 1172"/>
                <a:gd name="T35" fmla="*/ 1 h 1162"/>
                <a:gd name="T36" fmla="*/ 0 w 1172"/>
                <a:gd name="T37" fmla="*/ 1 h 1162"/>
                <a:gd name="T38" fmla="*/ 0 w 1172"/>
                <a:gd name="T39" fmla="*/ 1 h 1162"/>
                <a:gd name="T40" fmla="*/ 0 w 1172"/>
                <a:gd name="T41" fmla="*/ 1 h 1162"/>
                <a:gd name="T42" fmla="*/ 0 w 1172"/>
                <a:gd name="T43" fmla="*/ 1 h 1162"/>
                <a:gd name="T44" fmla="*/ 0 w 1172"/>
                <a:gd name="T45" fmla="*/ 1 h 1162"/>
                <a:gd name="T46" fmla="*/ 0 w 1172"/>
                <a:gd name="T47" fmla="*/ 1 h 1162"/>
                <a:gd name="T48" fmla="*/ 0 w 1172"/>
                <a:gd name="T49" fmla="*/ 1 h 1162"/>
                <a:gd name="T50" fmla="*/ 0 w 1172"/>
                <a:gd name="T51" fmla="*/ 1 h 1162"/>
                <a:gd name="T52" fmla="*/ 0 w 1172"/>
                <a:gd name="T53" fmla="*/ 1 h 1162"/>
                <a:gd name="T54" fmla="*/ 0 w 1172"/>
                <a:gd name="T55" fmla="*/ 1 h 1162"/>
                <a:gd name="T56" fmla="*/ 0 w 1172"/>
                <a:gd name="T57" fmla="*/ 1 h 1162"/>
                <a:gd name="T58" fmla="*/ 1 w 1172"/>
                <a:gd name="T59" fmla="*/ 1 h 1162"/>
                <a:gd name="T60" fmla="*/ 1 w 1172"/>
                <a:gd name="T61" fmla="*/ 1 h 1162"/>
                <a:gd name="T62" fmla="*/ 1 w 1172"/>
                <a:gd name="T63" fmla="*/ 1 h 1162"/>
                <a:gd name="T64" fmla="*/ 0 w 1172"/>
                <a:gd name="T65" fmla="*/ 1 h 1162"/>
                <a:gd name="T66" fmla="*/ 0 w 1172"/>
                <a:gd name="T67" fmla="*/ 1 h 1162"/>
                <a:gd name="T68" fmla="*/ 1 w 1172"/>
                <a:gd name="T69" fmla="*/ 1 h 1162"/>
                <a:gd name="T70" fmla="*/ 1 w 1172"/>
                <a:gd name="T71" fmla="*/ 1 h 1162"/>
                <a:gd name="T72" fmla="*/ 1 w 1172"/>
                <a:gd name="T73" fmla="*/ 1 h 1162"/>
                <a:gd name="T74" fmla="*/ 1 w 1172"/>
                <a:gd name="T75" fmla="*/ 1 h 1162"/>
                <a:gd name="T76" fmla="*/ 1 w 1172"/>
                <a:gd name="T77" fmla="*/ 1 h 1162"/>
                <a:gd name="T78" fmla="*/ 0 w 1172"/>
                <a:gd name="T79" fmla="*/ 1 h 1162"/>
                <a:gd name="T80" fmla="*/ 0 w 1172"/>
                <a:gd name="T81" fmla="*/ 1 h 1162"/>
                <a:gd name="T82" fmla="*/ 0 w 1172"/>
                <a:gd name="T83" fmla="*/ 1 h 1162"/>
                <a:gd name="T84" fmla="*/ 1 w 1172"/>
                <a:gd name="T85" fmla="*/ 1 h 1162"/>
                <a:gd name="T86" fmla="*/ 1 w 1172"/>
                <a:gd name="T87" fmla="*/ 1 h 1162"/>
                <a:gd name="T88" fmla="*/ 1 w 1172"/>
                <a:gd name="T89" fmla="*/ 1 h 1162"/>
                <a:gd name="T90" fmla="*/ 1 w 1172"/>
                <a:gd name="T91" fmla="*/ 1 h 1162"/>
                <a:gd name="T92" fmla="*/ 1 w 1172"/>
                <a:gd name="T93" fmla="*/ 1 h 1162"/>
                <a:gd name="T94" fmla="*/ 1 w 1172"/>
                <a:gd name="T95" fmla="*/ 1 h 1162"/>
                <a:gd name="T96" fmla="*/ 1 w 1172"/>
                <a:gd name="T97" fmla="*/ 1 h 1162"/>
                <a:gd name="T98" fmla="*/ 1 w 1172"/>
                <a:gd name="T99" fmla="*/ 1 h 1162"/>
                <a:gd name="T100" fmla="*/ 1 w 1172"/>
                <a:gd name="T101" fmla="*/ 0 h 1162"/>
                <a:gd name="T102" fmla="*/ 1 w 1172"/>
                <a:gd name="T103" fmla="*/ 0 h 1162"/>
                <a:gd name="T104" fmla="*/ 1 w 1172"/>
                <a:gd name="T105" fmla="*/ 0 h 1162"/>
                <a:gd name="T106" fmla="*/ 1 w 1172"/>
                <a:gd name="T107" fmla="*/ 0 h 1162"/>
                <a:gd name="T108" fmla="*/ 1 w 1172"/>
                <a:gd name="T109" fmla="*/ 0 h 1162"/>
                <a:gd name="T110" fmla="*/ 1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w="9525">
              <a:noFill/>
              <a:round/>
              <a:headEnd/>
              <a:tailEnd/>
            </a:ln>
          </p:spPr>
          <p:txBody>
            <a:bodyPr/>
            <a:lstStyle/>
            <a:p>
              <a:endParaRPr lang="zh-CN" altLang="en-US"/>
            </a:p>
          </p:txBody>
        </p:sp>
        <p:sp>
          <p:nvSpPr>
            <p:cNvPr id="8331" name="Freeform 298"/>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w="9525">
              <a:noFill/>
              <a:round/>
              <a:headEnd/>
              <a:tailEnd/>
            </a:ln>
          </p:spPr>
          <p:txBody>
            <a:bodyPr/>
            <a:lstStyle/>
            <a:p>
              <a:endParaRPr lang="zh-CN" altLang="en-US"/>
            </a:p>
          </p:txBody>
        </p:sp>
        <p:sp>
          <p:nvSpPr>
            <p:cNvPr id="8332" name="Freeform 299"/>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w="9525">
              <a:noFill/>
              <a:round/>
              <a:headEnd/>
              <a:tailEnd/>
            </a:ln>
          </p:spPr>
          <p:txBody>
            <a:bodyPr/>
            <a:lstStyle/>
            <a:p>
              <a:endParaRPr lang="zh-CN" altLang="en-US"/>
            </a:p>
          </p:txBody>
        </p:sp>
        <p:sp>
          <p:nvSpPr>
            <p:cNvPr id="8333" name="Freeform 300"/>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w="9525">
              <a:noFill/>
              <a:round/>
              <a:headEnd/>
              <a:tailEnd/>
            </a:ln>
          </p:spPr>
          <p:txBody>
            <a:bodyPr/>
            <a:lstStyle/>
            <a:p>
              <a:endParaRPr lang="zh-CN" altLang="en-US"/>
            </a:p>
          </p:txBody>
        </p:sp>
        <p:sp>
          <p:nvSpPr>
            <p:cNvPr id="8334" name="Freeform 301"/>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w="9525">
              <a:noFill/>
              <a:round/>
              <a:headEnd/>
              <a:tailEnd/>
            </a:ln>
          </p:spPr>
          <p:txBody>
            <a:bodyPr/>
            <a:lstStyle/>
            <a:p>
              <a:endParaRPr lang="zh-CN" altLang="en-US"/>
            </a:p>
          </p:txBody>
        </p:sp>
        <p:sp>
          <p:nvSpPr>
            <p:cNvPr id="8335" name="Freeform 302"/>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w="9525">
              <a:noFill/>
              <a:round/>
              <a:headEnd/>
              <a:tailEnd/>
            </a:ln>
          </p:spPr>
          <p:txBody>
            <a:bodyPr/>
            <a:lstStyle/>
            <a:p>
              <a:endParaRPr lang="zh-CN" altLang="en-US"/>
            </a:p>
          </p:txBody>
        </p:sp>
        <p:sp>
          <p:nvSpPr>
            <p:cNvPr id="8336" name="Freeform 303"/>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w="9525">
              <a:noFill/>
              <a:round/>
              <a:headEnd/>
              <a:tailEnd/>
            </a:ln>
          </p:spPr>
          <p:txBody>
            <a:bodyPr/>
            <a:lstStyle/>
            <a:p>
              <a:endParaRPr lang="zh-CN" altLang="en-US"/>
            </a:p>
          </p:txBody>
        </p:sp>
        <p:sp>
          <p:nvSpPr>
            <p:cNvPr id="8337" name="Freeform 304"/>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w="9525">
              <a:noFill/>
              <a:round/>
              <a:headEnd/>
              <a:tailEnd/>
            </a:ln>
          </p:spPr>
          <p:txBody>
            <a:bodyPr/>
            <a:lstStyle/>
            <a:p>
              <a:endParaRPr lang="zh-CN" altLang="en-US"/>
            </a:p>
          </p:txBody>
        </p:sp>
      </p:grpSp>
      <p:grpSp>
        <p:nvGrpSpPr>
          <p:cNvPr id="8256" name="Group 305"/>
          <p:cNvGrpSpPr>
            <a:grpSpLocks/>
          </p:cNvGrpSpPr>
          <p:nvPr/>
        </p:nvGrpSpPr>
        <p:grpSpPr bwMode="auto">
          <a:xfrm>
            <a:off x="8748713" y="4152900"/>
            <a:ext cx="228600" cy="307975"/>
            <a:chOff x="5511" y="1960"/>
            <a:chExt cx="144" cy="194"/>
          </a:xfrm>
        </p:grpSpPr>
        <p:sp>
          <p:nvSpPr>
            <p:cNvPr id="8322" name="Freeform 306"/>
            <p:cNvSpPr>
              <a:spLocks/>
            </p:cNvSpPr>
            <p:nvPr/>
          </p:nvSpPr>
          <p:spPr bwMode="auto">
            <a:xfrm>
              <a:off x="5511" y="1960"/>
              <a:ext cx="144" cy="194"/>
            </a:xfrm>
            <a:custGeom>
              <a:avLst/>
              <a:gdLst>
                <a:gd name="T0" fmla="*/ 0 w 863"/>
                <a:gd name="T1" fmla="*/ 0 h 1164"/>
                <a:gd name="T2" fmla="*/ 1 w 863"/>
                <a:gd name="T3" fmla="*/ 0 h 1164"/>
                <a:gd name="T4" fmla="*/ 1 w 863"/>
                <a:gd name="T5" fmla="*/ 0 h 1164"/>
                <a:gd name="T6" fmla="*/ 1 w 863"/>
                <a:gd name="T7" fmla="*/ 0 h 1164"/>
                <a:gd name="T8" fmla="*/ 1 w 863"/>
                <a:gd name="T9" fmla="*/ 0 h 1164"/>
                <a:gd name="T10" fmla="*/ 1 w 863"/>
                <a:gd name="T11" fmla="*/ 0 h 1164"/>
                <a:gd name="T12" fmla="*/ 1 w 863"/>
                <a:gd name="T13" fmla="*/ 0 h 1164"/>
                <a:gd name="T14" fmla="*/ 1 w 863"/>
                <a:gd name="T15" fmla="*/ 0 h 1164"/>
                <a:gd name="T16" fmla="*/ 1 w 863"/>
                <a:gd name="T17" fmla="*/ 1 h 1164"/>
                <a:gd name="T18" fmla="*/ 1 w 863"/>
                <a:gd name="T19" fmla="*/ 1 h 1164"/>
                <a:gd name="T20" fmla="*/ 1 w 863"/>
                <a:gd name="T21" fmla="*/ 1 h 1164"/>
                <a:gd name="T22" fmla="*/ 0 w 863"/>
                <a:gd name="T23" fmla="*/ 1 h 1164"/>
                <a:gd name="T24" fmla="*/ 0 w 863"/>
                <a:gd name="T25" fmla="*/ 1 h 1164"/>
                <a:gd name="T26" fmla="*/ 0 w 863"/>
                <a:gd name="T27" fmla="*/ 1 h 1164"/>
                <a:gd name="T28" fmla="*/ 0 w 863"/>
                <a:gd name="T29" fmla="*/ 1 h 1164"/>
                <a:gd name="T30" fmla="*/ 0 w 863"/>
                <a:gd name="T31" fmla="*/ 1 h 1164"/>
                <a:gd name="T32" fmla="*/ 0 w 863"/>
                <a:gd name="T33" fmla="*/ 1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a:p>
          </p:txBody>
        </p:sp>
        <p:sp>
          <p:nvSpPr>
            <p:cNvPr id="8323" name="Freeform 307"/>
            <p:cNvSpPr>
              <a:spLocks/>
            </p:cNvSpPr>
            <p:nvPr/>
          </p:nvSpPr>
          <p:spPr bwMode="auto">
            <a:xfrm>
              <a:off x="5528" y="1970"/>
              <a:ext cx="124" cy="177"/>
            </a:xfrm>
            <a:custGeom>
              <a:avLst/>
              <a:gdLst>
                <a:gd name="T0" fmla="*/ 0 w 743"/>
                <a:gd name="T1" fmla="*/ 0 h 1068"/>
                <a:gd name="T2" fmla="*/ 0 w 743"/>
                <a:gd name="T3" fmla="*/ 0 h 1068"/>
                <a:gd name="T4" fmla="*/ 1 w 743"/>
                <a:gd name="T5" fmla="*/ 0 h 1068"/>
                <a:gd name="T6" fmla="*/ 1 w 743"/>
                <a:gd name="T7" fmla="*/ 0 h 1068"/>
                <a:gd name="T8" fmla="*/ 1 w 743"/>
                <a:gd name="T9" fmla="*/ 0 h 1068"/>
                <a:gd name="T10" fmla="*/ 1 w 743"/>
                <a:gd name="T11" fmla="*/ 0 h 1068"/>
                <a:gd name="T12" fmla="*/ 1 w 743"/>
                <a:gd name="T13" fmla="*/ 1 h 1068"/>
                <a:gd name="T14" fmla="*/ 1 w 743"/>
                <a:gd name="T15" fmla="*/ 1 h 1068"/>
                <a:gd name="T16" fmla="*/ 0 w 743"/>
                <a:gd name="T17" fmla="*/ 1 h 1068"/>
                <a:gd name="T18" fmla="*/ 0 w 743"/>
                <a:gd name="T19" fmla="*/ 1 h 1068"/>
                <a:gd name="T20" fmla="*/ 0 w 743"/>
                <a:gd name="T21" fmla="*/ 1 h 1068"/>
                <a:gd name="T22" fmla="*/ 0 w 743"/>
                <a:gd name="T23" fmla="*/ 1 h 1068"/>
                <a:gd name="T24" fmla="*/ 0 w 743"/>
                <a:gd name="T25" fmla="*/ 1 h 1068"/>
                <a:gd name="T26" fmla="*/ 0 w 743"/>
                <a:gd name="T27" fmla="*/ 1 h 1068"/>
                <a:gd name="T28" fmla="*/ 0 w 743"/>
                <a:gd name="T29" fmla="*/ 1 h 1068"/>
                <a:gd name="T30" fmla="*/ 0 w 743"/>
                <a:gd name="T31" fmla="*/ 1 h 1068"/>
                <a:gd name="T32" fmla="*/ 0 w 743"/>
                <a:gd name="T33" fmla="*/ 1 h 1068"/>
                <a:gd name="T34" fmla="*/ 0 w 743"/>
                <a:gd name="T35" fmla="*/ 1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w="9525">
              <a:noFill/>
              <a:round/>
              <a:headEnd/>
              <a:tailEnd/>
            </a:ln>
          </p:spPr>
          <p:txBody>
            <a:bodyPr/>
            <a:lstStyle/>
            <a:p>
              <a:endParaRPr lang="zh-CN" altLang="en-US"/>
            </a:p>
          </p:txBody>
        </p:sp>
      </p:grpSp>
      <p:sp>
        <p:nvSpPr>
          <p:cNvPr id="8257" name="Oval 308"/>
          <p:cNvSpPr>
            <a:spLocks noChangeArrowheads="1"/>
          </p:cNvSpPr>
          <p:nvPr/>
        </p:nvSpPr>
        <p:spPr bwMode="auto">
          <a:xfrm>
            <a:off x="8007350" y="390366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32405" name="Oval 309"/>
          <p:cNvSpPr>
            <a:spLocks noChangeArrowheads="1"/>
          </p:cNvSpPr>
          <p:nvPr/>
        </p:nvSpPr>
        <p:spPr bwMode="auto">
          <a:xfrm>
            <a:off x="1752600" y="3632200"/>
            <a:ext cx="1296988" cy="1296988"/>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8259" name="Group 310"/>
          <p:cNvGrpSpPr>
            <a:grpSpLocks/>
          </p:cNvGrpSpPr>
          <p:nvPr/>
        </p:nvGrpSpPr>
        <p:grpSpPr bwMode="auto">
          <a:xfrm>
            <a:off x="2135188" y="3741738"/>
            <a:ext cx="457200" cy="457200"/>
            <a:chOff x="2351" y="2975"/>
            <a:chExt cx="481" cy="433"/>
          </a:xfrm>
        </p:grpSpPr>
        <p:sp>
          <p:nvSpPr>
            <p:cNvPr id="132407" name="Rectangle 311"/>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8314" name="Line 312"/>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8315" name="Line 313"/>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8316" name="Line 314"/>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8317" name="Line 315"/>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8318" name="Line 316"/>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8319" name="Line 317"/>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8320" name="Line 318"/>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8321" name="Line 319"/>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8260" name="Group 320"/>
          <p:cNvGrpSpPr>
            <a:grpSpLocks/>
          </p:cNvGrpSpPr>
          <p:nvPr/>
        </p:nvGrpSpPr>
        <p:grpSpPr bwMode="auto">
          <a:xfrm>
            <a:off x="2030413" y="4294188"/>
            <a:ext cx="730250" cy="457200"/>
            <a:chOff x="1296" y="768"/>
            <a:chExt cx="556" cy="336"/>
          </a:xfrm>
        </p:grpSpPr>
        <p:sp>
          <p:nvSpPr>
            <p:cNvPr id="132417" name="Rectangle 3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8291" name="Group 322"/>
            <p:cNvGrpSpPr>
              <a:grpSpLocks/>
            </p:cNvGrpSpPr>
            <p:nvPr/>
          </p:nvGrpSpPr>
          <p:grpSpPr bwMode="auto">
            <a:xfrm>
              <a:off x="1367" y="829"/>
              <a:ext cx="393" cy="214"/>
              <a:chOff x="2928" y="3744"/>
              <a:chExt cx="528" cy="336"/>
            </a:xfrm>
          </p:grpSpPr>
          <p:grpSp>
            <p:nvGrpSpPr>
              <p:cNvPr id="8292" name="Group 323"/>
              <p:cNvGrpSpPr>
                <a:grpSpLocks/>
              </p:cNvGrpSpPr>
              <p:nvPr/>
            </p:nvGrpSpPr>
            <p:grpSpPr bwMode="auto">
              <a:xfrm>
                <a:off x="3024" y="3744"/>
                <a:ext cx="432" cy="240"/>
                <a:chOff x="2736" y="3648"/>
                <a:chExt cx="432" cy="240"/>
              </a:xfrm>
            </p:grpSpPr>
            <p:grpSp>
              <p:nvGrpSpPr>
                <p:cNvPr id="8307" name="Group 324"/>
                <p:cNvGrpSpPr>
                  <a:grpSpLocks/>
                </p:cNvGrpSpPr>
                <p:nvPr/>
              </p:nvGrpSpPr>
              <p:grpSpPr bwMode="auto">
                <a:xfrm>
                  <a:off x="2736" y="3648"/>
                  <a:ext cx="432" cy="240"/>
                  <a:chOff x="2592" y="3504"/>
                  <a:chExt cx="576" cy="384"/>
                </a:xfrm>
              </p:grpSpPr>
              <p:sp>
                <p:nvSpPr>
                  <p:cNvPr id="8309" name="Rectangle 3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8310" name="Freeform 3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8311" name="Line 327"/>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8312" name="Line 328"/>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8308" name="Line 329"/>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8293" name="Group 330"/>
              <p:cNvGrpSpPr>
                <a:grpSpLocks/>
              </p:cNvGrpSpPr>
              <p:nvPr/>
            </p:nvGrpSpPr>
            <p:grpSpPr bwMode="auto">
              <a:xfrm>
                <a:off x="2976" y="3792"/>
                <a:ext cx="432" cy="240"/>
                <a:chOff x="2736" y="3648"/>
                <a:chExt cx="432" cy="240"/>
              </a:xfrm>
            </p:grpSpPr>
            <p:grpSp>
              <p:nvGrpSpPr>
                <p:cNvPr id="8301" name="Group 331"/>
                <p:cNvGrpSpPr>
                  <a:grpSpLocks/>
                </p:cNvGrpSpPr>
                <p:nvPr/>
              </p:nvGrpSpPr>
              <p:grpSpPr bwMode="auto">
                <a:xfrm>
                  <a:off x="2736" y="3648"/>
                  <a:ext cx="432" cy="240"/>
                  <a:chOff x="2592" y="3504"/>
                  <a:chExt cx="576" cy="384"/>
                </a:xfrm>
              </p:grpSpPr>
              <p:sp>
                <p:nvSpPr>
                  <p:cNvPr id="8303" name="Rectangle 3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8304" name="Freeform 3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8305" name="Line 334"/>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8306" name="Line 335"/>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8302" name="Line 336"/>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8294" name="Group 337"/>
              <p:cNvGrpSpPr>
                <a:grpSpLocks/>
              </p:cNvGrpSpPr>
              <p:nvPr/>
            </p:nvGrpSpPr>
            <p:grpSpPr bwMode="auto">
              <a:xfrm>
                <a:off x="2928" y="3840"/>
                <a:ext cx="432" cy="240"/>
                <a:chOff x="2736" y="3648"/>
                <a:chExt cx="432" cy="240"/>
              </a:xfrm>
            </p:grpSpPr>
            <p:grpSp>
              <p:nvGrpSpPr>
                <p:cNvPr id="8295" name="Group 338"/>
                <p:cNvGrpSpPr>
                  <a:grpSpLocks/>
                </p:cNvGrpSpPr>
                <p:nvPr/>
              </p:nvGrpSpPr>
              <p:grpSpPr bwMode="auto">
                <a:xfrm>
                  <a:off x="2736" y="3648"/>
                  <a:ext cx="432" cy="240"/>
                  <a:chOff x="2592" y="3504"/>
                  <a:chExt cx="576" cy="384"/>
                </a:xfrm>
              </p:grpSpPr>
              <p:sp>
                <p:nvSpPr>
                  <p:cNvPr id="8297" name="Rectangle 3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8298" name="Freeform 3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8299" name="Line 341"/>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8300" name="Line 342"/>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8296" name="Line 343"/>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sp>
        <p:nvSpPr>
          <p:cNvPr id="8261" name="Text Box 344"/>
          <p:cNvSpPr txBox="1">
            <a:spLocks noChangeArrowheads="1"/>
          </p:cNvSpPr>
          <p:nvPr/>
        </p:nvSpPr>
        <p:spPr bwMode="auto">
          <a:xfrm>
            <a:off x="2107875" y="5235575"/>
            <a:ext cx="2004075" cy="646331"/>
          </a:xfrm>
          <a:prstGeom prst="rect">
            <a:avLst/>
          </a:prstGeom>
          <a:noFill/>
          <a:ln w="9525">
            <a:noFill/>
            <a:miter lim="800000"/>
            <a:headEnd/>
            <a:tailEnd/>
          </a:ln>
        </p:spPr>
        <p:txBody>
          <a:bodyPr wrap="none">
            <a:spAutoFit/>
          </a:bodyPr>
          <a:lstStyle/>
          <a:p>
            <a:pPr algn="ctr"/>
            <a:r>
              <a:rPr kumimoji="1" lang="en-US" altLang="zh-CN" sz="1800" b="1" dirty="0">
                <a:latin typeface="Arial" charset="0"/>
                <a:ea typeface="黑体" pitchFamily="49" charset="-122"/>
              </a:rPr>
              <a:t>   </a:t>
            </a:r>
            <a:r>
              <a:rPr kumimoji="1" lang="zh-CN" altLang="en-US" sz="1800" b="1" dirty="0">
                <a:latin typeface="Arial" charset="0"/>
                <a:ea typeface="黑体" pitchFamily="49" charset="-122"/>
              </a:rPr>
              <a:t>发送邮件服务器</a:t>
            </a:r>
            <a:br>
              <a:rPr kumimoji="1" lang="zh-CN" altLang="en-US" sz="1800" b="1" dirty="0">
                <a:latin typeface="Arial" charset="0"/>
                <a:ea typeface="黑体" pitchFamily="49" charset="-122"/>
              </a:rPr>
            </a:br>
            <a:r>
              <a:rPr kumimoji="1" lang="en-US" altLang="zh-CN" sz="1800" b="1" dirty="0">
                <a:latin typeface="Arial" charset="0"/>
                <a:ea typeface="黑体" pitchFamily="49" charset="-122"/>
              </a:rPr>
              <a:t>mail.ustc.edu.cn</a:t>
            </a:r>
          </a:p>
        </p:txBody>
      </p:sp>
      <p:sp>
        <p:nvSpPr>
          <p:cNvPr id="8262" name="Line 345"/>
          <p:cNvSpPr>
            <a:spLocks noChangeShapeType="1"/>
          </p:cNvSpPr>
          <p:nvPr/>
        </p:nvSpPr>
        <p:spPr bwMode="auto">
          <a:xfrm flipV="1">
            <a:off x="8077200" y="3957638"/>
            <a:ext cx="119063" cy="741362"/>
          </a:xfrm>
          <a:prstGeom prst="line">
            <a:avLst/>
          </a:prstGeom>
          <a:noFill/>
          <a:ln w="28575">
            <a:solidFill>
              <a:srgbClr val="00FF00"/>
            </a:solidFill>
            <a:round/>
            <a:headEnd/>
            <a:tailEnd type="triangle" w="med" len="lg"/>
          </a:ln>
        </p:spPr>
        <p:txBody>
          <a:bodyPr wrap="none" anchor="ctr"/>
          <a:lstStyle/>
          <a:p>
            <a:endParaRPr lang="zh-CN" altLang="en-US"/>
          </a:p>
        </p:txBody>
      </p:sp>
      <p:sp>
        <p:nvSpPr>
          <p:cNvPr id="8263" name="Line 346"/>
          <p:cNvSpPr>
            <a:spLocks noChangeShapeType="1"/>
          </p:cNvSpPr>
          <p:nvPr/>
        </p:nvSpPr>
        <p:spPr bwMode="auto">
          <a:xfrm flipV="1">
            <a:off x="1676400" y="4622800"/>
            <a:ext cx="609600" cy="609600"/>
          </a:xfrm>
          <a:prstGeom prst="line">
            <a:avLst/>
          </a:prstGeom>
          <a:noFill/>
          <a:ln w="12700">
            <a:solidFill>
              <a:srgbClr val="00FF00"/>
            </a:solidFill>
            <a:round/>
            <a:headEnd/>
            <a:tailEnd type="triangle" w="med" len="lg"/>
          </a:ln>
        </p:spPr>
        <p:txBody>
          <a:bodyPr wrap="none" anchor="ctr"/>
          <a:lstStyle/>
          <a:p>
            <a:endParaRPr lang="zh-CN" altLang="en-US"/>
          </a:p>
        </p:txBody>
      </p:sp>
      <p:sp>
        <p:nvSpPr>
          <p:cNvPr id="8264" name="Line 347"/>
          <p:cNvSpPr>
            <a:spLocks noChangeShapeType="1"/>
          </p:cNvSpPr>
          <p:nvPr/>
        </p:nvSpPr>
        <p:spPr bwMode="auto">
          <a:xfrm flipV="1">
            <a:off x="736600" y="4148138"/>
            <a:ext cx="173038" cy="8763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8265" name="Text Box 348"/>
          <p:cNvSpPr txBox="1">
            <a:spLocks noChangeArrowheads="1"/>
          </p:cNvSpPr>
          <p:nvPr/>
        </p:nvSpPr>
        <p:spPr bwMode="auto">
          <a:xfrm>
            <a:off x="228600" y="4967288"/>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8266" name="Text Box 349"/>
          <p:cNvSpPr txBox="1">
            <a:spLocks noChangeArrowheads="1"/>
          </p:cNvSpPr>
          <p:nvPr/>
        </p:nvSpPr>
        <p:spPr bwMode="auto">
          <a:xfrm>
            <a:off x="8274050" y="322421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接收方</a:t>
            </a:r>
          </a:p>
        </p:txBody>
      </p:sp>
      <p:sp>
        <p:nvSpPr>
          <p:cNvPr id="8267" name="Line 350"/>
          <p:cNvSpPr>
            <a:spLocks noChangeShapeType="1"/>
          </p:cNvSpPr>
          <p:nvPr/>
        </p:nvSpPr>
        <p:spPr bwMode="auto">
          <a:xfrm flipV="1">
            <a:off x="6096000" y="4884738"/>
            <a:ext cx="595313" cy="40322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8268" name="Line 351"/>
          <p:cNvSpPr>
            <a:spLocks noChangeShapeType="1"/>
          </p:cNvSpPr>
          <p:nvPr/>
        </p:nvSpPr>
        <p:spPr bwMode="auto">
          <a:xfrm flipH="1" flipV="1">
            <a:off x="2590800" y="4927600"/>
            <a:ext cx="438150" cy="37147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2448" name="Rectangle 352"/>
          <p:cNvSpPr>
            <a:spLocks noChangeArrowheads="1"/>
          </p:cNvSpPr>
          <p:nvPr/>
        </p:nvSpPr>
        <p:spPr bwMode="auto">
          <a:xfrm>
            <a:off x="381000"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8270" name="Text Box 353"/>
          <p:cNvSpPr txBox="1">
            <a:spLocks noChangeArrowheads="1"/>
          </p:cNvSpPr>
          <p:nvPr/>
        </p:nvSpPr>
        <p:spPr bwMode="auto">
          <a:xfrm>
            <a:off x="382588"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2450" name="Rectangle 354"/>
          <p:cNvSpPr>
            <a:spLocks noChangeArrowheads="1"/>
          </p:cNvSpPr>
          <p:nvPr/>
        </p:nvSpPr>
        <p:spPr bwMode="auto">
          <a:xfrm>
            <a:off x="8374063"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8272" name="Text Box 355"/>
          <p:cNvSpPr txBox="1">
            <a:spLocks noChangeArrowheads="1"/>
          </p:cNvSpPr>
          <p:nvPr/>
        </p:nvSpPr>
        <p:spPr bwMode="auto">
          <a:xfrm>
            <a:off x="8375650"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2452" name="Oval 356"/>
          <p:cNvSpPr>
            <a:spLocks noChangeArrowheads="1"/>
          </p:cNvSpPr>
          <p:nvPr/>
        </p:nvSpPr>
        <p:spPr bwMode="auto">
          <a:xfrm>
            <a:off x="19589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8274" name="Text Box 357"/>
          <p:cNvSpPr txBox="1">
            <a:spLocks noChangeArrowheads="1"/>
          </p:cNvSpPr>
          <p:nvPr/>
        </p:nvSpPr>
        <p:spPr bwMode="auto">
          <a:xfrm>
            <a:off x="1895475" y="1843088"/>
            <a:ext cx="874713"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sp>
        <p:nvSpPr>
          <p:cNvPr id="132454" name="Oval 358"/>
          <p:cNvSpPr>
            <a:spLocks noChangeArrowheads="1"/>
          </p:cNvSpPr>
          <p:nvPr/>
        </p:nvSpPr>
        <p:spPr bwMode="auto">
          <a:xfrm>
            <a:off x="64547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8276" name="Text Box 359"/>
          <p:cNvSpPr txBox="1">
            <a:spLocks noChangeArrowheads="1"/>
          </p:cNvSpPr>
          <p:nvPr/>
        </p:nvSpPr>
        <p:spPr bwMode="auto">
          <a:xfrm>
            <a:off x="6427788" y="1843088"/>
            <a:ext cx="874712"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graphicFrame>
        <p:nvGraphicFramePr>
          <p:cNvPr id="8194" name="Object 360"/>
          <p:cNvGraphicFramePr>
            <a:graphicFrameLocks noChangeAspect="1"/>
          </p:cNvGraphicFramePr>
          <p:nvPr/>
        </p:nvGraphicFramePr>
        <p:xfrm>
          <a:off x="3460750" y="3657600"/>
          <a:ext cx="2519363" cy="1439863"/>
        </p:xfrm>
        <a:graphic>
          <a:graphicData uri="http://schemas.openxmlformats.org/presentationml/2006/ole">
            <mc:AlternateContent xmlns:mc="http://schemas.openxmlformats.org/markup-compatibility/2006">
              <mc:Choice xmlns:v="urn:schemas-microsoft-com:vml" Requires="v">
                <p:oleObj spid="_x0000_s8203" name="VISIO" r:id="rId4" imgW="1689840" imgH="964440" progId="Visio.Drawing.11">
                  <p:embed/>
                </p:oleObj>
              </mc:Choice>
              <mc:Fallback>
                <p:oleObj name="VISIO" r:id="rId4" imgW="1689840" imgH="964440" progId="Visio.Drawing.11">
                  <p:embed/>
                  <p:pic>
                    <p:nvPicPr>
                      <p:cNvPr id="0" name="Object 3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3657600"/>
                        <a:ext cx="2519363"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8277" name="Text Box 361"/>
          <p:cNvSpPr txBox="1">
            <a:spLocks noChangeArrowheads="1"/>
          </p:cNvSpPr>
          <p:nvPr/>
        </p:nvSpPr>
        <p:spPr bwMode="auto">
          <a:xfrm>
            <a:off x="4322763" y="4100513"/>
            <a:ext cx="1022350" cy="366712"/>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Internet</a:t>
            </a:r>
          </a:p>
        </p:txBody>
      </p:sp>
      <p:sp>
        <p:nvSpPr>
          <p:cNvPr id="8278" name="Text Box 362"/>
          <p:cNvSpPr txBox="1">
            <a:spLocks noChangeArrowheads="1"/>
          </p:cNvSpPr>
          <p:nvPr/>
        </p:nvSpPr>
        <p:spPr bwMode="auto">
          <a:xfrm>
            <a:off x="0" y="5924550"/>
            <a:ext cx="9144000" cy="933450"/>
          </a:xfrm>
          <a:prstGeom prst="rect">
            <a:avLst/>
          </a:prstGeom>
          <a:solidFill>
            <a:srgbClr val="CCFFFF"/>
          </a:solidFill>
          <a:ln w="9525">
            <a:noFill/>
            <a:miter lim="800000"/>
            <a:headEnd/>
            <a:tailEnd/>
          </a:ln>
        </p:spPr>
        <p:txBody>
          <a:bodyPr>
            <a:spAutoFit/>
          </a:bodyPr>
          <a:lstStyle/>
          <a:p>
            <a:pPr>
              <a:lnSpc>
                <a:spcPct val="115000"/>
              </a:lnSpc>
            </a:pPr>
            <a:r>
              <a:rPr lang="en-US" altLang="zh-CN" b="1">
                <a:latin typeface="Arial" charset="0"/>
                <a:ea typeface="黑体" pitchFamily="49" charset="-122"/>
              </a:rPr>
              <a:t>(1) </a:t>
            </a:r>
            <a:r>
              <a:rPr lang="zh-CN" altLang="en-US" b="1">
                <a:latin typeface="Arial" charset="0"/>
                <a:ea typeface="黑体" pitchFamily="49" charset="-122"/>
              </a:rPr>
              <a:t>发信人调用用户代理来编辑要发送到</a:t>
            </a:r>
            <a:r>
              <a:rPr lang="en-US" altLang="zh-CN" b="1">
                <a:latin typeface="Arial" charset="0"/>
                <a:ea typeface="黑体" pitchFamily="49" charset="-122"/>
              </a:rPr>
              <a:t>receipt@abc.com</a:t>
            </a:r>
            <a:r>
              <a:rPr lang="zh-CN" altLang="en-US" b="1">
                <a:latin typeface="Arial" charset="0"/>
                <a:ea typeface="黑体" pitchFamily="49" charset="-122"/>
              </a:rPr>
              <a:t>的邮件。用户代理用 </a:t>
            </a:r>
            <a:r>
              <a:rPr lang="en-US" altLang="zh-CN" b="1">
                <a:latin typeface="Arial" charset="0"/>
                <a:ea typeface="黑体" pitchFamily="49" charset="-122"/>
              </a:rPr>
              <a:t>SMTP </a:t>
            </a:r>
            <a:r>
              <a:rPr lang="zh-CN" altLang="en-US" b="1">
                <a:latin typeface="Arial" charset="0"/>
                <a:ea typeface="黑体" pitchFamily="49" charset="-122"/>
              </a:rPr>
              <a:t>把邮件传送给预先设置的发送邮件服务器</a:t>
            </a:r>
          </a:p>
        </p:txBody>
      </p:sp>
      <p:grpSp>
        <p:nvGrpSpPr>
          <p:cNvPr id="8271" name="Group 363"/>
          <p:cNvGrpSpPr>
            <a:grpSpLocks/>
          </p:cNvGrpSpPr>
          <p:nvPr/>
        </p:nvGrpSpPr>
        <p:grpSpPr bwMode="auto">
          <a:xfrm>
            <a:off x="762000" y="1533525"/>
            <a:ext cx="1468438" cy="2984500"/>
            <a:chOff x="4272" y="2064"/>
            <a:chExt cx="925" cy="1880"/>
          </a:xfrm>
        </p:grpSpPr>
        <p:sp>
          <p:nvSpPr>
            <p:cNvPr id="8283" name="Text Box 364"/>
            <p:cNvSpPr txBox="1">
              <a:spLocks noChangeArrowheads="1"/>
            </p:cNvSpPr>
            <p:nvPr/>
          </p:nvSpPr>
          <p:spPr bwMode="auto">
            <a:xfrm>
              <a:off x="4351" y="2064"/>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8284" name="Text Box 365"/>
            <p:cNvSpPr txBox="1">
              <a:spLocks noChangeArrowheads="1"/>
            </p:cNvSpPr>
            <p:nvPr/>
          </p:nvSpPr>
          <p:spPr bwMode="auto">
            <a:xfrm>
              <a:off x="4511" y="340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8285" name="Freeform 366"/>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p:spPr>
          <p:txBody>
            <a:bodyPr wrap="none" anchor="ctr"/>
            <a:lstStyle/>
            <a:p>
              <a:endParaRPr lang="zh-CN" altLang="en-US"/>
            </a:p>
          </p:txBody>
        </p:sp>
        <p:sp>
          <p:nvSpPr>
            <p:cNvPr id="8286" name="Line 367"/>
            <p:cNvSpPr>
              <a:spLocks noChangeShapeType="1"/>
            </p:cNvSpPr>
            <p:nvPr/>
          </p:nvSpPr>
          <p:spPr bwMode="auto">
            <a:xfrm>
              <a:off x="4317" y="2477"/>
              <a:ext cx="737" cy="0"/>
            </a:xfrm>
            <a:prstGeom prst="line">
              <a:avLst/>
            </a:prstGeom>
            <a:noFill/>
            <a:ln w="76200">
              <a:solidFill>
                <a:srgbClr val="FF0000"/>
              </a:solidFill>
              <a:round/>
              <a:headEnd/>
              <a:tailEnd type="triangle" w="med" len="lg"/>
            </a:ln>
          </p:spPr>
          <p:txBody>
            <a:bodyPr wrap="none" anchor="ctr"/>
            <a:lstStyle/>
            <a:p>
              <a:endParaRPr lang="zh-CN" altLang="en-US"/>
            </a:p>
          </p:txBody>
        </p:sp>
        <p:sp>
          <p:nvSpPr>
            <p:cNvPr id="8287" name="Text Box 368"/>
            <p:cNvSpPr txBox="1">
              <a:spLocks noChangeArrowheads="1"/>
            </p:cNvSpPr>
            <p:nvPr/>
          </p:nvSpPr>
          <p:spPr bwMode="auto">
            <a:xfrm>
              <a:off x="4438" y="222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8288" name="Text Box 369"/>
            <p:cNvSpPr txBox="1">
              <a:spLocks noChangeArrowheads="1"/>
            </p:cNvSpPr>
            <p:nvPr/>
          </p:nvSpPr>
          <p:spPr bwMode="auto">
            <a:xfrm>
              <a:off x="4405" y="3239"/>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8289" name="Text Box 370"/>
            <p:cNvSpPr txBox="1">
              <a:spLocks noChangeArrowheads="1"/>
            </p:cNvSpPr>
            <p:nvPr/>
          </p:nvSpPr>
          <p:spPr bwMode="auto">
            <a:xfrm>
              <a:off x="4272" y="2499"/>
              <a:ext cx="830"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(TCP </a:t>
              </a:r>
              <a:r>
                <a:rPr kumimoji="1" lang="zh-CN" altLang="en-US" sz="1800" b="1">
                  <a:latin typeface="Arial" charset="0"/>
                  <a:ea typeface="黑体" pitchFamily="49" charset="-122"/>
                </a:rPr>
                <a:t>连接</a:t>
              </a:r>
              <a:r>
                <a:rPr kumimoji="1" lang="en-US" altLang="zh-CN" sz="1800" b="1">
                  <a:latin typeface="Arial" charset="0"/>
                  <a:ea typeface="黑体" pitchFamily="49" charset="-122"/>
                </a:rPr>
                <a:t>)</a:t>
              </a:r>
            </a:p>
          </p:txBody>
        </p:sp>
      </p:grpSp>
      <p:sp>
        <p:nvSpPr>
          <p:cNvPr id="8280" name="Rectangle 371"/>
          <p:cNvSpPr>
            <a:spLocks noChangeArrowheads="1"/>
          </p:cNvSpPr>
          <p:nvPr/>
        </p:nvSpPr>
        <p:spPr bwMode="auto">
          <a:xfrm>
            <a:off x="1150938" y="44450"/>
            <a:ext cx="7793037" cy="1462088"/>
          </a:xfrm>
          <a:prstGeom prst="rect">
            <a:avLst/>
          </a:prstGeom>
          <a:noFill/>
          <a:ln w="9525">
            <a:noFill/>
            <a:miter lim="800000"/>
            <a:headEnd/>
            <a:tailEnd/>
          </a:ln>
        </p:spPr>
        <p:txBody>
          <a:bodyPr anchor="b"/>
          <a:lstStyle/>
          <a:p>
            <a:r>
              <a:rPr lang="zh-CN" altLang="en-US" sz="4400" b="1">
                <a:solidFill>
                  <a:schemeClr val="tx2"/>
                </a:solidFill>
              </a:rPr>
              <a:t>电子邮件发送和接收</a:t>
            </a:r>
          </a:p>
        </p:txBody>
      </p:sp>
      <p:sp>
        <p:nvSpPr>
          <p:cNvPr id="8281" name="Text Box 372"/>
          <p:cNvSpPr txBox="1">
            <a:spLocks noChangeArrowheads="1"/>
          </p:cNvSpPr>
          <p:nvPr/>
        </p:nvSpPr>
        <p:spPr bwMode="auto">
          <a:xfrm>
            <a:off x="34925" y="3124200"/>
            <a:ext cx="1800225" cy="304800"/>
          </a:xfrm>
          <a:prstGeom prst="rect">
            <a:avLst/>
          </a:prstGeom>
          <a:noFill/>
          <a:ln w="9525">
            <a:noFill/>
            <a:miter lim="800000"/>
            <a:headEnd/>
            <a:tailEnd/>
          </a:ln>
        </p:spPr>
        <p:txBody>
          <a:bodyPr>
            <a:spAutoFit/>
          </a:bodyPr>
          <a:lstStyle/>
          <a:p>
            <a:pPr>
              <a:spcBef>
                <a:spcPct val="50000"/>
              </a:spcBef>
            </a:pPr>
            <a:r>
              <a:rPr lang="en-US" altLang="zh-CN" sz="1400" b="1"/>
              <a:t>send@ustc.edu.cn</a:t>
            </a:r>
          </a:p>
        </p:txBody>
      </p:sp>
      <p:sp>
        <p:nvSpPr>
          <p:cNvPr id="8282" name="Text Box 373"/>
          <p:cNvSpPr txBox="1">
            <a:spLocks noChangeArrowheads="1"/>
          </p:cNvSpPr>
          <p:nvPr/>
        </p:nvSpPr>
        <p:spPr bwMode="auto">
          <a:xfrm>
            <a:off x="7451725" y="2997200"/>
            <a:ext cx="1728788" cy="304800"/>
          </a:xfrm>
          <a:prstGeom prst="rect">
            <a:avLst/>
          </a:prstGeom>
          <a:noFill/>
          <a:ln w="9525">
            <a:noFill/>
            <a:miter lim="800000"/>
            <a:headEnd/>
            <a:tailEnd/>
          </a:ln>
        </p:spPr>
        <p:txBody>
          <a:bodyPr>
            <a:spAutoFit/>
          </a:bodyPr>
          <a:lstStyle/>
          <a:p>
            <a:pPr>
              <a:spcBef>
                <a:spcPct val="50000"/>
              </a:spcBef>
            </a:pPr>
            <a:r>
              <a:rPr lang="en-US" altLang="zh-CN" sz="1400" b="1"/>
              <a:t>receipt@abc.com</a:t>
            </a:r>
          </a:p>
        </p:txBody>
      </p:sp>
      <p:sp>
        <p:nvSpPr>
          <p:cNvPr id="375" name="灯片编号占位符 374"/>
          <p:cNvSpPr>
            <a:spLocks noGrp="1"/>
          </p:cNvSpPr>
          <p:nvPr>
            <p:ph type="sldNum" sz="quarter" idx="12"/>
          </p:nvPr>
        </p:nvSpPr>
        <p:spPr/>
        <p:txBody>
          <a:bodyPr/>
          <a:lstStyle/>
          <a:p>
            <a:pPr>
              <a:defRPr/>
            </a:pPr>
            <a:fld id="{900179DB-555C-43CA-835E-70F6EA8A1FB1}" type="slidenum">
              <a:rPr lang="en-US" altLang="zh-CN" smtClean="0"/>
              <a:pPr>
                <a:defRPr/>
              </a:pPr>
              <a:t>44</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271"/>
                                        </p:tgtEl>
                                        <p:attrNameLst>
                                          <p:attrName>style.visibility</p:attrName>
                                        </p:attrNameLst>
                                      </p:cBhvr>
                                      <p:to>
                                        <p:strVal val="visible"/>
                                      </p:to>
                                    </p:set>
                                    <p:animEffect transition="in" filter="wipe(left)">
                                      <p:cBhvr>
                                        <p:cTn id="7" dur="500"/>
                                        <p:tgtEl>
                                          <p:spTgt spid="8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Line 2"/>
          <p:cNvSpPr>
            <a:spLocks noChangeShapeType="1"/>
          </p:cNvSpPr>
          <p:nvPr/>
        </p:nvSpPr>
        <p:spPr bwMode="auto">
          <a:xfrm>
            <a:off x="652463" y="2222500"/>
            <a:ext cx="7848600" cy="0"/>
          </a:xfrm>
          <a:prstGeom prst="line">
            <a:avLst/>
          </a:prstGeom>
          <a:noFill/>
          <a:ln w="28575">
            <a:solidFill>
              <a:srgbClr val="00FF00"/>
            </a:solidFill>
            <a:round/>
            <a:headEnd/>
            <a:tailEnd/>
          </a:ln>
        </p:spPr>
        <p:txBody>
          <a:bodyPr/>
          <a:lstStyle/>
          <a:p>
            <a:endParaRPr lang="zh-CN" altLang="en-US"/>
          </a:p>
        </p:txBody>
      </p:sp>
      <p:sp>
        <p:nvSpPr>
          <p:cNvPr id="9220" name="Line 3"/>
          <p:cNvSpPr>
            <a:spLocks noChangeShapeType="1"/>
          </p:cNvSpPr>
          <p:nvPr/>
        </p:nvSpPr>
        <p:spPr bwMode="auto">
          <a:xfrm flipH="1" flipV="1">
            <a:off x="1066800" y="4165600"/>
            <a:ext cx="762000" cy="76200"/>
          </a:xfrm>
          <a:prstGeom prst="line">
            <a:avLst/>
          </a:prstGeom>
          <a:noFill/>
          <a:ln w="38100">
            <a:solidFill>
              <a:srgbClr val="00FF00"/>
            </a:solidFill>
            <a:round/>
            <a:headEnd/>
            <a:tailEnd type="none" w="sm" len="lg"/>
          </a:ln>
        </p:spPr>
        <p:txBody>
          <a:bodyPr wrap="none" anchor="ctr"/>
          <a:lstStyle/>
          <a:p>
            <a:endParaRPr lang="zh-CN" altLang="en-US"/>
          </a:p>
        </p:txBody>
      </p:sp>
      <p:sp>
        <p:nvSpPr>
          <p:cNvPr id="9221" name="Freeform 4"/>
          <p:cNvSpPr>
            <a:spLocks/>
          </p:cNvSpPr>
          <p:nvPr/>
        </p:nvSpPr>
        <p:spPr bwMode="auto">
          <a:xfrm>
            <a:off x="7448550" y="4100513"/>
            <a:ext cx="762000" cy="142875"/>
          </a:xfrm>
          <a:custGeom>
            <a:avLst/>
            <a:gdLst>
              <a:gd name="T0" fmla="*/ 2147483647 w 480"/>
              <a:gd name="T1" fmla="*/ 0 h 90"/>
              <a:gd name="T2" fmla="*/ 0 w 480"/>
              <a:gd name="T3" fmla="*/ 2147483647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p:spPr>
        <p:txBody>
          <a:bodyPr wrap="none" anchor="ctr"/>
          <a:lstStyle/>
          <a:p>
            <a:endParaRPr lang="zh-CN" altLang="en-US"/>
          </a:p>
        </p:txBody>
      </p:sp>
      <p:sp>
        <p:nvSpPr>
          <p:cNvPr id="9222" name="Line 5"/>
          <p:cNvSpPr>
            <a:spLocks noChangeShapeType="1"/>
          </p:cNvSpPr>
          <p:nvPr/>
        </p:nvSpPr>
        <p:spPr bwMode="auto">
          <a:xfrm flipH="1" flipV="1">
            <a:off x="5848350" y="43180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9223" name="Line 6"/>
          <p:cNvSpPr>
            <a:spLocks noChangeShapeType="1"/>
          </p:cNvSpPr>
          <p:nvPr/>
        </p:nvSpPr>
        <p:spPr bwMode="auto">
          <a:xfrm flipH="1" flipV="1">
            <a:off x="2819400" y="43053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9224" name="Text Box 7"/>
          <p:cNvSpPr txBox="1">
            <a:spLocks noChangeArrowheads="1"/>
          </p:cNvSpPr>
          <p:nvPr/>
        </p:nvSpPr>
        <p:spPr bwMode="auto">
          <a:xfrm>
            <a:off x="76200" y="334486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发送方</a:t>
            </a:r>
          </a:p>
        </p:txBody>
      </p:sp>
      <p:sp>
        <p:nvSpPr>
          <p:cNvPr id="9225" name="Text Box 8"/>
          <p:cNvSpPr txBox="1">
            <a:spLocks noChangeArrowheads="1"/>
          </p:cNvSpPr>
          <p:nvPr/>
        </p:nvSpPr>
        <p:spPr bwMode="auto">
          <a:xfrm>
            <a:off x="1060450" y="52054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邮件缓存</a:t>
            </a:r>
          </a:p>
        </p:txBody>
      </p:sp>
      <p:sp>
        <p:nvSpPr>
          <p:cNvPr id="133129" name="Oval 9"/>
          <p:cNvSpPr>
            <a:spLocks noChangeArrowheads="1"/>
          </p:cNvSpPr>
          <p:nvPr/>
        </p:nvSpPr>
        <p:spPr bwMode="auto">
          <a:xfrm>
            <a:off x="6324600" y="3630613"/>
            <a:ext cx="1296988" cy="1296987"/>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9227" name="Group 10"/>
          <p:cNvGrpSpPr>
            <a:grpSpLocks/>
          </p:cNvGrpSpPr>
          <p:nvPr/>
        </p:nvGrpSpPr>
        <p:grpSpPr bwMode="auto">
          <a:xfrm>
            <a:off x="6707188" y="3740150"/>
            <a:ext cx="457200" cy="457200"/>
            <a:chOff x="2351" y="2975"/>
            <a:chExt cx="481" cy="433"/>
          </a:xfrm>
        </p:grpSpPr>
        <p:sp>
          <p:nvSpPr>
            <p:cNvPr id="133131" name="Rectangle 11"/>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9582" name="Line 12"/>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9583" name="Line 13"/>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9584" name="Line 14"/>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9585" name="Line 15"/>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9586" name="Line 16"/>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9587" name="Line 17"/>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9588" name="Line 18"/>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9589" name="Line 19"/>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9228" name="Group 20"/>
          <p:cNvGrpSpPr>
            <a:grpSpLocks/>
          </p:cNvGrpSpPr>
          <p:nvPr/>
        </p:nvGrpSpPr>
        <p:grpSpPr bwMode="auto">
          <a:xfrm>
            <a:off x="6602413" y="4292600"/>
            <a:ext cx="730250" cy="457200"/>
            <a:chOff x="1296" y="768"/>
            <a:chExt cx="556" cy="336"/>
          </a:xfrm>
        </p:grpSpPr>
        <p:sp>
          <p:nvSpPr>
            <p:cNvPr id="133141" name="Rectangle 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9559" name="Group 22"/>
            <p:cNvGrpSpPr>
              <a:grpSpLocks/>
            </p:cNvGrpSpPr>
            <p:nvPr/>
          </p:nvGrpSpPr>
          <p:grpSpPr bwMode="auto">
            <a:xfrm>
              <a:off x="1367" y="829"/>
              <a:ext cx="393" cy="214"/>
              <a:chOff x="2928" y="3744"/>
              <a:chExt cx="528" cy="336"/>
            </a:xfrm>
          </p:grpSpPr>
          <p:grpSp>
            <p:nvGrpSpPr>
              <p:cNvPr id="9560" name="Group 23"/>
              <p:cNvGrpSpPr>
                <a:grpSpLocks/>
              </p:cNvGrpSpPr>
              <p:nvPr/>
            </p:nvGrpSpPr>
            <p:grpSpPr bwMode="auto">
              <a:xfrm>
                <a:off x="3024" y="3744"/>
                <a:ext cx="432" cy="240"/>
                <a:chOff x="2736" y="3648"/>
                <a:chExt cx="432" cy="240"/>
              </a:xfrm>
            </p:grpSpPr>
            <p:grpSp>
              <p:nvGrpSpPr>
                <p:cNvPr id="9575" name="Group 24"/>
                <p:cNvGrpSpPr>
                  <a:grpSpLocks/>
                </p:cNvGrpSpPr>
                <p:nvPr/>
              </p:nvGrpSpPr>
              <p:grpSpPr bwMode="auto">
                <a:xfrm>
                  <a:off x="2736" y="3648"/>
                  <a:ext cx="432" cy="240"/>
                  <a:chOff x="2592" y="3504"/>
                  <a:chExt cx="576" cy="384"/>
                </a:xfrm>
              </p:grpSpPr>
              <p:sp>
                <p:nvSpPr>
                  <p:cNvPr id="9577" name="Rectangle 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9578" name="Freeform 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9579" name="Line 27"/>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9580" name="Line 28"/>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9576" name="Line 29"/>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9561" name="Group 30"/>
              <p:cNvGrpSpPr>
                <a:grpSpLocks/>
              </p:cNvGrpSpPr>
              <p:nvPr/>
            </p:nvGrpSpPr>
            <p:grpSpPr bwMode="auto">
              <a:xfrm>
                <a:off x="2976" y="3792"/>
                <a:ext cx="432" cy="240"/>
                <a:chOff x="2736" y="3648"/>
                <a:chExt cx="432" cy="240"/>
              </a:xfrm>
            </p:grpSpPr>
            <p:grpSp>
              <p:nvGrpSpPr>
                <p:cNvPr id="9569" name="Group 31"/>
                <p:cNvGrpSpPr>
                  <a:grpSpLocks/>
                </p:cNvGrpSpPr>
                <p:nvPr/>
              </p:nvGrpSpPr>
              <p:grpSpPr bwMode="auto">
                <a:xfrm>
                  <a:off x="2736" y="3648"/>
                  <a:ext cx="432" cy="240"/>
                  <a:chOff x="2592" y="3504"/>
                  <a:chExt cx="576" cy="384"/>
                </a:xfrm>
              </p:grpSpPr>
              <p:sp>
                <p:nvSpPr>
                  <p:cNvPr id="9571" name="Rectangle 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9572" name="Freeform 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9573" name="Line 34"/>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9574" name="Line 35"/>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9570" name="Line 36"/>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9562" name="Group 37"/>
              <p:cNvGrpSpPr>
                <a:grpSpLocks/>
              </p:cNvGrpSpPr>
              <p:nvPr/>
            </p:nvGrpSpPr>
            <p:grpSpPr bwMode="auto">
              <a:xfrm>
                <a:off x="2928" y="3840"/>
                <a:ext cx="432" cy="240"/>
                <a:chOff x="2736" y="3648"/>
                <a:chExt cx="432" cy="240"/>
              </a:xfrm>
            </p:grpSpPr>
            <p:grpSp>
              <p:nvGrpSpPr>
                <p:cNvPr id="9563" name="Group 38"/>
                <p:cNvGrpSpPr>
                  <a:grpSpLocks/>
                </p:cNvGrpSpPr>
                <p:nvPr/>
              </p:nvGrpSpPr>
              <p:grpSpPr bwMode="auto">
                <a:xfrm>
                  <a:off x="2736" y="3648"/>
                  <a:ext cx="432" cy="240"/>
                  <a:chOff x="2592" y="3504"/>
                  <a:chExt cx="576" cy="384"/>
                </a:xfrm>
              </p:grpSpPr>
              <p:sp>
                <p:nvSpPr>
                  <p:cNvPr id="9565" name="Rectangle 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9566" name="Freeform 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9567" name="Line 41"/>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9568" name="Line 42"/>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9564" name="Line 43"/>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grpSp>
        <p:nvGrpSpPr>
          <p:cNvPr id="9229" name="Group 44"/>
          <p:cNvGrpSpPr>
            <a:grpSpLocks/>
          </p:cNvGrpSpPr>
          <p:nvPr/>
        </p:nvGrpSpPr>
        <p:grpSpPr bwMode="auto">
          <a:xfrm>
            <a:off x="390525" y="3846513"/>
            <a:ext cx="884238" cy="1014412"/>
            <a:chOff x="246" y="1767"/>
            <a:chExt cx="557" cy="639"/>
          </a:xfrm>
        </p:grpSpPr>
        <p:grpSp>
          <p:nvGrpSpPr>
            <p:cNvPr id="9499" name="Group 45"/>
            <p:cNvGrpSpPr>
              <a:grpSpLocks/>
            </p:cNvGrpSpPr>
            <p:nvPr/>
          </p:nvGrpSpPr>
          <p:grpSpPr bwMode="auto">
            <a:xfrm>
              <a:off x="246" y="1943"/>
              <a:ext cx="557" cy="463"/>
              <a:chOff x="246" y="1943"/>
              <a:chExt cx="557" cy="463"/>
            </a:xfrm>
          </p:grpSpPr>
          <p:sp>
            <p:nvSpPr>
              <p:cNvPr id="9552" name="Freeform 46"/>
              <p:cNvSpPr>
                <a:spLocks/>
              </p:cNvSpPr>
              <p:nvPr/>
            </p:nvSpPr>
            <p:spPr bwMode="auto">
              <a:xfrm>
                <a:off x="373" y="2005"/>
                <a:ext cx="196" cy="295"/>
              </a:xfrm>
              <a:custGeom>
                <a:avLst/>
                <a:gdLst>
                  <a:gd name="T0" fmla="*/ 1 w 982"/>
                  <a:gd name="T1" fmla="*/ 0 h 1477"/>
                  <a:gd name="T2" fmla="*/ 2 w 982"/>
                  <a:gd name="T3" fmla="*/ 2 h 1477"/>
                  <a:gd name="T4" fmla="*/ 0 w 982"/>
                  <a:gd name="T5" fmla="*/ 2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p:spPr>
            <p:txBody>
              <a:bodyPr/>
              <a:lstStyle/>
              <a:p>
                <a:endParaRPr lang="zh-CN" altLang="en-US"/>
              </a:p>
            </p:txBody>
          </p:sp>
          <p:grpSp>
            <p:nvGrpSpPr>
              <p:cNvPr id="9553" name="Group 47"/>
              <p:cNvGrpSpPr>
                <a:grpSpLocks/>
              </p:cNvGrpSpPr>
              <p:nvPr/>
            </p:nvGrpSpPr>
            <p:grpSpPr bwMode="auto">
              <a:xfrm>
                <a:off x="246" y="1943"/>
                <a:ext cx="551" cy="121"/>
                <a:chOff x="246" y="1943"/>
                <a:chExt cx="551" cy="121"/>
              </a:xfrm>
            </p:grpSpPr>
            <p:sp>
              <p:nvSpPr>
                <p:cNvPr id="9555" name="Freeform 48"/>
                <p:cNvSpPr>
                  <a:spLocks/>
                </p:cNvSpPr>
                <p:nvPr/>
              </p:nvSpPr>
              <p:spPr bwMode="auto">
                <a:xfrm>
                  <a:off x="246" y="1943"/>
                  <a:ext cx="551" cy="104"/>
                </a:xfrm>
                <a:custGeom>
                  <a:avLst/>
                  <a:gdLst>
                    <a:gd name="T0" fmla="*/ 4 w 2751"/>
                    <a:gd name="T1" fmla="*/ 0 h 522"/>
                    <a:gd name="T2" fmla="*/ 2 w 2751"/>
                    <a:gd name="T3" fmla="*/ 1 h 522"/>
                    <a:gd name="T4" fmla="*/ 0 w 2751"/>
                    <a:gd name="T5" fmla="*/ 0 h 522"/>
                    <a:gd name="T6" fmla="*/ 2 w 2751"/>
                    <a:gd name="T7" fmla="*/ 0 h 522"/>
                    <a:gd name="T8" fmla="*/ 4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a:p>
              </p:txBody>
            </p:sp>
            <p:sp>
              <p:nvSpPr>
                <p:cNvPr id="9556" name="Freeform 49"/>
                <p:cNvSpPr>
                  <a:spLocks/>
                </p:cNvSpPr>
                <p:nvPr/>
              </p:nvSpPr>
              <p:spPr bwMode="auto">
                <a:xfrm>
                  <a:off x="450" y="1997"/>
                  <a:ext cx="345" cy="67"/>
                </a:xfrm>
                <a:custGeom>
                  <a:avLst/>
                  <a:gdLst>
                    <a:gd name="T0" fmla="*/ 3 w 1728"/>
                    <a:gd name="T1" fmla="*/ 0 h 337"/>
                    <a:gd name="T2" fmla="*/ 0 w 1728"/>
                    <a:gd name="T3" fmla="*/ 0 h 337"/>
                    <a:gd name="T4" fmla="*/ 0 w 1728"/>
                    <a:gd name="T5" fmla="*/ 1 h 337"/>
                    <a:gd name="T6" fmla="*/ 3 w 1728"/>
                    <a:gd name="T7" fmla="*/ 0 h 337"/>
                    <a:gd name="T8" fmla="*/ 3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a:p>
              </p:txBody>
            </p:sp>
            <p:sp>
              <p:nvSpPr>
                <p:cNvPr id="9557" name="Freeform 50"/>
                <p:cNvSpPr>
                  <a:spLocks/>
                </p:cNvSpPr>
                <p:nvPr/>
              </p:nvSpPr>
              <p:spPr bwMode="auto">
                <a:xfrm>
                  <a:off x="246" y="1969"/>
                  <a:ext cx="204" cy="95"/>
                </a:xfrm>
                <a:custGeom>
                  <a:avLst/>
                  <a:gdLst>
                    <a:gd name="T0" fmla="*/ 2 w 1016"/>
                    <a:gd name="T1" fmla="*/ 1 h 476"/>
                    <a:gd name="T2" fmla="*/ 2 w 1016"/>
                    <a:gd name="T3" fmla="*/ 1 h 476"/>
                    <a:gd name="T4" fmla="*/ 0 w 1016"/>
                    <a:gd name="T5" fmla="*/ 0 h 476"/>
                    <a:gd name="T6" fmla="*/ 0 w 1016"/>
                    <a:gd name="T7" fmla="*/ 0 h 476"/>
                    <a:gd name="T8" fmla="*/ 2 w 1016"/>
                    <a:gd name="T9" fmla="*/ 1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a:p>
              </p:txBody>
            </p:sp>
          </p:grpSp>
          <p:sp>
            <p:nvSpPr>
              <p:cNvPr id="9554" name="Freeform 51"/>
              <p:cNvSpPr>
                <a:spLocks/>
              </p:cNvSpPr>
              <p:nvPr/>
            </p:nvSpPr>
            <p:spPr bwMode="auto">
              <a:xfrm>
                <a:off x="564" y="2028"/>
                <a:ext cx="239" cy="378"/>
              </a:xfrm>
              <a:custGeom>
                <a:avLst/>
                <a:gdLst>
                  <a:gd name="T0" fmla="*/ 1 w 1195"/>
                  <a:gd name="T1" fmla="*/ 0 h 1893"/>
                  <a:gd name="T2" fmla="*/ 2 w 1195"/>
                  <a:gd name="T3" fmla="*/ 3 h 1893"/>
                  <a:gd name="T4" fmla="*/ 0 w 1195"/>
                  <a:gd name="T5" fmla="*/ 3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p:spPr>
            <p:txBody>
              <a:bodyPr/>
              <a:lstStyle/>
              <a:p>
                <a:endParaRPr lang="zh-CN" altLang="en-US"/>
              </a:p>
            </p:txBody>
          </p:sp>
        </p:grpSp>
        <p:grpSp>
          <p:nvGrpSpPr>
            <p:cNvPr id="9500" name="Group 52"/>
            <p:cNvGrpSpPr>
              <a:grpSpLocks/>
            </p:cNvGrpSpPr>
            <p:nvPr/>
          </p:nvGrpSpPr>
          <p:grpSpPr bwMode="auto">
            <a:xfrm>
              <a:off x="325" y="1767"/>
              <a:ext cx="383" cy="268"/>
              <a:chOff x="325" y="1767"/>
              <a:chExt cx="383" cy="268"/>
            </a:xfrm>
          </p:grpSpPr>
          <p:grpSp>
            <p:nvGrpSpPr>
              <p:cNvPr id="9501" name="Group 53"/>
              <p:cNvGrpSpPr>
                <a:grpSpLocks/>
              </p:cNvGrpSpPr>
              <p:nvPr/>
            </p:nvGrpSpPr>
            <p:grpSpPr bwMode="auto">
              <a:xfrm>
                <a:off x="412" y="1767"/>
                <a:ext cx="296" cy="243"/>
                <a:chOff x="412" y="1767"/>
                <a:chExt cx="296" cy="243"/>
              </a:xfrm>
            </p:grpSpPr>
            <p:grpSp>
              <p:nvGrpSpPr>
                <p:cNvPr id="9534" name="Group 54"/>
                <p:cNvGrpSpPr>
                  <a:grpSpLocks/>
                </p:cNvGrpSpPr>
                <p:nvPr/>
              </p:nvGrpSpPr>
              <p:grpSpPr bwMode="auto">
                <a:xfrm>
                  <a:off x="412" y="1767"/>
                  <a:ext cx="296" cy="243"/>
                  <a:chOff x="412" y="1767"/>
                  <a:chExt cx="296" cy="243"/>
                </a:xfrm>
              </p:grpSpPr>
              <p:grpSp>
                <p:nvGrpSpPr>
                  <p:cNvPr id="9543" name="Group 55"/>
                  <p:cNvGrpSpPr>
                    <a:grpSpLocks/>
                  </p:cNvGrpSpPr>
                  <p:nvPr/>
                </p:nvGrpSpPr>
                <p:grpSpPr bwMode="auto">
                  <a:xfrm>
                    <a:off x="412" y="1904"/>
                    <a:ext cx="296" cy="106"/>
                    <a:chOff x="412" y="1904"/>
                    <a:chExt cx="296" cy="106"/>
                  </a:xfrm>
                </p:grpSpPr>
                <p:sp>
                  <p:nvSpPr>
                    <p:cNvPr id="9549" name="Freeform 56"/>
                    <p:cNvSpPr>
                      <a:spLocks/>
                    </p:cNvSpPr>
                    <p:nvPr/>
                  </p:nvSpPr>
                  <p:spPr bwMode="auto">
                    <a:xfrm>
                      <a:off x="412" y="1904"/>
                      <a:ext cx="170" cy="106"/>
                    </a:xfrm>
                    <a:custGeom>
                      <a:avLst/>
                      <a:gdLst>
                        <a:gd name="T0" fmla="*/ 1 w 848"/>
                        <a:gd name="T1" fmla="*/ 0 h 530"/>
                        <a:gd name="T2" fmla="*/ 1 w 848"/>
                        <a:gd name="T3" fmla="*/ 1 h 530"/>
                        <a:gd name="T4" fmla="*/ 0 w 848"/>
                        <a:gd name="T5" fmla="*/ 0 h 530"/>
                        <a:gd name="T6" fmla="*/ 0 w 848"/>
                        <a:gd name="T7" fmla="*/ 0 h 530"/>
                        <a:gd name="T8" fmla="*/ 1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a:p>
                  </p:txBody>
                </p:sp>
                <p:sp>
                  <p:nvSpPr>
                    <p:cNvPr id="9550" name="Freeform 57"/>
                    <p:cNvSpPr>
                      <a:spLocks/>
                    </p:cNvSpPr>
                    <p:nvPr/>
                  </p:nvSpPr>
                  <p:spPr bwMode="auto">
                    <a:xfrm>
                      <a:off x="582" y="1929"/>
                      <a:ext cx="126" cy="81"/>
                    </a:xfrm>
                    <a:custGeom>
                      <a:avLst/>
                      <a:gdLst>
                        <a:gd name="T0" fmla="*/ 0 w 631"/>
                        <a:gd name="T1" fmla="*/ 0 h 404"/>
                        <a:gd name="T2" fmla="*/ 0 w 631"/>
                        <a:gd name="T3" fmla="*/ 1 h 404"/>
                        <a:gd name="T4" fmla="*/ 1 w 631"/>
                        <a:gd name="T5" fmla="*/ 1 h 404"/>
                        <a:gd name="T6" fmla="*/ 1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a:p>
                  </p:txBody>
                </p:sp>
                <p:sp>
                  <p:nvSpPr>
                    <p:cNvPr id="9551" name="Freeform 58"/>
                    <p:cNvSpPr>
                      <a:spLocks/>
                    </p:cNvSpPr>
                    <p:nvPr/>
                  </p:nvSpPr>
                  <p:spPr bwMode="auto">
                    <a:xfrm>
                      <a:off x="412" y="1904"/>
                      <a:ext cx="296" cy="32"/>
                    </a:xfrm>
                    <a:custGeom>
                      <a:avLst/>
                      <a:gdLst>
                        <a:gd name="T0" fmla="*/ 2 w 1479"/>
                        <a:gd name="T1" fmla="*/ 0 h 162"/>
                        <a:gd name="T2" fmla="*/ 1 w 1479"/>
                        <a:gd name="T3" fmla="*/ 0 h 162"/>
                        <a:gd name="T4" fmla="*/ 0 w 1479"/>
                        <a:gd name="T5" fmla="*/ 0 h 162"/>
                        <a:gd name="T6" fmla="*/ 1 w 1479"/>
                        <a:gd name="T7" fmla="*/ 0 h 162"/>
                        <a:gd name="T8" fmla="*/ 2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a:p>
                  </p:txBody>
                </p:sp>
              </p:grpSp>
              <p:sp>
                <p:nvSpPr>
                  <p:cNvPr id="9544" name="Freeform 59"/>
                  <p:cNvSpPr>
                    <a:spLocks/>
                  </p:cNvSpPr>
                  <p:nvPr/>
                </p:nvSpPr>
                <p:spPr bwMode="auto">
                  <a:xfrm>
                    <a:off x="504" y="1895"/>
                    <a:ext cx="108" cy="30"/>
                  </a:xfrm>
                  <a:custGeom>
                    <a:avLst/>
                    <a:gdLst>
                      <a:gd name="T0" fmla="*/ 1 w 538"/>
                      <a:gd name="T1" fmla="*/ 0 h 151"/>
                      <a:gd name="T2" fmla="*/ 1 w 538"/>
                      <a:gd name="T3" fmla="*/ 0 h 151"/>
                      <a:gd name="T4" fmla="*/ 0 w 538"/>
                      <a:gd name="T5" fmla="*/ 0 h 151"/>
                      <a:gd name="T6" fmla="*/ 0 w 538"/>
                      <a:gd name="T7" fmla="*/ 0 h 151"/>
                      <a:gd name="T8" fmla="*/ 0 w 538"/>
                      <a:gd name="T9" fmla="*/ 0 h 151"/>
                      <a:gd name="T10" fmla="*/ 1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a:p>
                </p:txBody>
              </p:sp>
              <p:grpSp>
                <p:nvGrpSpPr>
                  <p:cNvPr id="9545" name="Group 60"/>
                  <p:cNvGrpSpPr>
                    <a:grpSpLocks/>
                  </p:cNvGrpSpPr>
                  <p:nvPr/>
                </p:nvGrpSpPr>
                <p:grpSpPr bwMode="auto">
                  <a:xfrm>
                    <a:off x="446" y="1767"/>
                    <a:ext cx="239" cy="151"/>
                    <a:chOff x="446" y="1767"/>
                    <a:chExt cx="239" cy="151"/>
                  </a:xfrm>
                </p:grpSpPr>
                <p:sp>
                  <p:nvSpPr>
                    <p:cNvPr id="9546" name="Freeform 61"/>
                    <p:cNvSpPr>
                      <a:spLocks/>
                    </p:cNvSpPr>
                    <p:nvPr/>
                  </p:nvSpPr>
                  <p:spPr bwMode="auto">
                    <a:xfrm>
                      <a:off x="446" y="1767"/>
                      <a:ext cx="137" cy="148"/>
                    </a:xfrm>
                    <a:custGeom>
                      <a:avLst/>
                      <a:gdLst>
                        <a:gd name="T0" fmla="*/ 1 w 686"/>
                        <a:gd name="T1" fmla="*/ 1 h 740"/>
                        <a:gd name="T2" fmla="*/ 1 w 686"/>
                        <a:gd name="T3" fmla="*/ 0 h 740"/>
                        <a:gd name="T4" fmla="*/ 0 w 686"/>
                        <a:gd name="T5" fmla="*/ 0 h 740"/>
                        <a:gd name="T6" fmla="*/ 0 w 686"/>
                        <a:gd name="T7" fmla="*/ 1 h 740"/>
                        <a:gd name="T8" fmla="*/ 1 w 686"/>
                        <a:gd name="T9" fmla="*/ 1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a:p>
                  </p:txBody>
                </p:sp>
                <p:sp>
                  <p:nvSpPr>
                    <p:cNvPr id="9547" name="Freeform 62"/>
                    <p:cNvSpPr>
                      <a:spLocks/>
                    </p:cNvSpPr>
                    <p:nvPr/>
                  </p:nvSpPr>
                  <p:spPr bwMode="auto">
                    <a:xfrm>
                      <a:off x="564" y="1771"/>
                      <a:ext cx="121" cy="147"/>
                    </a:xfrm>
                    <a:custGeom>
                      <a:avLst/>
                      <a:gdLst>
                        <a:gd name="T0" fmla="*/ 0 w 608"/>
                        <a:gd name="T1" fmla="*/ 0 h 735"/>
                        <a:gd name="T2" fmla="*/ 1 w 608"/>
                        <a:gd name="T3" fmla="*/ 0 h 735"/>
                        <a:gd name="T4" fmla="*/ 1 w 608"/>
                        <a:gd name="T5" fmla="*/ 1 h 735"/>
                        <a:gd name="T6" fmla="*/ 0 w 608"/>
                        <a:gd name="T7" fmla="*/ 1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a:p>
                  </p:txBody>
                </p:sp>
                <p:sp>
                  <p:nvSpPr>
                    <p:cNvPr id="9548" name="Freeform 63"/>
                    <p:cNvSpPr>
                      <a:spLocks/>
                    </p:cNvSpPr>
                    <p:nvPr/>
                  </p:nvSpPr>
                  <p:spPr bwMode="auto">
                    <a:xfrm>
                      <a:off x="462" y="1781"/>
                      <a:ext cx="98" cy="112"/>
                    </a:xfrm>
                    <a:custGeom>
                      <a:avLst/>
                      <a:gdLst>
                        <a:gd name="T0" fmla="*/ 1 w 493"/>
                        <a:gd name="T1" fmla="*/ 0 h 557"/>
                        <a:gd name="T2" fmla="*/ 1 w 493"/>
                        <a:gd name="T3" fmla="*/ 1 h 557"/>
                        <a:gd name="T4" fmla="*/ 0 w 493"/>
                        <a:gd name="T5" fmla="*/ 1 h 557"/>
                        <a:gd name="T6" fmla="*/ 0 w 493"/>
                        <a:gd name="T7" fmla="*/ 0 h 557"/>
                        <a:gd name="T8" fmla="*/ 1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a:p>
                  </p:txBody>
                </p:sp>
              </p:grpSp>
            </p:grpSp>
            <p:grpSp>
              <p:nvGrpSpPr>
                <p:cNvPr id="9535" name="Group 64"/>
                <p:cNvGrpSpPr>
                  <a:grpSpLocks/>
                </p:cNvGrpSpPr>
                <p:nvPr/>
              </p:nvGrpSpPr>
              <p:grpSpPr bwMode="auto">
                <a:xfrm>
                  <a:off x="424" y="1915"/>
                  <a:ext cx="97" cy="69"/>
                  <a:chOff x="424" y="1915"/>
                  <a:chExt cx="97" cy="69"/>
                </a:xfrm>
              </p:grpSpPr>
              <p:sp>
                <p:nvSpPr>
                  <p:cNvPr id="9536" name="Freeform 65"/>
                  <p:cNvSpPr>
                    <a:spLocks/>
                  </p:cNvSpPr>
                  <p:nvPr/>
                </p:nvSpPr>
                <p:spPr bwMode="auto">
                  <a:xfrm>
                    <a:off x="424" y="1915"/>
                    <a:ext cx="97" cy="69"/>
                  </a:xfrm>
                  <a:custGeom>
                    <a:avLst/>
                    <a:gdLst>
                      <a:gd name="T0" fmla="*/ 0 w 483"/>
                      <a:gd name="T1" fmla="*/ 0 h 346"/>
                      <a:gd name="T2" fmla="*/ 1 w 483"/>
                      <a:gd name="T3" fmla="*/ 0 h 346"/>
                      <a:gd name="T4" fmla="*/ 1 w 483"/>
                      <a:gd name="T5" fmla="*/ 1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a:p>
                </p:txBody>
              </p:sp>
              <p:sp>
                <p:nvSpPr>
                  <p:cNvPr id="9537" name="Line 66"/>
                  <p:cNvSpPr>
                    <a:spLocks noChangeShapeType="1"/>
                  </p:cNvSpPr>
                  <p:nvPr/>
                </p:nvSpPr>
                <p:spPr bwMode="auto">
                  <a:xfrm flipH="1" flipV="1">
                    <a:off x="433" y="1933"/>
                    <a:ext cx="26" cy="6"/>
                  </a:xfrm>
                  <a:prstGeom prst="line">
                    <a:avLst/>
                  </a:prstGeom>
                  <a:noFill/>
                  <a:ln w="6350">
                    <a:solidFill>
                      <a:srgbClr val="000000"/>
                    </a:solidFill>
                    <a:round/>
                    <a:headEnd/>
                    <a:tailEnd/>
                  </a:ln>
                </p:spPr>
                <p:txBody>
                  <a:bodyPr/>
                  <a:lstStyle/>
                  <a:p>
                    <a:endParaRPr lang="zh-CN" altLang="en-US"/>
                  </a:p>
                </p:txBody>
              </p:sp>
              <p:sp>
                <p:nvSpPr>
                  <p:cNvPr id="9538" name="Line 67"/>
                  <p:cNvSpPr>
                    <a:spLocks noChangeShapeType="1"/>
                  </p:cNvSpPr>
                  <p:nvPr/>
                </p:nvSpPr>
                <p:spPr bwMode="auto">
                  <a:xfrm>
                    <a:off x="472" y="1941"/>
                    <a:ext cx="34" cy="7"/>
                  </a:xfrm>
                  <a:prstGeom prst="line">
                    <a:avLst/>
                  </a:prstGeom>
                  <a:noFill/>
                  <a:ln w="6350">
                    <a:solidFill>
                      <a:srgbClr val="000000"/>
                    </a:solidFill>
                    <a:round/>
                    <a:headEnd/>
                    <a:tailEnd/>
                  </a:ln>
                </p:spPr>
                <p:txBody>
                  <a:bodyPr/>
                  <a:lstStyle/>
                  <a:p>
                    <a:endParaRPr lang="zh-CN" altLang="en-US"/>
                  </a:p>
                </p:txBody>
              </p:sp>
              <p:sp>
                <p:nvSpPr>
                  <p:cNvPr id="9539" name="Line 68"/>
                  <p:cNvSpPr>
                    <a:spLocks noChangeShapeType="1"/>
                  </p:cNvSpPr>
                  <p:nvPr/>
                </p:nvSpPr>
                <p:spPr bwMode="auto">
                  <a:xfrm>
                    <a:off x="465" y="1924"/>
                    <a:ext cx="1" cy="45"/>
                  </a:xfrm>
                  <a:prstGeom prst="line">
                    <a:avLst/>
                  </a:prstGeom>
                  <a:noFill/>
                  <a:ln w="3175">
                    <a:solidFill>
                      <a:srgbClr val="000000"/>
                    </a:solidFill>
                    <a:round/>
                    <a:headEnd/>
                    <a:tailEnd/>
                  </a:ln>
                </p:spPr>
                <p:txBody>
                  <a:bodyPr/>
                  <a:lstStyle/>
                  <a:p>
                    <a:endParaRPr lang="zh-CN" altLang="en-US"/>
                  </a:p>
                </p:txBody>
              </p:sp>
              <p:sp>
                <p:nvSpPr>
                  <p:cNvPr id="9540" name="Line 69"/>
                  <p:cNvSpPr>
                    <a:spLocks noChangeShapeType="1"/>
                  </p:cNvSpPr>
                  <p:nvPr/>
                </p:nvSpPr>
                <p:spPr bwMode="auto">
                  <a:xfrm>
                    <a:off x="511" y="1934"/>
                    <a:ext cx="1" cy="49"/>
                  </a:xfrm>
                  <a:prstGeom prst="line">
                    <a:avLst/>
                  </a:prstGeom>
                  <a:noFill/>
                  <a:ln w="3175">
                    <a:solidFill>
                      <a:srgbClr val="000000"/>
                    </a:solidFill>
                    <a:round/>
                    <a:headEnd/>
                    <a:tailEnd/>
                  </a:ln>
                </p:spPr>
                <p:txBody>
                  <a:bodyPr/>
                  <a:lstStyle/>
                  <a:p>
                    <a:endParaRPr lang="zh-CN" altLang="en-US"/>
                  </a:p>
                </p:txBody>
              </p:sp>
              <p:sp>
                <p:nvSpPr>
                  <p:cNvPr id="9541" name="Line 70"/>
                  <p:cNvSpPr>
                    <a:spLocks noChangeShapeType="1"/>
                  </p:cNvSpPr>
                  <p:nvPr/>
                </p:nvSpPr>
                <p:spPr bwMode="auto">
                  <a:xfrm>
                    <a:off x="425" y="1933"/>
                    <a:ext cx="88" cy="22"/>
                  </a:xfrm>
                  <a:prstGeom prst="line">
                    <a:avLst/>
                  </a:prstGeom>
                  <a:noFill/>
                  <a:ln w="3175">
                    <a:solidFill>
                      <a:srgbClr val="000000"/>
                    </a:solidFill>
                    <a:round/>
                    <a:headEnd/>
                    <a:tailEnd/>
                  </a:ln>
                </p:spPr>
                <p:txBody>
                  <a:bodyPr/>
                  <a:lstStyle/>
                  <a:p>
                    <a:endParaRPr lang="zh-CN" altLang="en-US"/>
                  </a:p>
                </p:txBody>
              </p:sp>
              <p:sp>
                <p:nvSpPr>
                  <p:cNvPr id="9542" name="Line 71"/>
                  <p:cNvSpPr>
                    <a:spLocks noChangeShapeType="1"/>
                  </p:cNvSpPr>
                  <p:nvPr/>
                </p:nvSpPr>
                <p:spPr bwMode="auto">
                  <a:xfrm flipH="1" flipV="1">
                    <a:off x="424" y="1926"/>
                    <a:ext cx="89" cy="21"/>
                  </a:xfrm>
                  <a:prstGeom prst="line">
                    <a:avLst/>
                  </a:prstGeom>
                  <a:noFill/>
                  <a:ln w="3175">
                    <a:solidFill>
                      <a:srgbClr val="000000"/>
                    </a:solidFill>
                    <a:round/>
                    <a:headEnd/>
                    <a:tailEnd/>
                  </a:ln>
                </p:spPr>
                <p:txBody>
                  <a:bodyPr/>
                  <a:lstStyle/>
                  <a:p>
                    <a:endParaRPr lang="zh-CN" altLang="en-US"/>
                  </a:p>
                </p:txBody>
              </p:sp>
            </p:grpSp>
          </p:grpSp>
          <p:grpSp>
            <p:nvGrpSpPr>
              <p:cNvPr id="9502" name="Group 72"/>
              <p:cNvGrpSpPr>
                <a:grpSpLocks/>
              </p:cNvGrpSpPr>
              <p:nvPr/>
            </p:nvGrpSpPr>
            <p:grpSpPr bwMode="auto">
              <a:xfrm>
                <a:off x="325" y="1917"/>
                <a:ext cx="231" cy="118"/>
                <a:chOff x="325" y="1917"/>
                <a:chExt cx="231" cy="118"/>
              </a:xfrm>
            </p:grpSpPr>
            <p:grpSp>
              <p:nvGrpSpPr>
                <p:cNvPr id="9503" name="Group 73"/>
                <p:cNvGrpSpPr>
                  <a:grpSpLocks/>
                </p:cNvGrpSpPr>
                <p:nvPr/>
              </p:nvGrpSpPr>
              <p:grpSpPr bwMode="auto">
                <a:xfrm>
                  <a:off x="504" y="1981"/>
                  <a:ext cx="37" cy="28"/>
                  <a:chOff x="504" y="1981"/>
                  <a:chExt cx="37" cy="28"/>
                </a:xfrm>
              </p:grpSpPr>
              <p:sp>
                <p:nvSpPr>
                  <p:cNvPr id="9532" name="Freeform 74"/>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a:p>
                </p:txBody>
              </p:sp>
              <p:sp>
                <p:nvSpPr>
                  <p:cNvPr id="9533" name="Freeform 75"/>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a:p>
                </p:txBody>
              </p:sp>
            </p:grpSp>
            <p:grpSp>
              <p:nvGrpSpPr>
                <p:cNvPr id="9504" name="Group 76"/>
                <p:cNvGrpSpPr>
                  <a:grpSpLocks/>
                </p:cNvGrpSpPr>
                <p:nvPr/>
              </p:nvGrpSpPr>
              <p:grpSpPr bwMode="auto">
                <a:xfrm>
                  <a:off x="325" y="1917"/>
                  <a:ext cx="231" cy="118"/>
                  <a:chOff x="325" y="1917"/>
                  <a:chExt cx="231" cy="118"/>
                </a:xfrm>
              </p:grpSpPr>
              <p:sp>
                <p:nvSpPr>
                  <p:cNvPr id="9505" name="Freeform 77"/>
                  <p:cNvSpPr>
                    <a:spLocks/>
                  </p:cNvSpPr>
                  <p:nvPr/>
                </p:nvSpPr>
                <p:spPr bwMode="auto">
                  <a:xfrm>
                    <a:off x="326" y="1917"/>
                    <a:ext cx="226" cy="105"/>
                  </a:xfrm>
                  <a:custGeom>
                    <a:avLst/>
                    <a:gdLst>
                      <a:gd name="T0" fmla="*/ 2 w 1132"/>
                      <a:gd name="T1" fmla="*/ 0 h 525"/>
                      <a:gd name="T2" fmla="*/ 1 w 1132"/>
                      <a:gd name="T3" fmla="*/ 1 h 525"/>
                      <a:gd name="T4" fmla="*/ 0 w 1132"/>
                      <a:gd name="T5" fmla="*/ 0 h 525"/>
                      <a:gd name="T6" fmla="*/ 1 w 1132"/>
                      <a:gd name="T7" fmla="*/ 0 h 525"/>
                      <a:gd name="T8" fmla="*/ 2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a:p>
                </p:txBody>
              </p:sp>
              <p:sp>
                <p:nvSpPr>
                  <p:cNvPr id="9506" name="Freeform 78"/>
                  <p:cNvSpPr>
                    <a:spLocks/>
                  </p:cNvSpPr>
                  <p:nvPr/>
                </p:nvSpPr>
                <p:spPr bwMode="auto">
                  <a:xfrm>
                    <a:off x="443" y="1961"/>
                    <a:ext cx="113" cy="74"/>
                  </a:xfrm>
                  <a:custGeom>
                    <a:avLst/>
                    <a:gdLst>
                      <a:gd name="T0" fmla="*/ 1 w 566"/>
                      <a:gd name="T1" fmla="*/ 0 h 371"/>
                      <a:gd name="T2" fmla="*/ 0 w 566"/>
                      <a:gd name="T3" fmla="*/ 0 h 371"/>
                      <a:gd name="T4" fmla="*/ 0 w 566"/>
                      <a:gd name="T5" fmla="*/ 1 h 371"/>
                      <a:gd name="T6" fmla="*/ 1 w 566"/>
                      <a:gd name="T7" fmla="*/ 0 h 371"/>
                      <a:gd name="T8" fmla="*/ 1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a:p>
                </p:txBody>
              </p:sp>
              <p:sp>
                <p:nvSpPr>
                  <p:cNvPr id="9507" name="Freeform 79"/>
                  <p:cNvSpPr>
                    <a:spLocks/>
                  </p:cNvSpPr>
                  <p:nvPr/>
                </p:nvSpPr>
                <p:spPr bwMode="auto">
                  <a:xfrm>
                    <a:off x="325" y="1963"/>
                    <a:ext cx="121" cy="72"/>
                  </a:xfrm>
                  <a:custGeom>
                    <a:avLst/>
                    <a:gdLst>
                      <a:gd name="T0" fmla="*/ 1 w 605"/>
                      <a:gd name="T1" fmla="*/ 1 h 363"/>
                      <a:gd name="T2" fmla="*/ 1 w 605"/>
                      <a:gd name="T3" fmla="*/ 0 h 363"/>
                      <a:gd name="T4" fmla="*/ 0 w 605"/>
                      <a:gd name="T5" fmla="*/ 0 h 363"/>
                      <a:gd name="T6" fmla="*/ 0 w 605"/>
                      <a:gd name="T7" fmla="*/ 0 h 363"/>
                      <a:gd name="T8" fmla="*/ 1 w 605"/>
                      <a:gd name="T9" fmla="*/ 1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a:p>
                </p:txBody>
              </p:sp>
              <p:sp>
                <p:nvSpPr>
                  <p:cNvPr id="9508" name="Freeform 80"/>
                  <p:cNvSpPr>
                    <a:spLocks/>
                  </p:cNvSpPr>
                  <p:nvPr/>
                </p:nvSpPr>
                <p:spPr bwMode="auto">
                  <a:xfrm>
                    <a:off x="417" y="1966"/>
                    <a:ext cx="90" cy="46"/>
                  </a:xfrm>
                  <a:custGeom>
                    <a:avLst/>
                    <a:gdLst>
                      <a:gd name="T0" fmla="*/ 1 w 454"/>
                      <a:gd name="T1" fmla="*/ 0 h 230"/>
                      <a:gd name="T2" fmla="*/ 0 w 454"/>
                      <a:gd name="T3" fmla="*/ 0 h 230"/>
                      <a:gd name="T4" fmla="*/ 0 w 454"/>
                      <a:gd name="T5" fmla="*/ 0 h 230"/>
                      <a:gd name="T6" fmla="*/ 0 w 454"/>
                      <a:gd name="T7" fmla="*/ 0 h 230"/>
                      <a:gd name="T8" fmla="*/ 1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w="9525">
                    <a:noFill/>
                    <a:round/>
                    <a:headEnd/>
                    <a:tailEnd/>
                  </a:ln>
                </p:spPr>
                <p:txBody>
                  <a:bodyPr/>
                  <a:lstStyle/>
                  <a:p>
                    <a:endParaRPr lang="zh-CN" altLang="en-US"/>
                  </a:p>
                </p:txBody>
              </p:sp>
              <p:sp>
                <p:nvSpPr>
                  <p:cNvPr id="9509" name="Freeform 81"/>
                  <p:cNvSpPr>
                    <a:spLocks/>
                  </p:cNvSpPr>
                  <p:nvPr/>
                </p:nvSpPr>
                <p:spPr bwMode="auto">
                  <a:xfrm>
                    <a:off x="336" y="1934"/>
                    <a:ext cx="134" cy="61"/>
                  </a:xfrm>
                  <a:custGeom>
                    <a:avLst/>
                    <a:gdLst>
                      <a:gd name="T0" fmla="*/ 1 w 669"/>
                      <a:gd name="T1" fmla="*/ 0 h 309"/>
                      <a:gd name="T2" fmla="*/ 1 w 669"/>
                      <a:gd name="T3" fmla="*/ 0 h 309"/>
                      <a:gd name="T4" fmla="*/ 0 w 669"/>
                      <a:gd name="T5" fmla="*/ 0 h 309"/>
                      <a:gd name="T6" fmla="*/ 0 w 669"/>
                      <a:gd name="T7" fmla="*/ 0 h 309"/>
                      <a:gd name="T8" fmla="*/ 1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w="9525">
                    <a:noFill/>
                    <a:round/>
                    <a:headEnd/>
                    <a:tailEnd/>
                  </a:ln>
                </p:spPr>
                <p:txBody>
                  <a:bodyPr/>
                  <a:lstStyle/>
                  <a:p>
                    <a:endParaRPr lang="zh-CN" altLang="en-US"/>
                  </a:p>
                </p:txBody>
              </p:sp>
              <p:sp>
                <p:nvSpPr>
                  <p:cNvPr id="9510" name="Freeform 82"/>
                  <p:cNvSpPr>
                    <a:spLocks/>
                  </p:cNvSpPr>
                  <p:nvPr/>
                </p:nvSpPr>
                <p:spPr bwMode="auto">
                  <a:xfrm>
                    <a:off x="393" y="1920"/>
                    <a:ext cx="148" cy="57"/>
                  </a:xfrm>
                  <a:custGeom>
                    <a:avLst/>
                    <a:gdLst>
                      <a:gd name="T0" fmla="*/ 1 w 738"/>
                      <a:gd name="T1" fmla="*/ 0 h 283"/>
                      <a:gd name="T2" fmla="*/ 1 w 738"/>
                      <a:gd name="T3" fmla="*/ 0 h 283"/>
                      <a:gd name="T4" fmla="*/ 0 w 738"/>
                      <a:gd name="T5" fmla="*/ 0 h 283"/>
                      <a:gd name="T6" fmla="*/ 0 w 738"/>
                      <a:gd name="T7" fmla="*/ 0 h 283"/>
                      <a:gd name="T8" fmla="*/ 1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w="9525">
                    <a:noFill/>
                    <a:round/>
                    <a:headEnd/>
                    <a:tailEnd/>
                  </a:ln>
                </p:spPr>
                <p:txBody>
                  <a:bodyPr/>
                  <a:lstStyle/>
                  <a:p>
                    <a:endParaRPr lang="zh-CN" altLang="en-US"/>
                  </a:p>
                </p:txBody>
              </p:sp>
              <p:sp>
                <p:nvSpPr>
                  <p:cNvPr id="9511" name="Line 83"/>
                  <p:cNvSpPr>
                    <a:spLocks noChangeShapeType="1"/>
                  </p:cNvSpPr>
                  <p:nvPr/>
                </p:nvSpPr>
                <p:spPr bwMode="auto">
                  <a:xfrm flipH="1" flipV="1">
                    <a:off x="411" y="1923"/>
                    <a:ext cx="128" cy="44"/>
                  </a:xfrm>
                  <a:prstGeom prst="line">
                    <a:avLst/>
                  </a:prstGeom>
                  <a:noFill/>
                  <a:ln w="6350">
                    <a:solidFill>
                      <a:srgbClr val="808080"/>
                    </a:solidFill>
                    <a:round/>
                    <a:headEnd/>
                    <a:tailEnd/>
                  </a:ln>
                </p:spPr>
                <p:txBody>
                  <a:bodyPr/>
                  <a:lstStyle/>
                  <a:p>
                    <a:endParaRPr lang="zh-CN" altLang="en-US"/>
                  </a:p>
                </p:txBody>
              </p:sp>
              <p:sp>
                <p:nvSpPr>
                  <p:cNvPr id="9512" name="Line 84"/>
                  <p:cNvSpPr>
                    <a:spLocks noChangeShapeType="1"/>
                  </p:cNvSpPr>
                  <p:nvPr/>
                </p:nvSpPr>
                <p:spPr bwMode="auto">
                  <a:xfrm flipH="1" flipV="1">
                    <a:off x="404" y="1925"/>
                    <a:ext cx="124" cy="45"/>
                  </a:xfrm>
                  <a:prstGeom prst="line">
                    <a:avLst/>
                  </a:prstGeom>
                  <a:noFill/>
                  <a:ln w="6350">
                    <a:solidFill>
                      <a:srgbClr val="808080"/>
                    </a:solidFill>
                    <a:round/>
                    <a:headEnd/>
                    <a:tailEnd/>
                  </a:ln>
                </p:spPr>
                <p:txBody>
                  <a:bodyPr/>
                  <a:lstStyle/>
                  <a:p>
                    <a:endParaRPr lang="zh-CN" altLang="en-US"/>
                  </a:p>
                </p:txBody>
              </p:sp>
              <p:sp>
                <p:nvSpPr>
                  <p:cNvPr id="9513" name="Line 85"/>
                  <p:cNvSpPr>
                    <a:spLocks noChangeShapeType="1"/>
                  </p:cNvSpPr>
                  <p:nvPr/>
                </p:nvSpPr>
                <p:spPr bwMode="auto">
                  <a:xfrm flipH="1" flipV="1">
                    <a:off x="399" y="1930"/>
                    <a:ext cx="121" cy="46"/>
                  </a:xfrm>
                  <a:prstGeom prst="line">
                    <a:avLst/>
                  </a:prstGeom>
                  <a:noFill/>
                  <a:ln w="6350">
                    <a:solidFill>
                      <a:srgbClr val="808080"/>
                    </a:solidFill>
                    <a:round/>
                    <a:headEnd/>
                    <a:tailEnd/>
                  </a:ln>
                </p:spPr>
                <p:txBody>
                  <a:bodyPr/>
                  <a:lstStyle/>
                  <a:p>
                    <a:endParaRPr lang="zh-CN" altLang="en-US"/>
                  </a:p>
                </p:txBody>
              </p:sp>
              <p:sp>
                <p:nvSpPr>
                  <p:cNvPr id="9514" name="Line 86"/>
                  <p:cNvSpPr>
                    <a:spLocks noChangeShapeType="1"/>
                  </p:cNvSpPr>
                  <p:nvPr/>
                </p:nvSpPr>
                <p:spPr bwMode="auto">
                  <a:xfrm flipH="1" flipV="1">
                    <a:off x="384" y="1937"/>
                    <a:ext cx="119" cy="48"/>
                  </a:xfrm>
                  <a:prstGeom prst="line">
                    <a:avLst/>
                  </a:prstGeom>
                  <a:noFill/>
                  <a:ln w="6350">
                    <a:solidFill>
                      <a:srgbClr val="808080"/>
                    </a:solidFill>
                    <a:round/>
                    <a:headEnd/>
                    <a:tailEnd/>
                  </a:ln>
                </p:spPr>
                <p:txBody>
                  <a:bodyPr/>
                  <a:lstStyle/>
                  <a:p>
                    <a:endParaRPr lang="zh-CN" altLang="en-US"/>
                  </a:p>
                </p:txBody>
              </p:sp>
              <p:sp>
                <p:nvSpPr>
                  <p:cNvPr id="9515" name="Line 87"/>
                  <p:cNvSpPr>
                    <a:spLocks noChangeShapeType="1"/>
                  </p:cNvSpPr>
                  <p:nvPr/>
                </p:nvSpPr>
                <p:spPr bwMode="auto">
                  <a:xfrm flipH="1" flipV="1">
                    <a:off x="375" y="1942"/>
                    <a:ext cx="118" cy="48"/>
                  </a:xfrm>
                  <a:prstGeom prst="line">
                    <a:avLst/>
                  </a:prstGeom>
                  <a:noFill/>
                  <a:ln w="6350">
                    <a:solidFill>
                      <a:srgbClr val="808080"/>
                    </a:solidFill>
                    <a:round/>
                    <a:headEnd/>
                    <a:tailEnd/>
                  </a:ln>
                </p:spPr>
                <p:txBody>
                  <a:bodyPr/>
                  <a:lstStyle/>
                  <a:p>
                    <a:endParaRPr lang="zh-CN" altLang="en-US"/>
                  </a:p>
                </p:txBody>
              </p:sp>
              <p:sp>
                <p:nvSpPr>
                  <p:cNvPr id="9516" name="Line 88"/>
                  <p:cNvSpPr>
                    <a:spLocks noChangeShapeType="1"/>
                  </p:cNvSpPr>
                  <p:nvPr/>
                </p:nvSpPr>
                <p:spPr bwMode="auto">
                  <a:xfrm flipH="1" flipV="1">
                    <a:off x="365" y="1946"/>
                    <a:ext cx="119" cy="51"/>
                  </a:xfrm>
                  <a:prstGeom prst="line">
                    <a:avLst/>
                  </a:prstGeom>
                  <a:noFill/>
                  <a:ln w="6350">
                    <a:solidFill>
                      <a:srgbClr val="808080"/>
                    </a:solidFill>
                    <a:round/>
                    <a:headEnd/>
                    <a:tailEnd/>
                  </a:ln>
                </p:spPr>
                <p:txBody>
                  <a:bodyPr/>
                  <a:lstStyle/>
                  <a:p>
                    <a:endParaRPr lang="zh-CN" altLang="en-US"/>
                  </a:p>
                </p:txBody>
              </p:sp>
              <p:sp>
                <p:nvSpPr>
                  <p:cNvPr id="9517" name="Line 89"/>
                  <p:cNvSpPr>
                    <a:spLocks noChangeShapeType="1"/>
                  </p:cNvSpPr>
                  <p:nvPr/>
                </p:nvSpPr>
                <p:spPr bwMode="auto">
                  <a:xfrm flipH="1" flipV="1">
                    <a:off x="358" y="1951"/>
                    <a:ext cx="114" cy="50"/>
                  </a:xfrm>
                  <a:prstGeom prst="line">
                    <a:avLst/>
                  </a:prstGeom>
                  <a:noFill/>
                  <a:ln w="6350">
                    <a:solidFill>
                      <a:srgbClr val="808080"/>
                    </a:solidFill>
                    <a:round/>
                    <a:headEnd/>
                    <a:tailEnd/>
                  </a:ln>
                </p:spPr>
                <p:txBody>
                  <a:bodyPr/>
                  <a:lstStyle/>
                  <a:p>
                    <a:endParaRPr lang="zh-CN" altLang="en-US"/>
                  </a:p>
                </p:txBody>
              </p:sp>
              <p:sp>
                <p:nvSpPr>
                  <p:cNvPr id="9518" name="Line 90"/>
                  <p:cNvSpPr>
                    <a:spLocks noChangeShapeType="1"/>
                  </p:cNvSpPr>
                  <p:nvPr/>
                </p:nvSpPr>
                <p:spPr bwMode="auto">
                  <a:xfrm flipH="1" flipV="1">
                    <a:off x="347" y="1956"/>
                    <a:ext cx="114" cy="51"/>
                  </a:xfrm>
                  <a:prstGeom prst="line">
                    <a:avLst/>
                  </a:prstGeom>
                  <a:noFill/>
                  <a:ln w="6350">
                    <a:solidFill>
                      <a:srgbClr val="808080"/>
                    </a:solidFill>
                    <a:round/>
                    <a:headEnd/>
                    <a:tailEnd/>
                  </a:ln>
                </p:spPr>
                <p:txBody>
                  <a:bodyPr/>
                  <a:lstStyle/>
                  <a:p>
                    <a:endParaRPr lang="zh-CN" altLang="en-US"/>
                  </a:p>
                </p:txBody>
              </p:sp>
              <p:sp>
                <p:nvSpPr>
                  <p:cNvPr id="9519" name="Line 91"/>
                  <p:cNvSpPr>
                    <a:spLocks noChangeShapeType="1"/>
                  </p:cNvSpPr>
                  <p:nvPr/>
                </p:nvSpPr>
                <p:spPr bwMode="auto">
                  <a:xfrm flipH="1">
                    <a:off x="437" y="1974"/>
                    <a:ext cx="61" cy="34"/>
                  </a:xfrm>
                  <a:prstGeom prst="line">
                    <a:avLst/>
                  </a:prstGeom>
                  <a:noFill/>
                  <a:ln w="6350">
                    <a:solidFill>
                      <a:srgbClr val="808080"/>
                    </a:solidFill>
                    <a:round/>
                    <a:headEnd/>
                    <a:tailEnd/>
                  </a:ln>
                </p:spPr>
                <p:txBody>
                  <a:bodyPr/>
                  <a:lstStyle/>
                  <a:p>
                    <a:endParaRPr lang="zh-CN" altLang="en-US"/>
                  </a:p>
                </p:txBody>
              </p:sp>
              <p:sp>
                <p:nvSpPr>
                  <p:cNvPr id="9520" name="Line 92"/>
                  <p:cNvSpPr>
                    <a:spLocks noChangeShapeType="1"/>
                  </p:cNvSpPr>
                  <p:nvPr/>
                </p:nvSpPr>
                <p:spPr bwMode="auto">
                  <a:xfrm flipH="1">
                    <a:off x="426" y="1970"/>
                    <a:ext cx="58" cy="32"/>
                  </a:xfrm>
                  <a:prstGeom prst="line">
                    <a:avLst/>
                  </a:prstGeom>
                  <a:noFill/>
                  <a:ln w="6350">
                    <a:solidFill>
                      <a:srgbClr val="808080"/>
                    </a:solidFill>
                    <a:round/>
                    <a:headEnd/>
                    <a:tailEnd/>
                  </a:ln>
                </p:spPr>
                <p:txBody>
                  <a:bodyPr/>
                  <a:lstStyle/>
                  <a:p>
                    <a:endParaRPr lang="zh-CN" altLang="en-US"/>
                  </a:p>
                </p:txBody>
              </p:sp>
              <p:sp>
                <p:nvSpPr>
                  <p:cNvPr id="9521" name="Line 93"/>
                  <p:cNvSpPr>
                    <a:spLocks noChangeShapeType="1"/>
                  </p:cNvSpPr>
                  <p:nvPr/>
                </p:nvSpPr>
                <p:spPr bwMode="auto">
                  <a:xfrm flipH="1">
                    <a:off x="401" y="1959"/>
                    <a:ext cx="58" cy="31"/>
                  </a:xfrm>
                  <a:prstGeom prst="line">
                    <a:avLst/>
                  </a:prstGeom>
                  <a:noFill/>
                  <a:ln w="6350">
                    <a:solidFill>
                      <a:srgbClr val="808080"/>
                    </a:solidFill>
                    <a:round/>
                    <a:headEnd/>
                    <a:tailEnd/>
                  </a:ln>
                </p:spPr>
                <p:txBody>
                  <a:bodyPr/>
                  <a:lstStyle/>
                  <a:p>
                    <a:endParaRPr lang="zh-CN" altLang="en-US"/>
                  </a:p>
                </p:txBody>
              </p:sp>
              <p:sp>
                <p:nvSpPr>
                  <p:cNvPr id="9522" name="Line 94"/>
                  <p:cNvSpPr>
                    <a:spLocks noChangeShapeType="1"/>
                  </p:cNvSpPr>
                  <p:nvPr/>
                </p:nvSpPr>
                <p:spPr bwMode="auto">
                  <a:xfrm flipH="1">
                    <a:off x="387" y="1954"/>
                    <a:ext cx="58" cy="31"/>
                  </a:xfrm>
                  <a:prstGeom prst="line">
                    <a:avLst/>
                  </a:prstGeom>
                  <a:noFill/>
                  <a:ln w="6350">
                    <a:solidFill>
                      <a:srgbClr val="808080"/>
                    </a:solidFill>
                    <a:round/>
                    <a:headEnd/>
                    <a:tailEnd/>
                  </a:ln>
                </p:spPr>
                <p:txBody>
                  <a:bodyPr/>
                  <a:lstStyle/>
                  <a:p>
                    <a:endParaRPr lang="zh-CN" altLang="en-US"/>
                  </a:p>
                </p:txBody>
              </p:sp>
              <p:sp>
                <p:nvSpPr>
                  <p:cNvPr id="9523" name="Line 95"/>
                  <p:cNvSpPr>
                    <a:spLocks noChangeShapeType="1"/>
                  </p:cNvSpPr>
                  <p:nvPr/>
                </p:nvSpPr>
                <p:spPr bwMode="auto">
                  <a:xfrm flipH="1">
                    <a:off x="375" y="1949"/>
                    <a:ext cx="56" cy="31"/>
                  </a:xfrm>
                  <a:prstGeom prst="line">
                    <a:avLst/>
                  </a:prstGeom>
                  <a:noFill/>
                  <a:ln w="6350">
                    <a:solidFill>
                      <a:srgbClr val="808080"/>
                    </a:solidFill>
                    <a:round/>
                    <a:headEnd/>
                    <a:tailEnd/>
                  </a:ln>
                </p:spPr>
                <p:txBody>
                  <a:bodyPr/>
                  <a:lstStyle/>
                  <a:p>
                    <a:endParaRPr lang="zh-CN" altLang="en-US"/>
                  </a:p>
                </p:txBody>
              </p:sp>
              <p:sp>
                <p:nvSpPr>
                  <p:cNvPr id="9524" name="Line 96"/>
                  <p:cNvSpPr>
                    <a:spLocks noChangeShapeType="1"/>
                  </p:cNvSpPr>
                  <p:nvPr/>
                </p:nvSpPr>
                <p:spPr bwMode="auto">
                  <a:xfrm flipH="1">
                    <a:off x="364" y="1944"/>
                    <a:ext cx="53" cy="28"/>
                  </a:xfrm>
                  <a:prstGeom prst="line">
                    <a:avLst/>
                  </a:prstGeom>
                  <a:noFill/>
                  <a:ln w="6350">
                    <a:solidFill>
                      <a:srgbClr val="808080"/>
                    </a:solidFill>
                    <a:round/>
                    <a:headEnd/>
                    <a:tailEnd/>
                  </a:ln>
                </p:spPr>
                <p:txBody>
                  <a:bodyPr/>
                  <a:lstStyle/>
                  <a:p>
                    <a:endParaRPr lang="zh-CN" altLang="en-US"/>
                  </a:p>
                </p:txBody>
              </p:sp>
              <p:sp>
                <p:nvSpPr>
                  <p:cNvPr id="9525" name="Line 97"/>
                  <p:cNvSpPr>
                    <a:spLocks noChangeShapeType="1"/>
                  </p:cNvSpPr>
                  <p:nvPr/>
                </p:nvSpPr>
                <p:spPr bwMode="auto">
                  <a:xfrm flipH="1">
                    <a:off x="352" y="1939"/>
                    <a:ext cx="55" cy="28"/>
                  </a:xfrm>
                  <a:prstGeom prst="line">
                    <a:avLst/>
                  </a:prstGeom>
                  <a:noFill/>
                  <a:ln w="6350">
                    <a:solidFill>
                      <a:srgbClr val="808080"/>
                    </a:solidFill>
                    <a:round/>
                    <a:headEnd/>
                    <a:tailEnd/>
                  </a:ln>
                </p:spPr>
                <p:txBody>
                  <a:bodyPr/>
                  <a:lstStyle/>
                  <a:p>
                    <a:endParaRPr lang="zh-CN" altLang="en-US"/>
                  </a:p>
                </p:txBody>
              </p:sp>
              <p:sp>
                <p:nvSpPr>
                  <p:cNvPr id="9526" name="Line 98"/>
                  <p:cNvSpPr>
                    <a:spLocks noChangeShapeType="1"/>
                  </p:cNvSpPr>
                  <p:nvPr/>
                </p:nvSpPr>
                <p:spPr bwMode="auto">
                  <a:xfrm flipH="1">
                    <a:off x="494" y="1955"/>
                    <a:ext cx="28" cy="14"/>
                  </a:xfrm>
                  <a:prstGeom prst="line">
                    <a:avLst/>
                  </a:prstGeom>
                  <a:noFill/>
                  <a:ln w="6350">
                    <a:solidFill>
                      <a:srgbClr val="808080"/>
                    </a:solidFill>
                    <a:round/>
                    <a:headEnd/>
                    <a:tailEnd/>
                  </a:ln>
                </p:spPr>
                <p:txBody>
                  <a:bodyPr/>
                  <a:lstStyle/>
                  <a:p>
                    <a:endParaRPr lang="zh-CN" altLang="en-US"/>
                  </a:p>
                </p:txBody>
              </p:sp>
              <p:sp>
                <p:nvSpPr>
                  <p:cNvPr id="9527" name="Line 99"/>
                  <p:cNvSpPr>
                    <a:spLocks noChangeShapeType="1"/>
                  </p:cNvSpPr>
                  <p:nvPr/>
                </p:nvSpPr>
                <p:spPr bwMode="auto">
                  <a:xfrm flipH="1">
                    <a:off x="477" y="1949"/>
                    <a:ext cx="26" cy="14"/>
                  </a:xfrm>
                  <a:prstGeom prst="line">
                    <a:avLst/>
                  </a:prstGeom>
                  <a:noFill/>
                  <a:ln w="6350">
                    <a:solidFill>
                      <a:srgbClr val="808080"/>
                    </a:solidFill>
                    <a:round/>
                    <a:headEnd/>
                    <a:tailEnd/>
                  </a:ln>
                </p:spPr>
                <p:txBody>
                  <a:bodyPr/>
                  <a:lstStyle/>
                  <a:p>
                    <a:endParaRPr lang="zh-CN" altLang="en-US"/>
                  </a:p>
                </p:txBody>
              </p:sp>
              <p:sp>
                <p:nvSpPr>
                  <p:cNvPr id="9528" name="Line 100"/>
                  <p:cNvSpPr>
                    <a:spLocks noChangeShapeType="1"/>
                  </p:cNvSpPr>
                  <p:nvPr/>
                </p:nvSpPr>
                <p:spPr bwMode="auto">
                  <a:xfrm flipH="1">
                    <a:off x="460" y="1943"/>
                    <a:ext cx="28" cy="14"/>
                  </a:xfrm>
                  <a:prstGeom prst="line">
                    <a:avLst/>
                  </a:prstGeom>
                  <a:noFill/>
                  <a:ln w="6350">
                    <a:solidFill>
                      <a:srgbClr val="808080"/>
                    </a:solidFill>
                    <a:round/>
                    <a:headEnd/>
                    <a:tailEnd/>
                  </a:ln>
                </p:spPr>
                <p:txBody>
                  <a:bodyPr/>
                  <a:lstStyle/>
                  <a:p>
                    <a:endParaRPr lang="zh-CN" altLang="en-US"/>
                  </a:p>
                </p:txBody>
              </p:sp>
              <p:sp>
                <p:nvSpPr>
                  <p:cNvPr id="9529" name="Line 101"/>
                  <p:cNvSpPr>
                    <a:spLocks noChangeShapeType="1"/>
                  </p:cNvSpPr>
                  <p:nvPr/>
                </p:nvSpPr>
                <p:spPr bwMode="auto">
                  <a:xfrm flipH="1">
                    <a:off x="443" y="1937"/>
                    <a:ext cx="27" cy="13"/>
                  </a:xfrm>
                  <a:prstGeom prst="line">
                    <a:avLst/>
                  </a:prstGeom>
                  <a:noFill/>
                  <a:ln w="6350">
                    <a:solidFill>
                      <a:srgbClr val="808080"/>
                    </a:solidFill>
                    <a:round/>
                    <a:headEnd/>
                    <a:tailEnd/>
                  </a:ln>
                </p:spPr>
                <p:txBody>
                  <a:bodyPr/>
                  <a:lstStyle/>
                  <a:p>
                    <a:endParaRPr lang="zh-CN" altLang="en-US"/>
                  </a:p>
                </p:txBody>
              </p:sp>
              <p:sp>
                <p:nvSpPr>
                  <p:cNvPr id="9530" name="Line 102"/>
                  <p:cNvSpPr>
                    <a:spLocks noChangeShapeType="1"/>
                  </p:cNvSpPr>
                  <p:nvPr/>
                </p:nvSpPr>
                <p:spPr bwMode="auto">
                  <a:xfrm flipH="1">
                    <a:off x="427" y="1931"/>
                    <a:ext cx="26" cy="14"/>
                  </a:xfrm>
                  <a:prstGeom prst="line">
                    <a:avLst/>
                  </a:prstGeom>
                  <a:noFill/>
                  <a:ln w="6350">
                    <a:solidFill>
                      <a:srgbClr val="808080"/>
                    </a:solidFill>
                    <a:round/>
                    <a:headEnd/>
                    <a:tailEnd/>
                  </a:ln>
                </p:spPr>
                <p:txBody>
                  <a:bodyPr/>
                  <a:lstStyle/>
                  <a:p>
                    <a:endParaRPr lang="zh-CN" altLang="en-US"/>
                  </a:p>
                </p:txBody>
              </p:sp>
              <p:sp>
                <p:nvSpPr>
                  <p:cNvPr id="9531" name="Line 103"/>
                  <p:cNvSpPr>
                    <a:spLocks noChangeShapeType="1"/>
                  </p:cNvSpPr>
                  <p:nvPr/>
                </p:nvSpPr>
                <p:spPr bwMode="auto">
                  <a:xfrm flipH="1">
                    <a:off x="408" y="1925"/>
                    <a:ext cx="24" cy="13"/>
                  </a:xfrm>
                  <a:prstGeom prst="line">
                    <a:avLst/>
                  </a:prstGeom>
                  <a:noFill/>
                  <a:ln w="6350">
                    <a:solidFill>
                      <a:srgbClr val="808080"/>
                    </a:solidFill>
                    <a:round/>
                    <a:headEnd/>
                    <a:tailEnd/>
                  </a:ln>
                </p:spPr>
                <p:txBody>
                  <a:bodyPr/>
                  <a:lstStyle/>
                  <a:p>
                    <a:endParaRPr lang="zh-CN" altLang="en-US"/>
                  </a:p>
                </p:txBody>
              </p:sp>
            </p:grpSp>
          </p:grpSp>
        </p:grpSp>
      </p:grpSp>
      <p:grpSp>
        <p:nvGrpSpPr>
          <p:cNvPr id="9230" name="Group 104"/>
          <p:cNvGrpSpPr>
            <a:grpSpLocks/>
          </p:cNvGrpSpPr>
          <p:nvPr/>
        </p:nvGrpSpPr>
        <p:grpSpPr bwMode="auto">
          <a:xfrm>
            <a:off x="455613" y="4013200"/>
            <a:ext cx="87312" cy="171450"/>
            <a:chOff x="287" y="1872"/>
            <a:chExt cx="55" cy="108"/>
          </a:xfrm>
        </p:grpSpPr>
        <p:sp>
          <p:nvSpPr>
            <p:cNvPr id="9497" name="Freeform 105"/>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1 h 540"/>
                <a:gd name="T20" fmla="*/ 0 w 276"/>
                <a:gd name="T21" fmla="*/ 1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a:p>
          </p:txBody>
        </p:sp>
        <p:sp>
          <p:nvSpPr>
            <p:cNvPr id="9498" name="Freeform 106"/>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1 h 385"/>
                <a:gd name="T36" fmla="*/ 0 w 216"/>
                <a:gd name="T37" fmla="*/ 1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w="9525">
              <a:noFill/>
              <a:round/>
              <a:headEnd/>
              <a:tailEnd/>
            </a:ln>
          </p:spPr>
          <p:txBody>
            <a:bodyPr/>
            <a:lstStyle/>
            <a:p>
              <a:endParaRPr lang="zh-CN" altLang="en-US"/>
            </a:p>
          </p:txBody>
        </p:sp>
      </p:grpSp>
      <p:grpSp>
        <p:nvGrpSpPr>
          <p:cNvPr id="9231" name="Group 107"/>
          <p:cNvGrpSpPr>
            <a:grpSpLocks/>
          </p:cNvGrpSpPr>
          <p:nvPr/>
        </p:nvGrpSpPr>
        <p:grpSpPr bwMode="auto">
          <a:xfrm>
            <a:off x="441325" y="3914775"/>
            <a:ext cx="111125" cy="120650"/>
            <a:chOff x="278" y="1810"/>
            <a:chExt cx="70" cy="76"/>
          </a:xfrm>
        </p:grpSpPr>
        <p:sp>
          <p:nvSpPr>
            <p:cNvPr id="9482" name="Freeform 108"/>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1 h 356"/>
                <a:gd name="T22" fmla="*/ 0 w 256"/>
                <a:gd name="T23" fmla="*/ 1 h 356"/>
                <a:gd name="T24" fmla="*/ 0 w 256"/>
                <a:gd name="T25" fmla="*/ 1 h 356"/>
                <a:gd name="T26" fmla="*/ 0 w 256"/>
                <a:gd name="T27" fmla="*/ 1 h 356"/>
                <a:gd name="T28" fmla="*/ 0 w 256"/>
                <a:gd name="T29" fmla="*/ 1 h 356"/>
                <a:gd name="T30" fmla="*/ 0 w 256"/>
                <a:gd name="T31" fmla="*/ 1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endParaRPr lang="zh-CN" altLang="en-US"/>
            </a:p>
          </p:txBody>
        </p:sp>
        <p:sp>
          <p:nvSpPr>
            <p:cNvPr id="9483" name="Freeform 109"/>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w="9525">
              <a:noFill/>
              <a:round/>
              <a:headEnd/>
              <a:tailEnd/>
            </a:ln>
          </p:spPr>
          <p:txBody>
            <a:bodyPr/>
            <a:lstStyle/>
            <a:p>
              <a:endParaRPr lang="zh-CN" altLang="en-US"/>
            </a:p>
          </p:txBody>
        </p:sp>
        <p:sp>
          <p:nvSpPr>
            <p:cNvPr id="9484" name="Freeform 110"/>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w="9525">
              <a:noFill/>
              <a:round/>
              <a:headEnd/>
              <a:tailEnd/>
            </a:ln>
          </p:spPr>
          <p:txBody>
            <a:bodyPr/>
            <a:lstStyle/>
            <a:p>
              <a:endParaRPr lang="zh-CN" altLang="en-US"/>
            </a:p>
          </p:txBody>
        </p:sp>
        <p:sp>
          <p:nvSpPr>
            <p:cNvPr id="9485" name="Freeform 111"/>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w="9525">
              <a:noFill/>
              <a:round/>
              <a:headEnd/>
              <a:tailEnd/>
            </a:ln>
          </p:spPr>
          <p:txBody>
            <a:bodyPr/>
            <a:lstStyle/>
            <a:p>
              <a:endParaRPr lang="zh-CN" altLang="en-US"/>
            </a:p>
          </p:txBody>
        </p:sp>
        <p:sp>
          <p:nvSpPr>
            <p:cNvPr id="9486" name="Freeform 112"/>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w="9525">
              <a:noFill/>
              <a:round/>
              <a:headEnd/>
              <a:tailEnd/>
            </a:ln>
          </p:spPr>
          <p:txBody>
            <a:bodyPr/>
            <a:lstStyle/>
            <a:p>
              <a:endParaRPr lang="zh-CN" altLang="en-US"/>
            </a:p>
          </p:txBody>
        </p:sp>
        <p:sp>
          <p:nvSpPr>
            <p:cNvPr id="9487" name="Freeform 113"/>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w="9525">
              <a:noFill/>
              <a:round/>
              <a:headEnd/>
              <a:tailEnd/>
            </a:ln>
          </p:spPr>
          <p:txBody>
            <a:bodyPr/>
            <a:lstStyle/>
            <a:p>
              <a:endParaRPr lang="zh-CN" altLang="en-US"/>
            </a:p>
          </p:txBody>
        </p:sp>
        <p:sp>
          <p:nvSpPr>
            <p:cNvPr id="9488" name="Freeform 114"/>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w="9525">
              <a:noFill/>
              <a:round/>
              <a:headEnd/>
              <a:tailEnd/>
            </a:ln>
          </p:spPr>
          <p:txBody>
            <a:bodyPr/>
            <a:lstStyle/>
            <a:p>
              <a:endParaRPr lang="zh-CN" altLang="en-US"/>
            </a:p>
          </p:txBody>
        </p:sp>
        <p:sp>
          <p:nvSpPr>
            <p:cNvPr id="9489" name="Freeform 115"/>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w="9525">
              <a:noFill/>
              <a:round/>
              <a:headEnd/>
              <a:tailEnd/>
            </a:ln>
          </p:spPr>
          <p:txBody>
            <a:bodyPr/>
            <a:lstStyle/>
            <a:p>
              <a:endParaRPr lang="zh-CN" altLang="en-US"/>
            </a:p>
          </p:txBody>
        </p:sp>
        <p:sp>
          <p:nvSpPr>
            <p:cNvPr id="9490" name="Freeform 116"/>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w="9525">
              <a:noFill/>
              <a:round/>
              <a:headEnd/>
              <a:tailEnd/>
            </a:ln>
          </p:spPr>
          <p:txBody>
            <a:bodyPr/>
            <a:lstStyle/>
            <a:p>
              <a:endParaRPr lang="zh-CN" altLang="en-US"/>
            </a:p>
          </p:txBody>
        </p:sp>
        <p:sp>
          <p:nvSpPr>
            <p:cNvPr id="9491" name="Freeform 117"/>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endParaRPr lang="zh-CN" altLang="en-US"/>
            </a:p>
          </p:txBody>
        </p:sp>
        <p:sp>
          <p:nvSpPr>
            <p:cNvPr id="9492" name="Oval 118"/>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a:p>
          </p:txBody>
        </p:sp>
        <p:sp>
          <p:nvSpPr>
            <p:cNvPr id="9493" name="Freeform 119"/>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endParaRPr lang="zh-CN" altLang="en-US"/>
            </a:p>
          </p:txBody>
        </p:sp>
        <p:sp>
          <p:nvSpPr>
            <p:cNvPr id="9494" name="Freeform 120"/>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w="9525">
              <a:noFill/>
              <a:round/>
              <a:headEnd/>
              <a:tailEnd/>
            </a:ln>
          </p:spPr>
          <p:txBody>
            <a:bodyPr/>
            <a:lstStyle/>
            <a:p>
              <a:endParaRPr lang="zh-CN" altLang="en-US"/>
            </a:p>
          </p:txBody>
        </p:sp>
        <p:sp>
          <p:nvSpPr>
            <p:cNvPr id="9495" name="Freeform 121"/>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endParaRPr lang="zh-CN" altLang="en-US"/>
            </a:p>
          </p:txBody>
        </p:sp>
        <p:sp>
          <p:nvSpPr>
            <p:cNvPr id="9496" name="Freeform 122"/>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w="9525">
              <a:noFill/>
              <a:round/>
              <a:headEnd/>
              <a:tailEnd/>
            </a:ln>
          </p:spPr>
          <p:txBody>
            <a:bodyPr/>
            <a:lstStyle/>
            <a:p>
              <a:endParaRPr lang="zh-CN" altLang="en-US"/>
            </a:p>
          </p:txBody>
        </p:sp>
      </p:grpSp>
      <p:grpSp>
        <p:nvGrpSpPr>
          <p:cNvPr id="9232" name="Group 123"/>
          <p:cNvGrpSpPr>
            <a:grpSpLocks/>
          </p:cNvGrpSpPr>
          <p:nvPr/>
        </p:nvGrpSpPr>
        <p:grpSpPr bwMode="auto">
          <a:xfrm>
            <a:off x="595313" y="4716463"/>
            <a:ext cx="220662" cy="112712"/>
            <a:chOff x="375" y="2315"/>
            <a:chExt cx="139" cy="71"/>
          </a:xfrm>
        </p:grpSpPr>
        <p:sp>
          <p:nvSpPr>
            <p:cNvPr id="9477" name="Freeform 124"/>
            <p:cNvSpPr>
              <a:spLocks/>
            </p:cNvSpPr>
            <p:nvPr/>
          </p:nvSpPr>
          <p:spPr bwMode="auto">
            <a:xfrm>
              <a:off x="375" y="2315"/>
              <a:ext cx="139" cy="71"/>
            </a:xfrm>
            <a:custGeom>
              <a:avLst/>
              <a:gdLst>
                <a:gd name="T0" fmla="*/ 0 w 691"/>
                <a:gd name="T1" fmla="*/ 0 h 355"/>
                <a:gd name="T2" fmla="*/ 0 w 691"/>
                <a:gd name="T3" fmla="*/ 0 h 355"/>
                <a:gd name="T4" fmla="*/ 1 w 691"/>
                <a:gd name="T5" fmla="*/ 0 h 355"/>
                <a:gd name="T6" fmla="*/ 1 w 691"/>
                <a:gd name="T7" fmla="*/ 0 h 355"/>
                <a:gd name="T8" fmla="*/ 1 w 691"/>
                <a:gd name="T9" fmla="*/ 0 h 355"/>
                <a:gd name="T10" fmla="*/ 1 w 691"/>
                <a:gd name="T11" fmla="*/ 1 h 355"/>
                <a:gd name="T12" fmla="*/ 1 w 691"/>
                <a:gd name="T13" fmla="*/ 1 h 355"/>
                <a:gd name="T14" fmla="*/ 1 w 691"/>
                <a:gd name="T15" fmla="*/ 1 h 355"/>
                <a:gd name="T16" fmla="*/ 0 w 691"/>
                <a:gd name="T17" fmla="*/ 1 h 355"/>
                <a:gd name="T18" fmla="*/ 0 w 691"/>
                <a:gd name="T19" fmla="*/ 0 h 355"/>
                <a:gd name="T20" fmla="*/ 0 w 691"/>
                <a:gd name="T21" fmla="*/ 1 h 355"/>
                <a:gd name="T22" fmla="*/ 0 w 691"/>
                <a:gd name="T23" fmla="*/ 1 h 355"/>
                <a:gd name="T24" fmla="*/ 0 w 691"/>
                <a:gd name="T25" fmla="*/ 1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a:p>
          </p:txBody>
        </p:sp>
        <p:sp>
          <p:nvSpPr>
            <p:cNvPr id="9478" name="Freeform 125"/>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w="9525">
              <a:noFill/>
              <a:round/>
              <a:headEnd/>
              <a:tailEnd/>
            </a:ln>
          </p:spPr>
          <p:txBody>
            <a:bodyPr/>
            <a:lstStyle/>
            <a:p>
              <a:endParaRPr lang="zh-CN" altLang="en-US"/>
            </a:p>
          </p:txBody>
        </p:sp>
        <p:sp>
          <p:nvSpPr>
            <p:cNvPr id="9479" name="Freeform 126"/>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w="9525">
              <a:noFill/>
              <a:round/>
              <a:headEnd/>
              <a:tailEnd/>
            </a:ln>
          </p:spPr>
          <p:txBody>
            <a:bodyPr/>
            <a:lstStyle/>
            <a:p>
              <a:endParaRPr lang="zh-CN" altLang="en-US"/>
            </a:p>
          </p:txBody>
        </p:sp>
        <p:sp>
          <p:nvSpPr>
            <p:cNvPr id="9480" name="Freeform 127"/>
            <p:cNvSpPr>
              <a:spLocks/>
            </p:cNvSpPr>
            <p:nvPr/>
          </p:nvSpPr>
          <p:spPr bwMode="auto">
            <a:xfrm>
              <a:off x="376" y="2341"/>
              <a:ext cx="134" cy="41"/>
            </a:xfrm>
            <a:custGeom>
              <a:avLst/>
              <a:gdLst>
                <a:gd name="T0" fmla="*/ 1 w 670"/>
                <a:gd name="T1" fmla="*/ 0 h 209"/>
                <a:gd name="T2" fmla="*/ 1 w 670"/>
                <a:gd name="T3" fmla="*/ 0 h 209"/>
                <a:gd name="T4" fmla="*/ 1 w 670"/>
                <a:gd name="T5" fmla="*/ 0 h 209"/>
                <a:gd name="T6" fmla="*/ 1 w 670"/>
                <a:gd name="T7" fmla="*/ 0 h 209"/>
                <a:gd name="T8" fmla="*/ 1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1 w 670"/>
                <a:gd name="T31" fmla="*/ 0 h 209"/>
                <a:gd name="T32" fmla="*/ 1 w 670"/>
                <a:gd name="T33" fmla="*/ 0 h 209"/>
                <a:gd name="T34" fmla="*/ 1 w 670"/>
                <a:gd name="T35" fmla="*/ 0 h 209"/>
                <a:gd name="T36" fmla="*/ 1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w="9525">
              <a:noFill/>
              <a:round/>
              <a:headEnd/>
              <a:tailEnd/>
            </a:ln>
          </p:spPr>
          <p:txBody>
            <a:bodyPr/>
            <a:lstStyle/>
            <a:p>
              <a:endParaRPr lang="zh-CN" altLang="en-US"/>
            </a:p>
          </p:txBody>
        </p:sp>
        <p:sp>
          <p:nvSpPr>
            <p:cNvPr id="9481" name="Freeform 128"/>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w="9525">
              <a:noFill/>
              <a:round/>
              <a:headEnd/>
              <a:tailEnd/>
            </a:ln>
          </p:spPr>
          <p:txBody>
            <a:bodyPr/>
            <a:lstStyle/>
            <a:p>
              <a:endParaRPr lang="zh-CN" altLang="en-US"/>
            </a:p>
          </p:txBody>
        </p:sp>
      </p:grpSp>
      <p:grpSp>
        <p:nvGrpSpPr>
          <p:cNvPr id="9233" name="Group 129"/>
          <p:cNvGrpSpPr>
            <a:grpSpLocks/>
          </p:cNvGrpSpPr>
          <p:nvPr/>
        </p:nvGrpSpPr>
        <p:grpSpPr bwMode="auto">
          <a:xfrm>
            <a:off x="600075" y="4519613"/>
            <a:ext cx="92075" cy="225425"/>
            <a:chOff x="378" y="2191"/>
            <a:chExt cx="58" cy="142"/>
          </a:xfrm>
        </p:grpSpPr>
        <p:sp>
          <p:nvSpPr>
            <p:cNvPr id="9475" name="Freeform 130"/>
            <p:cNvSpPr>
              <a:spLocks/>
            </p:cNvSpPr>
            <p:nvPr/>
          </p:nvSpPr>
          <p:spPr bwMode="auto">
            <a:xfrm>
              <a:off x="378" y="2191"/>
              <a:ext cx="58" cy="142"/>
            </a:xfrm>
            <a:custGeom>
              <a:avLst/>
              <a:gdLst>
                <a:gd name="T0" fmla="*/ 0 w 292"/>
                <a:gd name="T1" fmla="*/ 0 h 710"/>
                <a:gd name="T2" fmla="*/ 0 w 292"/>
                <a:gd name="T3" fmla="*/ 0 h 710"/>
                <a:gd name="T4" fmla="*/ 0 w 292"/>
                <a:gd name="T5" fmla="*/ 1 h 710"/>
                <a:gd name="T6" fmla="*/ 0 w 292"/>
                <a:gd name="T7" fmla="*/ 1 h 710"/>
                <a:gd name="T8" fmla="*/ 0 w 292"/>
                <a:gd name="T9" fmla="*/ 1 h 710"/>
                <a:gd name="T10" fmla="*/ 0 w 292"/>
                <a:gd name="T11" fmla="*/ 1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a:p>
          </p:txBody>
        </p:sp>
        <p:sp>
          <p:nvSpPr>
            <p:cNvPr id="9476" name="Freeform 131"/>
            <p:cNvSpPr>
              <a:spLocks/>
            </p:cNvSpPr>
            <p:nvPr/>
          </p:nvSpPr>
          <p:spPr bwMode="auto">
            <a:xfrm>
              <a:off x="383" y="2193"/>
              <a:ext cx="50" cy="136"/>
            </a:xfrm>
            <a:custGeom>
              <a:avLst/>
              <a:gdLst>
                <a:gd name="T0" fmla="*/ 0 w 252"/>
                <a:gd name="T1" fmla="*/ 0 h 681"/>
                <a:gd name="T2" fmla="*/ 0 w 252"/>
                <a:gd name="T3" fmla="*/ 0 h 681"/>
                <a:gd name="T4" fmla="*/ 0 w 252"/>
                <a:gd name="T5" fmla="*/ 1 h 681"/>
                <a:gd name="T6" fmla="*/ 0 w 252"/>
                <a:gd name="T7" fmla="*/ 1 h 681"/>
                <a:gd name="T8" fmla="*/ 0 w 252"/>
                <a:gd name="T9" fmla="*/ 1 h 681"/>
                <a:gd name="T10" fmla="*/ 0 w 252"/>
                <a:gd name="T11" fmla="*/ 1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w="9525">
              <a:noFill/>
              <a:round/>
              <a:headEnd/>
              <a:tailEnd/>
            </a:ln>
          </p:spPr>
          <p:txBody>
            <a:bodyPr/>
            <a:lstStyle/>
            <a:p>
              <a:endParaRPr lang="zh-CN" altLang="en-US"/>
            </a:p>
          </p:txBody>
        </p:sp>
      </p:grpSp>
      <p:grpSp>
        <p:nvGrpSpPr>
          <p:cNvPr id="9234" name="Group 132"/>
          <p:cNvGrpSpPr>
            <a:grpSpLocks/>
          </p:cNvGrpSpPr>
          <p:nvPr/>
        </p:nvGrpSpPr>
        <p:grpSpPr bwMode="auto">
          <a:xfrm>
            <a:off x="647700" y="4748213"/>
            <a:ext cx="223838" cy="112712"/>
            <a:chOff x="408" y="2335"/>
            <a:chExt cx="141" cy="71"/>
          </a:xfrm>
        </p:grpSpPr>
        <p:sp>
          <p:nvSpPr>
            <p:cNvPr id="9470" name="Freeform 133"/>
            <p:cNvSpPr>
              <a:spLocks/>
            </p:cNvSpPr>
            <p:nvPr/>
          </p:nvSpPr>
          <p:spPr bwMode="auto">
            <a:xfrm>
              <a:off x="408" y="2335"/>
              <a:ext cx="141" cy="71"/>
            </a:xfrm>
            <a:custGeom>
              <a:avLst/>
              <a:gdLst>
                <a:gd name="T0" fmla="*/ 0 w 703"/>
                <a:gd name="T1" fmla="*/ 0 h 356"/>
                <a:gd name="T2" fmla="*/ 0 w 703"/>
                <a:gd name="T3" fmla="*/ 0 h 356"/>
                <a:gd name="T4" fmla="*/ 1 w 703"/>
                <a:gd name="T5" fmla="*/ 0 h 356"/>
                <a:gd name="T6" fmla="*/ 1 w 703"/>
                <a:gd name="T7" fmla="*/ 0 h 356"/>
                <a:gd name="T8" fmla="*/ 1 w 703"/>
                <a:gd name="T9" fmla="*/ 0 h 356"/>
                <a:gd name="T10" fmla="*/ 1 w 703"/>
                <a:gd name="T11" fmla="*/ 1 h 356"/>
                <a:gd name="T12" fmla="*/ 1 w 703"/>
                <a:gd name="T13" fmla="*/ 1 h 356"/>
                <a:gd name="T14" fmla="*/ 1 w 703"/>
                <a:gd name="T15" fmla="*/ 1 h 356"/>
                <a:gd name="T16" fmla="*/ 0 w 703"/>
                <a:gd name="T17" fmla="*/ 1 h 356"/>
                <a:gd name="T18" fmla="*/ 0 w 703"/>
                <a:gd name="T19" fmla="*/ 0 h 356"/>
                <a:gd name="T20" fmla="*/ 0 w 703"/>
                <a:gd name="T21" fmla="*/ 1 h 356"/>
                <a:gd name="T22" fmla="*/ 0 w 703"/>
                <a:gd name="T23" fmla="*/ 1 h 356"/>
                <a:gd name="T24" fmla="*/ 0 w 703"/>
                <a:gd name="T25" fmla="*/ 1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a:p>
          </p:txBody>
        </p:sp>
        <p:sp>
          <p:nvSpPr>
            <p:cNvPr id="9471" name="Freeform 134"/>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w="9525">
              <a:noFill/>
              <a:round/>
              <a:headEnd/>
              <a:tailEnd/>
            </a:ln>
          </p:spPr>
          <p:txBody>
            <a:bodyPr/>
            <a:lstStyle/>
            <a:p>
              <a:endParaRPr lang="zh-CN" altLang="en-US"/>
            </a:p>
          </p:txBody>
        </p:sp>
        <p:sp>
          <p:nvSpPr>
            <p:cNvPr id="9472" name="Freeform 135"/>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w="9525">
              <a:noFill/>
              <a:round/>
              <a:headEnd/>
              <a:tailEnd/>
            </a:ln>
          </p:spPr>
          <p:txBody>
            <a:bodyPr/>
            <a:lstStyle/>
            <a:p>
              <a:endParaRPr lang="zh-CN" altLang="en-US"/>
            </a:p>
          </p:txBody>
        </p:sp>
        <p:sp>
          <p:nvSpPr>
            <p:cNvPr id="9473" name="Freeform 136"/>
            <p:cNvSpPr>
              <a:spLocks/>
            </p:cNvSpPr>
            <p:nvPr/>
          </p:nvSpPr>
          <p:spPr bwMode="auto">
            <a:xfrm>
              <a:off x="410" y="2361"/>
              <a:ext cx="135" cy="42"/>
            </a:xfrm>
            <a:custGeom>
              <a:avLst/>
              <a:gdLst>
                <a:gd name="T0" fmla="*/ 1 w 678"/>
                <a:gd name="T1" fmla="*/ 0 h 211"/>
                <a:gd name="T2" fmla="*/ 1 w 678"/>
                <a:gd name="T3" fmla="*/ 0 h 211"/>
                <a:gd name="T4" fmla="*/ 1 w 678"/>
                <a:gd name="T5" fmla="*/ 0 h 211"/>
                <a:gd name="T6" fmla="*/ 1 w 678"/>
                <a:gd name="T7" fmla="*/ 0 h 211"/>
                <a:gd name="T8" fmla="*/ 1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1 w 678"/>
                <a:gd name="T31" fmla="*/ 0 h 211"/>
                <a:gd name="T32" fmla="*/ 1 w 678"/>
                <a:gd name="T33" fmla="*/ 0 h 211"/>
                <a:gd name="T34" fmla="*/ 1 w 678"/>
                <a:gd name="T35" fmla="*/ 0 h 211"/>
                <a:gd name="T36" fmla="*/ 1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w="9525">
              <a:noFill/>
              <a:round/>
              <a:headEnd/>
              <a:tailEnd/>
            </a:ln>
          </p:spPr>
          <p:txBody>
            <a:bodyPr/>
            <a:lstStyle/>
            <a:p>
              <a:endParaRPr lang="zh-CN" altLang="en-US"/>
            </a:p>
          </p:txBody>
        </p:sp>
        <p:sp>
          <p:nvSpPr>
            <p:cNvPr id="9474" name="Freeform 137"/>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w="9525">
              <a:noFill/>
              <a:round/>
              <a:headEnd/>
              <a:tailEnd/>
            </a:ln>
          </p:spPr>
          <p:txBody>
            <a:bodyPr/>
            <a:lstStyle/>
            <a:p>
              <a:endParaRPr lang="zh-CN" altLang="en-US"/>
            </a:p>
          </p:txBody>
        </p:sp>
      </p:grpSp>
      <p:sp>
        <p:nvSpPr>
          <p:cNvPr id="9235" name="Oval 138"/>
          <p:cNvSpPr>
            <a:spLocks noChangeArrowheads="1"/>
          </p:cNvSpPr>
          <p:nvPr/>
        </p:nvSpPr>
        <p:spPr bwMode="auto">
          <a:xfrm>
            <a:off x="314325" y="4749800"/>
            <a:ext cx="265113" cy="103188"/>
          </a:xfrm>
          <a:prstGeom prst="ellipse">
            <a:avLst/>
          </a:prstGeom>
          <a:solidFill>
            <a:srgbClr val="606060"/>
          </a:solidFill>
          <a:ln w="3175">
            <a:solidFill>
              <a:srgbClr val="000000"/>
            </a:solidFill>
            <a:round/>
            <a:headEnd/>
            <a:tailEnd/>
          </a:ln>
        </p:spPr>
        <p:txBody>
          <a:bodyPr/>
          <a:lstStyle/>
          <a:p>
            <a:endParaRPr lang="zh-CN" altLang="en-US"/>
          </a:p>
        </p:txBody>
      </p:sp>
      <p:sp>
        <p:nvSpPr>
          <p:cNvPr id="9236" name="Rectangle 139"/>
          <p:cNvSpPr>
            <a:spLocks noChangeArrowheads="1"/>
          </p:cNvSpPr>
          <p:nvPr/>
        </p:nvSpPr>
        <p:spPr bwMode="auto">
          <a:xfrm>
            <a:off x="411163" y="4545013"/>
            <a:ext cx="69850" cy="234950"/>
          </a:xfrm>
          <a:prstGeom prst="rect">
            <a:avLst/>
          </a:prstGeom>
          <a:solidFill>
            <a:srgbClr val="606060"/>
          </a:solidFill>
          <a:ln w="3175">
            <a:solidFill>
              <a:srgbClr val="000000"/>
            </a:solidFill>
            <a:miter lim="800000"/>
            <a:headEnd/>
            <a:tailEnd/>
          </a:ln>
        </p:spPr>
        <p:txBody>
          <a:bodyPr/>
          <a:lstStyle/>
          <a:p>
            <a:endParaRPr lang="zh-CN" altLang="en-US"/>
          </a:p>
        </p:txBody>
      </p:sp>
      <p:grpSp>
        <p:nvGrpSpPr>
          <p:cNvPr id="9237" name="Group 140"/>
          <p:cNvGrpSpPr>
            <a:grpSpLocks/>
          </p:cNvGrpSpPr>
          <p:nvPr/>
        </p:nvGrpSpPr>
        <p:grpSpPr bwMode="auto">
          <a:xfrm>
            <a:off x="288925" y="4456113"/>
            <a:ext cx="350838" cy="122237"/>
            <a:chOff x="182" y="2151"/>
            <a:chExt cx="221" cy="77"/>
          </a:xfrm>
        </p:grpSpPr>
        <p:sp>
          <p:nvSpPr>
            <p:cNvPr id="9468" name="Freeform 141"/>
            <p:cNvSpPr>
              <a:spLocks/>
            </p:cNvSpPr>
            <p:nvPr/>
          </p:nvSpPr>
          <p:spPr bwMode="auto">
            <a:xfrm>
              <a:off x="182" y="2151"/>
              <a:ext cx="221" cy="77"/>
            </a:xfrm>
            <a:custGeom>
              <a:avLst/>
              <a:gdLst>
                <a:gd name="T0" fmla="*/ 2 w 1106"/>
                <a:gd name="T1" fmla="*/ 0 h 386"/>
                <a:gd name="T2" fmla="*/ 2 w 1106"/>
                <a:gd name="T3" fmla="*/ 1 h 386"/>
                <a:gd name="T4" fmla="*/ 1 w 1106"/>
                <a:gd name="T5" fmla="*/ 1 h 386"/>
                <a:gd name="T6" fmla="*/ 1 w 1106"/>
                <a:gd name="T7" fmla="*/ 1 h 386"/>
                <a:gd name="T8" fmla="*/ 0 w 1106"/>
                <a:gd name="T9" fmla="*/ 0 h 386"/>
                <a:gd name="T10" fmla="*/ 0 w 1106"/>
                <a:gd name="T11" fmla="*/ 0 h 386"/>
                <a:gd name="T12" fmla="*/ 1 w 1106"/>
                <a:gd name="T13" fmla="*/ 0 h 386"/>
                <a:gd name="T14" fmla="*/ 2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a:p>
          </p:txBody>
        </p:sp>
        <p:sp>
          <p:nvSpPr>
            <p:cNvPr id="9469" name="Freeform 142"/>
            <p:cNvSpPr>
              <a:spLocks/>
            </p:cNvSpPr>
            <p:nvPr/>
          </p:nvSpPr>
          <p:spPr bwMode="auto">
            <a:xfrm>
              <a:off x="187" y="2180"/>
              <a:ext cx="211" cy="45"/>
            </a:xfrm>
            <a:custGeom>
              <a:avLst/>
              <a:gdLst>
                <a:gd name="T0" fmla="*/ 2 w 1055"/>
                <a:gd name="T1" fmla="*/ 0 h 221"/>
                <a:gd name="T2" fmla="*/ 2 w 1055"/>
                <a:gd name="T3" fmla="*/ 0 h 221"/>
                <a:gd name="T4" fmla="*/ 1 w 1055"/>
                <a:gd name="T5" fmla="*/ 0 h 221"/>
                <a:gd name="T6" fmla="*/ 0 w 1055"/>
                <a:gd name="T7" fmla="*/ 0 h 221"/>
                <a:gd name="T8" fmla="*/ 0 w 1055"/>
                <a:gd name="T9" fmla="*/ 0 h 221"/>
                <a:gd name="T10" fmla="*/ 0 w 1055"/>
                <a:gd name="T11" fmla="*/ 0 h 221"/>
                <a:gd name="T12" fmla="*/ 0 w 1055"/>
                <a:gd name="T13" fmla="*/ 0 h 221"/>
                <a:gd name="T14" fmla="*/ 1 w 1055"/>
                <a:gd name="T15" fmla="*/ 0 h 221"/>
                <a:gd name="T16" fmla="*/ 2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w="9525">
              <a:noFill/>
              <a:round/>
              <a:headEnd/>
              <a:tailEnd/>
            </a:ln>
          </p:spPr>
          <p:txBody>
            <a:bodyPr/>
            <a:lstStyle/>
            <a:p>
              <a:endParaRPr lang="zh-CN" altLang="en-US"/>
            </a:p>
          </p:txBody>
        </p:sp>
      </p:grpSp>
      <p:sp>
        <p:nvSpPr>
          <p:cNvPr id="9238" name="Freeform 143"/>
          <p:cNvSpPr>
            <a:spLocks/>
          </p:cNvSpPr>
          <p:nvPr/>
        </p:nvSpPr>
        <p:spPr bwMode="auto">
          <a:xfrm>
            <a:off x="277813" y="4327525"/>
            <a:ext cx="479425" cy="444500"/>
          </a:xfrm>
          <a:custGeom>
            <a:avLst/>
            <a:gdLst>
              <a:gd name="T0" fmla="*/ 2147483647 w 1507"/>
              <a:gd name="T1" fmla="*/ 2147483647 h 1401"/>
              <a:gd name="T2" fmla="*/ 2147483647 w 1507"/>
              <a:gd name="T3" fmla="*/ 2147483647 h 1401"/>
              <a:gd name="T4" fmla="*/ 2147483647 w 1507"/>
              <a:gd name="T5" fmla="*/ 2147483647 h 1401"/>
              <a:gd name="T6" fmla="*/ 2147483647 w 1507"/>
              <a:gd name="T7" fmla="*/ 2147483647 h 1401"/>
              <a:gd name="T8" fmla="*/ 2147483647 w 1507"/>
              <a:gd name="T9" fmla="*/ 2147483647 h 1401"/>
              <a:gd name="T10" fmla="*/ 2147483647 w 1507"/>
              <a:gd name="T11" fmla="*/ 2147483647 h 1401"/>
              <a:gd name="T12" fmla="*/ 2147483647 w 1507"/>
              <a:gd name="T13" fmla="*/ 2147483647 h 1401"/>
              <a:gd name="T14" fmla="*/ 2147483647 w 1507"/>
              <a:gd name="T15" fmla="*/ 2147483647 h 1401"/>
              <a:gd name="T16" fmla="*/ 2147483647 w 1507"/>
              <a:gd name="T17" fmla="*/ 2147483647 h 1401"/>
              <a:gd name="T18" fmla="*/ 2147483647 w 1507"/>
              <a:gd name="T19" fmla="*/ 2147483647 h 1401"/>
              <a:gd name="T20" fmla="*/ 2147483647 w 1507"/>
              <a:gd name="T21" fmla="*/ 2147483647 h 1401"/>
              <a:gd name="T22" fmla="*/ 2147483647 w 1507"/>
              <a:gd name="T23" fmla="*/ 2147483647 h 1401"/>
              <a:gd name="T24" fmla="*/ 2147483647 w 1507"/>
              <a:gd name="T25" fmla="*/ 2147483647 h 1401"/>
              <a:gd name="T26" fmla="*/ 2147483647 w 1507"/>
              <a:gd name="T27" fmla="*/ 2147483647 h 1401"/>
              <a:gd name="T28" fmla="*/ 2147483647 w 1507"/>
              <a:gd name="T29" fmla="*/ 2147483647 h 1401"/>
              <a:gd name="T30" fmla="*/ 2147483647 w 1507"/>
              <a:gd name="T31" fmla="*/ 2147483647 h 1401"/>
              <a:gd name="T32" fmla="*/ 2147483647 w 1507"/>
              <a:gd name="T33" fmla="*/ 2147483647 h 1401"/>
              <a:gd name="T34" fmla="*/ 2147483647 w 1507"/>
              <a:gd name="T35" fmla="*/ 2147483647 h 1401"/>
              <a:gd name="T36" fmla="*/ 2147483647 w 1507"/>
              <a:gd name="T37" fmla="*/ 2147483647 h 1401"/>
              <a:gd name="T38" fmla="*/ 2147483647 w 1507"/>
              <a:gd name="T39" fmla="*/ 0 h 1401"/>
              <a:gd name="T40" fmla="*/ 2147483647 w 1507"/>
              <a:gd name="T41" fmla="*/ 2147483647 h 1401"/>
              <a:gd name="T42" fmla="*/ 2147483647 w 1507"/>
              <a:gd name="T43" fmla="*/ 2147483647 h 1401"/>
              <a:gd name="T44" fmla="*/ 2147483647 w 1507"/>
              <a:gd name="T45" fmla="*/ 2147483647 h 1401"/>
              <a:gd name="T46" fmla="*/ 2147483647 w 1507"/>
              <a:gd name="T47" fmla="*/ 2147483647 h 1401"/>
              <a:gd name="T48" fmla="*/ 2147483647 w 1507"/>
              <a:gd name="T49" fmla="*/ 2147483647 h 1401"/>
              <a:gd name="T50" fmla="*/ 0 w 1507"/>
              <a:gd name="T51" fmla="*/ 2147483647 h 1401"/>
              <a:gd name="T52" fmla="*/ 2147483647 w 1507"/>
              <a:gd name="T53" fmla="*/ 2147483647 h 1401"/>
              <a:gd name="T54" fmla="*/ 2147483647 w 1507"/>
              <a:gd name="T55" fmla="*/ 2147483647 h 1401"/>
              <a:gd name="T56" fmla="*/ 2147483647 w 1507"/>
              <a:gd name="T57" fmla="*/ 2147483647 h 1401"/>
              <a:gd name="T58" fmla="*/ 2147483647 w 1507"/>
              <a:gd name="T59" fmla="*/ 2147483647 h 1401"/>
              <a:gd name="T60" fmla="*/ 2147483647 w 1507"/>
              <a:gd name="T61" fmla="*/ 2147483647 h 1401"/>
              <a:gd name="T62" fmla="*/ 2147483647 w 1507"/>
              <a:gd name="T63" fmla="*/ 2147483647 h 1401"/>
              <a:gd name="T64" fmla="*/ 2147483647 w 1507"/>
              <a:gd name="T65" fmla="*/ 2147483647 h 1401"/>
              <a:gd name="T66" fmla="*/ 2147483647 w 1507"/>
              <a:gd name="T67" fmla="*/ 2147483647 h 1401"/>
              <a:gd name="T68" fmla="*/ 2147483647 w 1507"/>
              <a:gd name="T69" fmla="*/ 2147483647 h 1401"/>
              <a:gd name="T70" fmla="*/ 2147483647 w 1507"/>
              <a:gd name="T71" fmla="*/ 2147483647 h 1401"/>
              <a:gd name="T72" fmla="*/ 2147483647 w 1507"/>
              <a:gd name="T73" fmla="*/ 2147483647 h 1401"/>
              <a:gd name="T74" fmla="*/ 2147483647 w 1507"/>
              <a:gd name="T75" fmla="*/ 2147483647 h 1401"/>
              <a:gd name="T76" fmla="*/ 2147483647 w 1507"/>
              <a:gd name="T77" fmla="*/ 2147483647 h 1401"/>
              <a:gd name="T78" fmla="*/ 2147483647 w 1507"/>
              <a:gd name="T79" fmla="*/ 2147483647 h 1401"/>
              <a:gd name="T80" fmla="*/ 2147483647 w 1507"/>
              <a:gd name="T81" fmla="*/ 2147483647 h 1401"/>
              <a:gd name="T82" fmla="*/ 2147483647 w 1507"/>
              <a:gd name="T83" fmla="*/ 2147483647 h 1401"/>
              <a:gd name="T84" fmla="*/ 2147483647 w 1507"/>
              <a:gd name="T85" fmla="*/ 2147483647 h 1401"/>
              <a:gd name="T86" fmla="*/ 2147483647 w 1507"/>
              <a:gd name="T87" fmla="*/ 2147483647 h 1401"/>
              <a:gd name="T88" fmla="*/ 2147483647 w 1507"/>
              <a:gd name="T89" fmla="*/ 2147483647 h 1401"/>
              <a:gd name="T90" fmla="*/ 2147483647 w 1507"/>
              <a:gd name="T91" fmla="*/ 2147483647 h 1401"/>
              <a:gd name="T92" fmla="*/ 2147483647 w 1507"/>
              <a:gd name="T93" fmla="*/ 2147483647 h 1401"/>
              <a:gd name="T94" fmla="*/ 2147483647 w 1507"/>
              <a:gd name="T95" fmla="*/ 2147483647 h 1401"/>
              <a:gd name="T96" fmla="*/ 2147483647 w 1507"/>
              <a:gd name="T97" fmla="*/ 2147483647 h 1401"/>
              <a:gd name="T98" fmla="*/ 2147483647 w 1507"/>
              <a:gd name="T99" fmla="*/ 2147483647 h 1401"/>
              <a:gd name="T100" fmla="*/ 2147483647 w 1507"/>
              <a:gd name="T101" fmla="*/ 2147483647 h 1401"/>
              <a:gd name="T102" fmla="*/ 2147483647 w 1507"/>
              <a:gd name="T103" fmla="*/ 2147483647 h 1401"/>
              <a:gd name="T104" fmla="*/ 2147483647 w 1507"/>
              <a:gd name="T105" fmla="*/ 2147483647 h 1401"/>
              <a:gd name="T106" fmla="*/ 2147483647 w 1507"/>
              <a:gd name="T107" fmla="*/ 2147483647 h 1401"/>
              <a:gd name="T108" fmla="*/ 2147483647 w 1507"/>
              <a:gd name="T109" fmla="*/ 2147483647 h 1401"/>
              <a:gd name="T110" fmla="*/ 2147483647 w 1507"/>
              <a:gd name="T111" fmla="*/ 2147483647 h 1401"/>
              <a:gd name="T112" fmla="*/ 2147483647 w 1507"/>
              <a:gd name="T113" fmla="*/ 2147483647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a:p>
        </p:txBody>
      </p:sp>
      <p:sp>
        <p:nvSpPr>
          <p:cNvPr id="9239" name="Freeform 144"/>
          <p:cNvSpPr>
            <a:spLocks/>
          </p:cNvSpPr>
          <p:nvPr/>
        </p:nvSpPr>
        <p:spPr bwMode="auto">
          <a:xfrm>
            <a:off x="284163" y="4344988"/>
            <a:ext cx="468312" cy="420687"/>
          </a:xfrm>
          <a:custGeom>
            <a:avLst/>
            <a:gdLst>
              <a:gd name="T0" fmla="*/ 2147483647 w 1473"/>
              <a:gd name="T1" fmla="*/ 2147483647 h 1324"/>
              <a:gd name="T2" fmla="*/ 2147483647 w 1473"/>
              <a:gd name="T3" fmla="*/ 2147483647 h 1324"/>
              <a:gd name="T4" fmla="*/ 2147483647 w 1473"/>
              <a:gd name="T5" fmla="*/ 2147483647 h 1324"/>
              <a:gd name="T6" fmla="*/ 2147483647 w 1473"/>
              <a:gd name="T7" fmla="*/ 2147483647 h 1324"/>
              <a:gd name="T8" fmla="*/ 2147483647 w 1473"/>
              <a:gd name="T9" fmla="*/ 2147483647 h 1324"/>
              <a:gd name="T10" fmla="*/ 2147483647 w 1473"/>
              <a:gd name="T11" fmla="*/ 2147483647 h 1324"/>
              <a:gd name="T12" fmla="*/ 2147483647 w 1473"/>
              <a:gd name="T13" fmla="*/ 2147483647 h 1324"/>
              <a:gd name="T14" fmla="*/ 2147483647 w 1473"/>
              <a:gd name="T15" fmla="*/ 2147483647 h 1324"/>
              <a:gd name="T16" fmla="*/ 2147483647 w 1473"/>
              <a:gd name="T17" fmla="*/ 2147483647 h 1324"/>
              <a:gd name="T18" fmla="*/ 2147483647 w 1473"/>
              <a:gd name="T19" fmla="*/ 2147483647 h 1324"/>
              <a:gd name="T20" fmla="*/ 2147483647 w 1473"/>
              <a:gd name="T21" fmla="*/ 2147483647 h 1324"/>
              <a:gd name="T22" fmla="*/ 2147483647 w 1473"/>
              <a:gd name="T23" fmla="*/ 2147483647 h 1324"/>
              <a:gd name="T24" fmla="*/ 2147483647 w 1473"/>
              <a:gd name="T25" fmla="*/ 2147483647 h 1324"/>
              <a:gd name="T26" fmla="*/ 2147483647 w 1473"/>
              <a:gd name="T27" fmla="*/ 2147483647 h 1324"/>
              <a:gd name="T28" fmla="*/ 2147483647 w 1473"/>
              <a:gd name="T29" fmla="*/ 2147483647 h 1324"/>
              <a:gd name="T30" fmla="*/ 2147483647 w 1473"/>
              <a:gd name="T31" fmla="*/ 2147483647 h 1324"/>
              <a:gd name="T32" fmla="*/ 2147483647 w 1473"/>
              <a:gd name="T33" fmla="*/ 2147483647 h 1324"/>
              <a:gd name="T34" fmla="*/ 2147483647 w 1473"/>
              <a:gd name="T35" fmla="*/ 2147483647 h 1324"/>
              <a:gd name="T36" fmla="*/ 2147483647 w 1473"/>
              <a:gd name="T37" fmla="*/ 2147483647 h 1324"/>
              <a:gd name="T38" fmla="*/ 2147483647 w 1473"/>
              <a:gd name="T39" fmla="*/ 2147483647 h 1324"/>
              <a:gd name="T40" fmla="*/ 2147483647 w 1473"/>
              <a:gd name="T41" fmla="*/ 2147483647 h 1324"/>
              <a:gd name="T42" fmla="*/ 2147483647 w 1473"/>
              <a:gd name="T43" fmla="*/ 2147483647 h 1324"/>
              <a:gd name="T44" fmla="*/ 2147483647 w 1473"/>
              <a:gd name="T45" fmla="*/ 2147483647 h 1324"/>
              <a:gd name="T46" fmla="*/ 2147483647 w 1473"/>
              <a:gd name="T47" fmla="*/ 2147483647 h 1324"/>
              <a:gd name="T48" fmla="*/ 2147483647 w 1473"/>
              <a:gd name="T49" fmla="*/ 2147483647 h 1324"/>
              <a:gd name="T50" fmla="*/ 2147483647 w 1473"/>
              <a:gd name="T51" fmla="*/ 2147483647 h 1324"/>
              <a:gd name="T52" fmla="*/ 2147483647 w 1473"/>
              <a:gd name="T53" fmla="*/ 2147483647 h 1324"/>
              <a:gd name="T54" fmla="*/ 2147483647 w 1473"/>
              <a:gd name="T55" fmla="*/ 2147483647 h 1324"/>
              <a:gd name="T56" fmla="*/ 2147483647 w 1473"/>
              <a:gd name="T57" fmla="*/ 2147483647 h 1324"/>
              <a:gd name="T58" fmla="*/ 2147483647 w 1473"/>
              <a:gd name="T59" fmla="*/ 2147483647 h 1324"/>
              <a:gd name="T60" fmla="*/ 2147483647 w 1473"/>
              <a:gd name="T61" fmla="*/ 2147483647 h 1324"/>
              <a:gd name="T62" fmla="*/ 2147483647 w 1473"/>
              <a:gd name="T63" fmla="*/ 2147483647 h 1324"/>
              <a:gd name="T64" fmla="*/ 2147483647 w 1473"/>
              <a:gd name="T65" fmla="*/ 2147483647 h 1324"/>
              <a:gd name="T66" fmla="*/ 2147483647 w 1473"/>
              <a:gd name="T67" fmla="*/ 2147483647 h 1324"/>
              <a:gd name="T68" fmla="*/ 2147483647 w 1473"/>
              <a:gd name="T69" fmla="*/ 2147483647 h 1324"/>
              <a:gd name="T70" fmla="*/ 2147483647 w 1473"/>
              <a:gd name="T71" fmla="*/ 2147483647 h 1324"/>
              <a:gd name="T72" fmla="*/ 2147483647 w 1473"/>
              <a:gd name="T73" fmla="*/ 2147483647 h 1324"/>
              <a:gd name="T74" fmla="*/ 2147483647 w 1473"/>
              <a:gd name="T75" fmla="*/ 2147483647 h 1324"/>
              <a:gd name="T76" fmla="*/ 2147483647 w 1473"/>
              <a:gd name="T77" fmla="*/ 2147483647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w="9525">
            <a:noFill/>
            <a:round/>
            <a:headEnd/>
            <a:tailEnd/>
          </a:ln>
        </p:spPr>
        <p:txBody>
          <a:bodyPr/>
          <a:lstStyle/>
          <a:p>
            <a:endParaRPr lang="zh-CN" altLang="en-US"/>
          </a:p>
        </p:txBody>
      </p:sp>
      <p:sp>
        <p:nvSpPr>
          <p:cNvPr id="9240" name="Freeform 145"/>
          <p:cNvSpPr>
            <a:spLocks/>
          </p:cNvSpPr>
          <p:nvPr/>
        </p:nvSpPr>
        <p:spPr bwMode="auto">
          <a:xfrm>
            <a:off x="349250" y="4414838"/>
            <a:ext cx="63500" cy="11112"/>
          </a:xfrm>
          <a:custGeom>
            <a:avLst/>
            <a:gdLst>
              <a:gd name="T0" fmla="*/ 0 w 199"/>
              <a:gd name="T1" fmla="*/ 0 h 33"/>
              <a:gd name="T2" fmla="*/ 2147483647 w 199"/>
              <a:gd name="T3" fmla="*/ 2147483647 h 33"/>
              <a:gd name="T4" fmla="*/ 2147483647 w 199"/>
              <a:gd name="T5" fmla="*/ 2147483647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w="9525">
            <a:noFill/>
            <a:round/>
            <a:headEnd/>
            <a:tailEnd/>
          </a:ln>
        </p:spPr>
        <p:txBody>
          <a:bodyPr/>
          <a:lstStyle/>
          <a:p>
            <a:endParaRPr lang="zh-CN" altLang="en-US"/>
          </a:p>
        </p:txBody>
      </p:sp>
      <p:sp>
        <p:nvSpPr>
          <p:cNvPr id="9241" name="Freeform 146"/>
          <p:cNvSpPr>
            <a:spLocks/>
          </p:cNvSpPr>
          <p:nvPr/>
        </p:nvSpPr>
        <p:spPr bwMode="auto">
          <a:xfrm>
            <a:off x="285750" y="4397375"/>
            <a:ext cx="39688" cy="12700"/>
          </a:xfrm>
          <a:custGeom>
            <a:avLst/>
            <a:gdLst>
              <a:gd name="T0" fmla="*/ 0 w 122"/>
              <a:gd name="T1" fmla="*/ 0 h 40"/>
              <a:gd name="T2" fmla="*/ 2147483647 w 122"/>
              <a:gd name="T3" fmla="*/ 2147483647 h 40"/>
              <a:gd name="T4" fmla="*/ 2147483647 w 122"/>
              <a:gd name="T5" fmla="*/ 2147483647 h 40"/>
              <a:gd name="T6" fmla="*/ 2147483647 w 122"/>
              <a:gd name="T7" fmla="*/ 2147483647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w="9525">
            <a:noFill/>
            <a:round/>
            <a:headEnd/>
            <a:tailEnd/>
          </a:ln>
        </p:spPr>
        <p:txBody>
          <a:bodyPr/>
          <a:lstStyle/>
          <a:p>
            <a:endParaRPr lang="zh-CN" altLang="en-US"/>
          </a:p>
        </p:txBody>
      </p:sp>
      <p:sp>
        <p:nvSpPr>
          <p:cNvPr id="9242" name="Freeform 147"/>
          <p:cNvSpPr>
            <a:spLocks/>
          </p:cNvSpPr>
          <p:nvPr/>
        </p:nvSpPr>
        <p:spPr bwMode="auto">
          <a:xfrm>
            <a:off x="447675" y="4387850"/>
            <a:ext cx="60325" cy="31750"/>
          </a:xfrm>
          <a:custGeom>
            <a:avLst/>
            <a:gdLst>
              <a:gd name="T0" fmla="*/ 0 w 187"/>
              <a:gd name="T1" fmla="*/ 0 h 102"/>
              <a:gd name="T2" fmla="*/ 2147483647 w 187"/>
              <a:gd name="T3" fmla="*/ 2147483647 h 102"/>
              <a:gd name="T4" fmla="*/ 2147483647 w 187"/>
              <a:gd name="T5" fmla="*/ 2147483647 h 102"/>
              <a:gd name="T6" fmla="*/ 2147483647 w 187"/>
              <a:gd name="T7" fmla="*/ 2147483647 h 102"/>
              <a:gd name="T8" fmla="*/ 2147483647 w 187"/>
              <a:gd name="T9" fmla="*/ 2147483647 h 102"/>
              <a:gd name="T10" fmla="*/ 2147483647 w 187"/>
              <a:gd name="T11" fmla="*/ 2147483647 h 102"/>
              <a:gd name="T12" fmla="*/ 2147483647 w 187"/>
              <a:gd name="T13" fmla="*/ 2147483647 h 102"/>
              <a:gd name="T14" fmla="*/ 2147483647 w 187"/>
              <a:gd name="T15" fmla="*/ 2147483647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w="9525">
            <a:noFill/>
            <a:round/>
            <a:headEnd/>
            <a:tailEnd/>
          </a:ln>
        </p:spPr>
        <p:txBody>
          <a:bodyPr/>
          <a:lstStyle/>
          <a:p>
            <a:endParaRPr lang="zh-CN" altLang="en-US"/>
          </a:p>
        </p:txBody>
      </p:sp>
      <p:sp>
        <p:nvSpPr>
          <p:cNvPr id="9243" name="Freeform 148"/>
          <p:cNvSpPr>
            <a:spLocks/>
          </p:cNvSpPr>
          <p:nvPr/>
        </p:nvSpPr>
        <p:spPr bwMode="auto">
          <a:xfrm>
            <a:off x="508000" y="4460875"/>
            <a:ext cx="193675" cy="47625"/>
          </a:xfrm>
          <a:custGeom>
            <a:avLst/>
            <a:gdLst>
              <a:gd name="T0" fmla="*/ 0 w 609"/>
              <a:gd name="T1" fmla="*/ 0 h 150"/>
              <a:gd name="T2" fmla="*/ 2147483647 w 609"/>
              <a:gd name="T3" fmla="*/ 2147483647 h 150"/>
              <a:gd name="T4" fmla="*/ 2147483647 w 609"/>
              <a:gd name="T5" fmla="*/ 2147483647 h 150"/>
              <a:gd name="T6" fmla="*/ 2147483647 w 609"/>
              <a:gd name="T7" fmla="*/ 2147483647 h 150"/>
              <a:gd name="T8" fmla="*/ 2147483647 w 609"/>
              <a:gd name="T9" fmla="*/ 2147483647 h 150"/>
              <a:gd name="T10" fmla="*/ 2147483647 w 609"/>
              <a:gd name="T11" fmla="*/ 2147483647 h 150"/>
              <a:gd name="T12" fmla="*/ 2147483647 w 609"/>
              <a:gd name="T13" fmla="*/ 2147483647 h 150"/>
              <a:gd name="T14" fmla="*/ 2147483647 w 609"/>
              <a:gd name="T15" fmla="*/ 2147483647 h 150"/>
              <a:gd name="T16" fmla="*/ 2147483647 w 609"/>
              <a:gd name="T17" fmla="*/ 2147483647 h 150"/>
              <a:gd name="T18" fmla="*/ 2147483647 w 609"/>
              <a:gd name="T19" fmla="*/ 2147483647 h 150"/>
              <a:gd name="T20" fmla="*/ 2147483647 w 609"/>
              <a:gd name="T21" fmla="*/ 2147483647 h 150"/>
              <a:gd name="T22" fmla="*/ 2147483647 w 609"/>
              <a:gd name="T23" fmla="*/ 2147483647 h 150"/>
              <a:gd name="T24" fmla="*/ 2147483647 w 609"/>
              <a:gd name="T25" fmla="*/ 2147483647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w="9525">
            <a:noFill/>
            <a:round/>
            <a:headEnd/>
            <a:tailEnd/>
          </a:ln>
        </p:spPr>
        <p:txBody>
          <a:bodyPr/>
          <a:lstStyle/>
          <a:p>
            <a:endParaRPr lang="zh-CN" altLang="en-US"/>
          </a:p>
        </p:txBody>
      </p:sp>
      <p:sp>
        <p:nvSpPr>
          <p:cNvPr id="9244" name="Freeform 149"/>
          <p:cNvSpPr>
            <a:spLocks/>
          </p:cNvSpPr>
          <p:nvPr/>
        </p:nvSpPr>
        <p:spPr bwMode="auto">
          <a:xfrm>
            <a:off x="314325" y="3810000"/>
            <a:ext cx="168275" cy="184150"/>
          </a:xfrm>
          <a:custGeom>
            <a:avLst/>
            <a:gdLst>
              <a:gd name="T0" fmla="*/ 2147483647 w 529"/>
              <a:gd name="T1" fmla="*/ 2147483647 h 580"/>
              <a:gd name="T2" fmla="*/ 2147483647 w 529"/>
              <a:gd name="T3" fmla="*/ 2147483647 h 580"/>
              <a:gd name="T4" fmla="*/ 2147483647 w 529"/>
              <a:gd name="T5" fmla="*/ 2147483647 h 580"/>
              <a:gd name="T6" fmla="*/ 2147483647 w 529"/>
              <a:gd name="T7" fmla="*/ 2147483647 h 580"/>
              <a:gd name="T8" fmla="*/ 2147483647 w 529"/>
              <a:gd name="T9" fmla="*/ 2147483647 h 580"/>
              <a:gd name="T10" fmla="*/ 2147483647 w 529"/>
              <a:gd name="T11" fmla="*/ 2147483647 h 580"/>
              <a:gd name="T12" fmla="*/ 2147483647 w 529"/>
              <a:gd name="T13" fmla="*/ 2147483647 h 580"/>
              <a:gd name="T14" fmla="*/ 2147483647 w 529"/>
              <a:gd name="T15" fmla="*/ 2147483647 h 580"/>
              <a:gd name="T16" fmla="*/ 2147483647 w 529"/>
              <a:gd name="T17" fmla="*/ 2147483647 h 580"/>
              <a:gd name="T18" fmla="*/ 2147483647 w 529"/>
              <a:gd name="T19" fmla="*/ 2147483647 h 580"/>
              <a:gd name="T20" fmla="*/ 2147483647 w 529"/>
              <a:gd name="T21" fmla="*/ 2147483647 h 580"/>
              <a:gd name="T22" fmla="*/ 2147483647 w 529"/>
              <a:gd name="T23" fmla="*/ 2147483647 h 580"/>
              <a:gd name="T24" fmla="*/ 2147483647 w 529"/>
              <a:gd name="T25" fmla="*/ 2147483647 h 580"/>
              <a:gd name="T26" fmla="*/ 2147483647 w 529"/>
              <a:gd name="T27" fmla="*/ 2147483647 h 580"/>
              <a:gd name="T28" fmla="*/ 2147483647 w 529"/>
              <a:gd name="T29" fmla="*/ 2147483647 h 580"/>
              <a:gd name="T30" fmla="*/ 2147483647 w 529"/>
              <a:gd name="T31" fmla="*/ 2147483647 h 580"/>
              <a:gd name="T32" fmla="*/ 2147483647 w 529"/>
              <a:gd name="T33" fmla="*/ 2147483647 h 580"/>
              <a:gd name="T34" fmla="*/ 2147483647 w 529"/>
              <a:gd name="T35" fmla="*/ 2147483647 h 580"/>
              <a:gd name="T36" fmla="*/ 2147483647 w 529"/>
              <a:gd name="T37" fmla="*/ 2147483647 h 580"/>
              <a:gd name="T38" fmla="*/ 2147483647 w 529"/>
              <a:gd name="T39" fmla="*/ 2147483647 h 580"/>
              <a:gd name="T40" fmla="*/ 2147483647 w 529"/>
              <a:gd name="T41" fmla="*/ 2147483647 h 580"/>
              <a:gd name="T42" fmla="*/ 2147483647 w 529"/>
              <a:gd name="T43" fmla="*/ 2147483647 h 580"/>
              <a:gd name="T44" fmla="*/ 2147483647 w 529"/>
              <a:gd name="T45" fmla="*/ 2147483647 h 580"/>
              <a:gd name="T46" fmla="*/ 2147483647 w 529"/>
              <a:gd name="T47" fmla="*/ 2147483647 h 580"/>
              <a:gd name="T48" fmla="*/ 2147483647 w 529"/>
              <a:gd name="T49" fmla="*/ 2147483647 h 580"/>
              <a:gd name="T50" fmla="*/ 2147483647 w 529"/>
              <a:gd name="T51" fmla="*/ 2147483647 h 580"/>
              <a:gd name="T52" fmla="*/ 2147483647 w 529"/>
              <a:gd name="T53" fmla="*/ 2147483647 h 580"/>
              <a:gd name="T54" fmla="*/ 2147483647 w 529"/>
              <a:gd name="T55" fmla="*/ 2147483647 h 580"/>
              <a:gd name="T56" fmla="*/ 2147483647 w 529"/>
              <a:gd name="T57" fmla="*/ 2147483647 h 580"/>
              <a:gd name="T58" fmla="*/ 0 w 529"/>
              <a:gd name="T59" fmla="*/ 2147483647 h 580"/>
              <a:gd name="T60" fmla="*/ 0 w 529"/>
              <a:gd name="T61" fmla="*/ 2147483647 h 580"/>
              <a:gd name="T62" fmla="*/ 2147483647 w 529"/>
              <a:gd name="T63" fmla="*/ 2147483647 h 580"/>
              <a:gd name="T64" fmla="*/ 2147483647 w 529"/>
              <a:gd name="T65" fmla="*/ 2147483647 h 580"/>
              <a:gd name="T66" fmla="*/ 2147483647 w 529"/>
              <a:gd name="T67" fmla="*/ 0 h 580"/>
              <a:gd name="T68" fmla="*/ 2147483647 w 529"/>
              <a:gd name="T69" fmla="*/ 2147483647 h 580"/>
              <a:gd name="T70" fmla="*/ 2147483647 w 529"/>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a:p>
        </p:txBody>
      </p:sp>
      <p:sp>
        <p:nvSpPr>
          <p:cNvPr id="9245" name="Freeform 150"/>
          <p:cNvSpPr>
            <a:spLocks/>
          </p:cNvSpPr>
          <p:nvPr/>
        </p:nvSpPr>
        <p:spPr bwMode="auto">
          <a:xfrm>
            <a:off x="463550" y="3921125"/>
            <a:ext cx="9525" cy="1588"/>
          </a:xfrm>
          <a:custGeom>
            <a:avLst/>
            <a:gdLst>
              <a:gd name="T0" fmla="*/ 2147483647 w 30"/>
              <a:gd name="T1" fmla="*/ 2147483647 h 6"/>
              <a:gd name="T2" fmla="*/ 2147483647 w 30"/>
              <a:gd name="T3" fmla="*/ 2147483647 h 6"/>
              <a:gd name="T4" fmla="*/ 2147483647 w 30"/>
              <a:gd name="T5" fmla="*/ 2147483647 h 6"/>
              <a:gd name="T6" fmla="*/ 2147483647 w 30"/>
              <a:gd name="T7" fmla="*/ 2147483647 h 6"/>
              <a:gd name="T8" fmla="*/ 0 w 30"/>
              <a:gd name="T9" fmla="*/ 2147483647 h 6"/>
              <a:gd name="T10" fmla="*/ 2147483647 w 30"/>
              <a:gd name="T11" fmla="*/ 0 h 6"/>
              <a:gd name="T12" fmla="*/ 2147483647 w 30"/>
              <a:gd name="T13" fmla="*/ 2147483647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w="9525">
            <a:noFill/>
            <a:round/>
            <a:headEnd/>
            <a:tailEnd/>
          </a:ln>
        </p:spPr>
        <p:txBody>
          <a:bodyPr/>
          <a:lstStyle/>
          <a:p>
            <a:endParaRPr lang="zh-CN" altLang="en-US"/>
          </a:p>
        </p:txBody>
      </p:sp>
      <p:sp>
        <p:nvSpPr>
          <p:cNvPr id="9246" name="Freeform 151"/>
          <p:cNvSpPr>
            <a:spLocks/>
          </p:cNvSpPr>
          <p:nvPr/>
        </p:nvSpPr>
        <p:spPr bwMode="auto">
          <a:xfrm>
            <a:off x="460375" y="3914775"/>
            <a:ext cx="3175" cy="6350"/>
          </a:xfrm>
          <a:custGeom>
            <a:avLst/>
            <a:gdLst>
              <a:gd name="T0" fmla="*/ 2147483647 w 11"/>
              <a:gd name="T1" fmla="*/ 0 h 22"/>
              <a:gd name="T2" fmla="*/ 2147483647 w 11"/>
              <a:gd name="T3" fmla="*/ 2147483647 h 22"/>
              <a:gd name="T4" fmla="*/ 2147483647 w 11"/>
              <a:gd name="T5" fmla="*/ 2147483647 h 22"/>
              <a:gd name="T6" fmla="*/ 2147483647 w 11"/>
              <a:gd name="T7" fmla="*/ 2147483647 h 22"/>
              <a:gd name="T8" fmla="*/ 0 w 11"/>
              <a:gd name="T9" fmla="*/ 2147483647 h 22"/>
              <a:gd name="T10" fmla="*/ 0 w 11"/>
              <a:gd name="T11" fmla="*/ 2147483647 h 22"/>
              <a:gd name="T12" fmla="*/ 2147483647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w="9525">
            <a:noFill/>
            <a:round/>
            <a:headEnd/>
            <a:tailEnd/>
          </a:ln>
        </p:spPr>
        <p:txBody>
          <a:bodyPr/>
          <a:lstStyle/>
          <a:p>
            <a:endParaRPr lang="zh-CN" altLang="en-US"/>
          </a:p>
        </p:txBody>
      </p:sp>
      <p:sp>
        <p:nvSpPr>
          <p:cNvPr id="9247" name="Freeform 152"/>
          <p:cNvSpPr>
            <a:spLocks/>
          </p:cNvSpPr>
          <p:nvPr/>
        </p:nvSpPr>
        <p:spPr bwMode="auto">
          <a:xfrm>
            <a:off x="452438" y="3892550"/>
            <a:ext cx="4762" cy="12700"/>
          </a:xfrm>
          <a:custGeom>
            <a:avLst/>
            <a:gdLst>
              <a:gd name="T0" fmla="*/ 0 w 13"/>
              <a:gd name="T1" fmla="*/ 0 h 42"/>
              <a:gd name="T2" fmla="*/ 2147483647 w 13"/>
              <a:gd name="T3" fmla="*/ 2147483647 h 42"/>
              <a:gd name="T4" fmla="*/ 2147483647 w 13"/>
              <a:gd name="T5" fmla="*/ 2147483647 h 42"/>
              <a:gd name="T6" fmla="*/ 2147483647 w 13"/>
              <a:gd name="T7" fmla="*/ 2147483647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w="9525">
            <a:noFill/>
            <a:round/>
            <a:headEnd/>
            <a:tailEnd/>
          </a:ln>
        </p:spPr>
        <p:txBody>
          <a:bodyPr/>
          <a:lstStyle/>
          <a:p>
            <a:endParaRPr lang="zh-CN" altLang="en-US"/>
          </a:p>
        </p:txBody>
      </p:sp>
      <p:sp>
        <p:nvSpPr>
          <p:cNvPr id="9248" name="Freeform 153"/>
          <p:cNvSpPr>
            <a:spLocks/>
          </p:cNvSpPr>
          <p:nvPr/>
        </p:nvSpPr>
        <p:spPr bwMode="auto">
          <a:xfrm>
            <a:off x="434975" y="3878263"/>
            <a:ext cx="19050" cy="11112"/>
          </a:xfrm>
          <a:custGeom>
            <a:avLst/>
            <a:gdLst>
              <a:gd name="T0" fmla="*/ 2147483647 w 56"/>
              <a:gd name="T1" fmla="*/ 0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2147483647 h 36"/>
              <a:gd name="T12" fmla="*/ 2147483647 w 56"/>
              <a:gd name="T13" fmla="*/ 2147483647 h 36"/>
              <a:gd name="T14" fmla="*/ 2147483647 w 56"/>
              <a:gd name="T15" fmla="*/ 2147483647 h 36"/>
              <a:gd name="T16" fmla="*/ 0 w 56"/>
              <a:gd name="T17" fmla="*/ 2147483647 h 36"/>
              <a:gd name="T18" fmla="*/ 2147483647 w 56"/>
              <a:gd name="T19" fmla="*/ 2147483647 h 36"/>
              <a:gd name="T20" fmla="*/ 2147483647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w="9525">
            <a:noFill/>
            <a:round/>
            <a:headEnd/>
            <a:tailEnd/>
          </a:ln>
        </p:spPr>
        <p:txBody>
          <a:bodyPr/>
          <a:lstStyle/>
          <a:p>
            <a:endParaRPr lang="zh-CN" altLang="en-US"/>
          </a:p>
        </p:txBody>
      </p:sp>
      <p:sp>
        <p:nvSpPr>
          <p:cNvPr id="9249" name="Freeform 154"/>
          <p:cNvSpPr>
            <a:spLocks/>
          </p:cNvSpPr>
          <p:nvPr/>
        </p:nvSpPr>
        <p:spPr bwMode="auto">
          <a:xfrm>
            <a:off x="427038" y="3860800"/>
            <a:ext cx="31750" cy="11113"/>
          </a:xfrm>
          <a:custGeom>
            <a:avLst/>
            <a:gdLst>
              <a:gd name="T0" fmla="*/ 2147483647 w 96"/>
              <a:gd name="T1" fmla="*/ 2147483647 h 34"/>
              <a:gd name="T2" fmla="*/ 2147483647 w 96"/>
              <a:gd name="T3" fmla="*/ 2147483647 h 34"/>
              <a:gd name="T4" fmla="*/ 2147483647 w 96"/>
              <a:gd name="T5" fmla="*/ 2147483647 h 34"/>
              <a:gd name="T6" fmla="*/ 2147483647 w 96"/>
              <a:gd name="T7" fmla="*/ 2147483647 h 34"/>
              <a:gd name="T8" fmla="*/ 2147483647 w 96"/>
              <a:gd name="T9" fmla="*/ 2147483647 h 34"/>
              <a:gd name="T10" fmla="*/ 2147483647 w 96"/>
              <a:gd name="T11" fmla="*/ 2147483647 h 34"/>
              <a:gd name="T12" fmla="*/ 0 w 96"/>
              <a:gd name="T13" fmla="*/ 2147483647 h 34"/>
              <a:gd name="T14" fmla="*/ 2147483647 w 96"/>
              <a:gd name="T15" fmla="*/ 2147483647 h 34"/>
              <a:gd name="T16" fmla="*/ 2147483647 w 96"/>
              <a:gd name="T17" fmla="*/ 2147483647 h 34"/>
              <a:gd name="T18" fmla="*/ 2147483647 w 96"/>
              <a:gd name="T19" fmla="*/ 0 h 34"/>
              <a:gd name="T20" fmla="*/ 2147483647 w 96"/>
              <a:gd name="T21" fmla="*/ 2147483647 h 34"/>
              <a:gd name="T22" fmla="*/ 2147483647 w 96"/>
              <a:gd name="T23" fmla="*/ 2147483647 h 34"/>
              <a:gd name="T24" fmla="*/ 2147483647 w 96"/>
              <a:gd name="T25" fmla="*/ 2147483647 h 34"/>
              <a:gd name="T26" fmla="*/ 2147483647 w 96"/>
              <a:gd name="T27" fmla="*/ 2147483647 h 34"/>
              <a:gd name="T28" fmla="*/ 2147483647 w 9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w="9525">
            <a:noFill/>
            <a:round/>
            <a:headEnd/>
            <a:tailEnd/>
          </a:ln>
        </p:spPr>
        <p:txBody>
          <a:bodyPr/>
          <a:lstStyle/>
          <a:p>
            <a:endParaRPr lang="zh-CN" altLang="en-US"/>
          </a:p>
        </p:txBody>
      </p:sp>
      <p:sp>
        <p:nvSpPr>
          <p:cNvPr id="9250" name="Freeform 155"/>
          <p:cNvSpPr>
            <a:spLocks/>
          </p:cNvSpPr>
          <p:nvPr/>
        </p:nvSpPr>
        <p:spPr bwMode="auto">
          <a:xfrm>
            <a:off x="371475" y="3876675"/>
            <a:ext cx="17463" cy="34925"/>
          </a:xfrm>
          <a:custGeom>
            <a:avLst/>
            <a:gdLst>
              <a:gd name="T0" fmla="*/ 2147483647 w 56"/>
              <a:gd name="T1" fmla="*/ 2147483647 h 113"/>
              <a:gd name="T2" fmla="*/ 2147483647 w 56"/>
              <a:gd name="T3" fmla="*/ 2147483647 h 113"/>
              <a:gd name="T4" fmla="*/ 2147483647 w 56"/>
              <a:gd name="T5" fmla="*/ 2147483647 h 113"/>
              <a:gd name="T6" fmla="*/ 2147483647 w 56"/>
              <a:gd name="T7" fmla="*/ 2147483647 h 113"/>
              <a:gd name="T8" fmla="*/ 2147483647 w 56"/>
              <a:gd name="T9" fmla="*/ 2147483647 h 113"/>
              <a:gd name="T10" fmla="*/ 2147483647 w 56"/>
              <a:gd name="T11" fmla="*/ 2147483647 h 113"/>
              <a:gd name="T12" fmla="*/ 2147483647 w 56"/>
              <a:gd name="T13" fmla="*/ 2147483647 h 113"/>
              <a:gd name="T14" fmla="*/ 2147483647 w 56"/>
              <a:gd name="T15" fmla="*/ 2147483647 h 113"/>
              <a:gd name="T16" fmla="*/ 2147483647 w 56"/>
              <a:gd name="T17" fmla="*/ 2147483647 h 113"/>
              <a:gd name="T18" fmla="*/ 2147483647 w 56"/>
              <a:gd name="T19" fmla="*/ 2147483647 h 113"/>
              <a:gd name="T20" fmla="*/ 2147483647 w 56"/>
              <a:gd name="T21" fmla="*/ 2147483647 h 113"/>
              <a:gd name="T22" fmla="*/ 2147483647 w 56"/>
              <a:gd name="T23" fmla="*/ 2147483647 h 113"/>
              <a:gd name="T24" fmla="*/ 2147483647 w 56"/>
              <a:gd name="T25" fmla="*/ 2147483647 h 113"/>
              <a:gd name="T26" fmla="*/ 2147483647 w 56"/>
              <a:gd name="T27" fmla="*/ 2147483647 h 113"/>
              <a:gd name="T28" fmla="*/ 2147483647 w 56"/>
              <a:gd name="T29" fmla="*/ 2147483647 h 113"/>
              <a:gd name="T30" fmla="*/ 2147483647 w 56"/>
              <a:gd name="T31" fmla="*/ 2147483647 h 113"/>
              <a:gd name="T32" fmla="*/ 2147483647 w 56"/>
              <a:gd name="T33" fmla="*/ 2147483647 h 113"/>
              <a:gd name="T34" fmla="*/ 0 w 56"/>
              <a:gd name="T35" fmla="*/ 2147483647 h 113"/>
              <a:gd name="T36" fmla="*/ 2147483647 w 56"/>
              <a:gd name="T37" fmla="*/ 2147483647 h 113"/>
              <a:gd name="T38" fmla="*/ 2147483647 w 56"/>
              <a:gd name="T39" fmla="*/ 2147483647 h 113"/>
              <a:gd name="T40" fmla="*/ 2147483647 w 56"/>
              <a:gd name="T41" fmla="*/ 0 h 113"/>
              <a:gd name="T42" fmla="*/ 2147483647 w 56"/>
              <a:gd name="T43" fmla="*/ 2147483647 h 113"/>
              <a:gd name="T44" fmla="*/ 2147483647 w 56"/>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w="9525">
            <a:noFill/>
            <a:round/>
            <a:headEnd/>
            <a:tailEnd/>
          </a:ln>
        </p:spPr>
        <p:txBody>
          <a:bodyPr/>
          <a:lstStyle/>
          <a:p>
            <a:endParaRPr lang="zh-CN" altLang="en-US"/>
          </a:p>
        </p:txBody>
      </p:sp>
      <p:sp>
        <p:nvSpPr>
          <p:cNvPr id="9251" name="Freeform 156"/>
          <p:cNvSpPr>
            <a:spLocks/>
          </p:cNvSpPr>
          <p:nvPr/>
        </p:nvSpPr>
        <p:spPr bwMode="auto">
          <a:xfrm>
            <a:off x="365125" y="3870325"/>
            <a:ext cx="28575" cy="49213"/>
          </a:xfrm>
          <a:custGeom>
            <a:avLst/>
            <a:gdLst>
              <a:gd name="T0" fmla="*/ 2147483647 w 91"/>
              <a:gd name="T1" fmla="*/ 2147483647 h 153"/>
              <a:gd name="T2" fmla="*/ 2147483647 w 91"/>
              <a:gd name="T3" fmla="*/ 2147483647 h 153"/>
              <a:gd name="T4" fmla="*/ 2147483647 w 91"/>
              <a:gd name="T5" fmla="*/ 2147483647 h 153"/>
              <a:gd name="T6" fmla="*/ 2147483647 w 91"/>
              <a:gd name="T7" fmla="*/ 2147483647 h 153"/>
              <a:gd name="T8" fmla="*/ 2147483647 w 91"/>
              <a:gd name="T9" fmla="*/ 2147483647 h 153"/>
              <a:gd name="T10" fmla="*/ 2147483647 w 91"/>
              <a:gd name="T11" fmla="*/ 2147483647 h 153"/>
              <a:gd name="T12" fmla="*/ 2147483647 w 91"/>
              <a:gd name="T13" fmla="*/ 2147483647 h 153"/>
              <a:gd name="T14" fmla="*/ 2147483647 w 91"/>
              <a:gd name="T15" fmla="*/ 2147483647 h 153"/>
              <a:gd name="T16" fmla="*/ 2147483647 w 91"/>
              <a:gd name="T17" fmla="*/ 2147483647 h 153"/>
              <a:gd name="T18" fmla="*/ 2147483647 w 91"/>
              <a:gd name="T19" fmla="*/ 2147483647 h 153"/>
              <a:gd name="T20" fmla="*/ 2147483647 w 91"/>
              <a:gd name="T21" fmla="*/ 2147483647 h 153"/>
              <a:gd name="T22" fmla="*/ 2147483647 w 91"/>
              <a:gd name="T23" fmla="*/ 2147483647 h 153"/>
              <a:gd name="T24" fmla="*/ 2147483647 w 91"/>
              <a:gd name="T25" fmla="*/ 2147483647 h 153"/>
              <a:gd name="T26" fmla="*/ 2147483647 w 91"/>
              <a:gd name="T27" fmla="*/ 2147483647 h 153"/>
              <a:gd name="T28" fmla="*/ 2147483647 w 91"/>
              <a:gd name="T29" fmla="*/ 2147483647 h 153"/>
              <a:gd name="T30" fmla="*/ 2147483647 w 91"/>
              <a:gd name="T31" fmla="*/ 2147483647 h 153"/>
              <a:gd name="T32" fmla="*/ 2147483647 w 91"/>
              <a:gd name="T33" fmla="*/ 2147483647 h 153"/>
              <a:gd name="T34" fmla="*/ 2147483647 w 91"/>
              <a:gd name="T35" fmla="*/ 2147483647 h 153"/>
              <a:gd name="T36" fmla="*/ 2147483647 w 91"/>
              <a:gd name="T37" fmla="*/ 2147483647 h 153"/>
              <a:gd name="T38" fmla="*/ 0 w 91"/>
              <a:gd name="T39" fmla="*/ 2147483647 h 153"/>
              <a:gd name="T40" fmla="*/ 0 w 91"/>
              <a:gd name="T41" fmla="*/ 2147483647 h 153"/>
              <a:gd name="T42" fmla="*/ 2147483647 w 91"/>
              <a:gd name="T43" fmla="*/ 2147483647 h 153"/>
              <a:gd name="T44" fmla="*/ 2147483647 w 91"/>
              <a:gd name="T45" fmla="*/ 2147483647 h 153"/>
              <a:gd name="T46" fmla="*/ 2147483647 w 91"/>
              <a:gd name="T47" fmla="*/ 0 h 153"/>
              <a:gd name="T48" fmla="*/ 2147483647 w 91"/>
              <a:gd name="T49" fmla="*/ 2147483647 h 153"/>
              <a:gd name="T50" fmla="*/ 2147483647 w 91"/>
              <a:gd name="T51" fmla="*/ 2147483647 h 153"/>
              <a:gd name="T52" fmla="*/ 2147483647 w 91"/>
              <a:gd name="T53" fmla="*/ 2147483647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w="9525">
            <a:noFill/>
            <a:round/>
            <a:headEnd/>
            <a:tailEnd/>
          </a:ln>
        </p:spPr>
        <p:txBody>
          <a:bodyPr/>
          <a:lstStyle/>
          <a:p>
            <a:endParaRPr lang="zh-CN" altLang="en-US"/>
          </a:p>
        </p:txBody>
      </p:sp>
      <p:sp>
        <p:nvSpPr>
          <p:cNvPr id="9252" name="Freeform 157"/>
          <p:cNvSpPr>
            <a:spLocks/>
          </p:cNvSpPr>
          <p:nvPr/>
        </p:nvSpPr>
        <p:spPr bwMode="auto">
          <a:xfrm>
            <a:off x="382588" y="3922713"/>
            <a:ext cx="26987" cy="41275"/>
          </a:xfrm>
          <a:custGeom>
            <a:avLst/>
            <a:gdLst>
              <a:gd name="T0" fmla="*/ 0 w 83"/>
              <a:gd name="T1" fmla="*/ 0 h 127"/>
              <a:gd name="T2" fmla="*/ 2147483647 w 83"/>
              <a:gd name="T3" fmla="*/ 2147483647 h 127"/>
              <a:gd name="T4" fmla="*/ 2147483647 w 83"/>
              <a:gd name="T5" fmla="*/ 2147483647 h 127"/>
              <a:gd name="T6" fmla="*/ 2147483647 w 83"/>
              <a:gd name="T7" fmla="*/ 2147483647 h 127"/>
              <a:gd name="T8" fmla="*/ 2147483647 w 83"/>
              <a:gd name="T9" fmla="*/ 2147483647 h 127"/>
              <a:gd name="T10" fmla="*/ 2147483647 w 83"/>
              <a:gd name="T11" fmla="*/ 2147483647 h 127"/>
              <a:gd name="T12" fmla="*/ 2147483647 w 83"/>
              <a:gd name="T13" fmla="*/ 2147483647 h 127"/>
              <a:gd name="T14" fmla="*/ 2147483647 w 83"/>
              <a:gd name="T15" fmla="*/ 2147483647 h 127"/>
              <a:gd name="T16" fmla="*/ 2147483647 w 83"/>
              <a:gd name="T17" fmla="*/ 2147483647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w="9525">
            <a:noFill/>
            <a:round/>
            <a:headEnd/>
            <a:tailEnd/>
          </a:ln>
        </p:spPr>
        <p:txBody>
          <a:bodyPr/>
          <a:lstStyle/>
          <a:p>
            <a:endParaRPr lang="zh-CN" altLang="en-US"/>
          </a:p>
        </p:txBody>
      </p:sp>
      <p:sp>
        <p:nvSpPr>
          <p:cNvPr id="9253" name="Freeform 158"/>
          <p:cNvSpPr>
            <a:spLocks/>
          </p:cNvSpPr>
          <p:nvPr/>
        </p:nvSpPr>
        <p:spPr bwMode="auto">
          <a:xfrm>
            <a:off x="301625" y="3784600"/>
            <a:ext cx="150813" cy="152400"/>
          </a:xfrm>
          <a:custGeom>
            <a:avLst/>
            <a:gdLst>
              <a:gd name="T0" fmla="*/ 2147483647 w 478"/>
              <a:gd name="T1" fmla="*/ 2147483647 h 480"/>
              <a:gd name="T2" fmla="*/ 2147483647 w 478"/>
              <a:gd name="T3" fmla="*/ 2147483647 h 480"/>
              <a:gd name="T4" fmla="*/ 2147483647 w 478"/>
              <a:gd name="T5" fmla="*/ 2147483647 h 480"/>
              <a:gd name="T6" fmla="*/ 2147483647 w 478"/>
              <a:gd name="T7" fmla="*/ 2147483647 h 480"/>
              <a:gd name="T8" fmla="*/ 2147483647 w 478"/>
              <a:gd name="T9" fmla="*/ 2147483647 h 480"/>
              <a:gd name="T10" fmla="*/ 2147483647 w 478"/>
              <a:gd name="T11" fmla="*/ 2147483647 h 480"/>
              <a:gd name="T12" fmla="*/ 2147483647 w 478"/>
              <a:gd name="T13" fmla="*/ 2147483647 h 480"/>
              <a:gd name="T14" fmla="*/ 2147483647 w 478"/>
              <a:gd name="T15" fmla="*/ 2147483647 h 480"/>
              <a:gd name="T16" fmla="*/ 2147483647 w 478"/>
              <a:gd name="T17" fmla="*/ 2147483647 h 480"/>
              <a:gd name="T18" fmla="*/ 2147483647 w 478"/>
              <a:gd name="T19" fmla="*/ 2147483647 h 480"/>
              <a:gd name="T20" fmla="*/ 2147483647 w 478"/>
              <a:gd name="T21" fmla="*/ 2147483647 h 480"/>
              <a:gd name="T22" fmla="*/ 2147483647 w 478"/>
              <a:gd name="T23" fmla="*/ 2147483647 h 480"/>
              <a:gd name="T24" fmla="*/ 2147483647 w 478"/>
              <a:gd name="T25" fmla="*/ 2147483647 h 480"/>
              <a:gd name="T26" fmla="*/ 2147483647 w 478"/>
              <a:gd name="T27" fmla="*/ 2147483647 h 480"/>
              <a:gd name="T28" fmla="*/ 2147483647 w 478"/>
              <a:gd name="T29" fmla="*/ 2147483647 h 480"/>
              <a:gd name="T30" fmla="*/ 2147483647 w 478"/>
              <a:gd name="T31" fmla="*/ 2147483647 h 480"/>
              <a:gd name="T32" fmla="*/ 2147483647 w 478"/>
              <a:gd name="T33" fmla="*/ 2147483647 h 480"/>
              <a:gd name="T34" fmla="*/ 2147483647 w 478"/>
              <a:gd name="T35" fmla="*/ 2147483647 h 480"/>
              <a:gd name="T36" fmla="*/ 2147483647 w 478"/>
              <a:gd name="T37" fmla="*/ 2147483647 h 480"/>
              <a:gd name="T38" fmla="*/ 2147483647 w 478"/>
              <a:gd name="T39" fmla="*/ 2147483647 h 480"/>
              <a:gd name="T40" fmla="*/ 2147483647 w 478"/>
              <a:gd name="T41" fmla="*/ 2147483647 h 480"/>
              <a:gd name="T42" fmla="*/ 2147483647 w 478"/>
              <a:gd name="T43" fmla="*/ 2147483647 h 480"/>
              <a:gd name="T44" fmla="*/ 2147483647 w 478"/>
              <a:gd name="T45" fmla="*/ 2147483647 h 480"/>
              <a:gd name="T46" fmla="*/ 2147483647 w 478"/>
              <a:gd name="T47" fmla="*/ 2147483647 h 480"/>
              <a:gd name="T48" fmla="*/ 2147483647 w 478"/>
              <a:gd name="T49" fmla="*/ 2147483647 h 480"/>
              <a:gd name="T50" fmla="*/ 0 w 478"/>
              <a:gd name="T51" fmla="*/ 2147483647 h 480"/>
              <a:gd name="T52" fmla="*/ 2147483647 w 478"/>
              <a:gd name="T53" fmla="*/ 2147483647 h 480"/>
              <a:gd name="T54" fmla="*/ 2147483647 w 478"/>
              <a:gd name="T55" fmla="*/ 2147483647 h 480"/>
              <a:gd name="T56" fmla="*/ 2147483647 w 478"/>
              <a:gd name="T57" fmla="*/ 2147483647 h 480"/>
              <a:gd name="T58" fmla="*/ 2147483647 w 478"/>
              <a:gd name="T59" fmla="*/ 2147483647 h 480"/>
              <a:gd name="T60" fmla="*/ 2147483647 w 478"/>
              <a:gd name="T61" fmla="*/ 0 h 480"/>
              <a:gd name="T62" fmla="*/ 2147483647 w 478"/>
              <a:gd name="T63" fmla="*/ 2147483647 h 480"/>
              <a:gd name="T64" fmla="*/ 2147483647 w 478"/>
              <a:gd name="T65" fmla="*/ 2147483647 h 480"/>
              <a:gd name="T66" fmla="*/ 2147483647 w 478"/>
              <a:gd name="T67" fmla="*/ 2147483647 h 480"/>
              <a:gd name="T68" fmla="*/ 2147483647 w 478"/>
              <a:gd name="T69" fmla="*/ 2147483647 h 480"/>
              <a:gd name="T70" fmla="*/ 2147483647 w 478"/>
              <a:gd name="T71" fmla="*/ 2147483647 h 480"/>
              <a:gd name="T72" fmla="*/ 2147483647 w 478"/>
              <a:gd name="T73" fmla="*/ 2147483647 h 480"/>
              <a:gd name="T74" fmla="*/ 2147483647 w 478"/>
              <a:gd name="T75" fmla="*/ 2147483647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w="9525">
            <a:noFill/>
            <a:round/>
            <a:headEnd/>
            <a:tailEnd/>
          </a:ln>
        </p:spPr>
        <p:txBody>
          <a:bodyPr/>
          <a:lstStyle/>
          <a:p>
            <a:endParaRPr lang="zh-CN" altLang="en-US"/>
          </a:p>
        </p:txBody>
      </p:sp>
      <p:sp>
        <p:nvSpPr>
          <p:cNvPr id="9254" name="Freeform 159"/>
          <p:cNvSpPr>
            <a:spLocks/>
          </p:cNvSpPr>
          <p:nvPr/>
        </p:nvSpPr>
        <p:spPr bwMode="auto">
          <a:xfrm>
            <a:off x="304800" y="3786188"/>
            <a:ext cx="144463" cy="146050"/>
          </a:xfrm>
          <a:custGeom>
            <a:avLst/>
            <a:gdLst>
              <a:gd name="T0" fmla="*/ 2147483647 w 455"/>
              <a:gd name="T1" fmla="*/ 2147483647 h 460"/>
              <a:gd name="T2" fmla="*/ 2147483647 w 455"/>
              <a:gd name="T3" fmla="*/ 2147483647 h 460"/>
              <a:gd name="T4" fmla="*/ 2147483647 w 455"/>
              <a:gd name="T5" fmla="*/ 2147483647 h 460"/>
              <a:gd name="T6" fmla="*/ 2147483647 w 455"/>
              <a:gd name="T7" fmla="*/ 2147483647 h 460"/>
              <a:gd name="T8" fmla="*/ 2147483647 w 455"/>
              <a:gd name="T9" fmla="*/ 2147483647 h 460"/>
              <a:gd name="T10" fmla="*/ 2147483647 w 455"/>
              <a:gd name="T11" fmla="*/ 2147483647 h 460"/>
              <a:gd name="T12" fmla="*/ 2147483647 w 455"/>
              <a:gd name="T13" fmla="*/ 2147483647 h 460"/>
              <a:gd name="T14" fmla="*/ 2147483647 w 455"/>
              <a:gd name="T15" fmla="*/ 2147483647 h 460"/>
              <a:gd name="T16" fmla="*/ 2147483647 w 455"/>
              <a:gd name="T17" fmla="*/ 2147483647 h 460"/>
              <a:gd name="T18" fmla="*/ 2147483647 w 455"/>
              <a:gd name="T19" fmla="*/ 2147483647 h 460"/>
              <a:gd name="T20" fmla="*/ 2147483647 w 455"/>
              <a:gd name="T21" fmla="*/ 2147483647 h 460"/>
              <a:gd name="T22" fmla="*/ 2147483647 w 455"/>
              <a:gd name="T23" fmla="*/ 2147483647 h 460"/>
              <a:gd name="T24" fmla="*/ 2147483647 w 455"/>
              <a:gd name="T25" fmla="*/ 2147483647 h 460"/>
              <a:gd name="T26" fmla="*/ 2147483647 w 455"/>
              <a:gd name="T27" fmla="*/ 2147483647 h 460"/>
              <a:gd name="T28" fmla="*/ 2147483647 w 455"/>
              <a:gd name="T29" fmla="*/ 2147483647 h 460"/>
              <a:gd name="T30" fmla="*/ 2147483647 w 455"/>
              <a:gd name="T31" fmla="*/ 2147483647 h 460"/>
              <a:gd name="T32" fmla="*/ 2147483647 w 455"/>
              <a:gd name="T33" fmla="*/ 2147483647 h 460"/>
              <a:gd name="T34" fmla="*/ 2147483647 w 455"/>
              <a:gd name="T35" fmla="*/ 2147483647 h 460"/>
              <a:gd name="T36" fmla="*/ 2147483647 w 455"/>
              <a:gd name="T37" fmla="*/ 2147483647 h 460"/>
              <a:gd name="T38" fmla="*/ 2147483647 w 455"/>
              <a:gd name="T39" fmla="*/ 2147483647 h 460"/>
              <a:gd name="T40" fmla="*/ 2147483647 w 455"/>
              <a:gd name="T41" fmla="*/ 2147483647 h 460"/>
              <a:gd name="T42" fmla="*/ 2147483647 w 455"/>
              <a:gd name="T43" fmla="*/ 2147483647 h 460"/>
              <a:gd name="T44" fmla="*/ 2147483647 w 455"/>
              <a:gd name="T45" fmla="*/ 2147483647 h 460"/>
              <a:gd name="T46" fmla="*/ 2147483647 w 455"/>
              <a:gd name="T47" fmla="*/ 2147483647 h 460"/>
              <a:gd name="T48" fmla="*/ 2147483647 w 455"/>
              <a:gd name="T49" fmla="*/ 2147483647 h 460"/>
              <a:gd name="T50" fmla="*/ 2147483647 w 455"/>
              <a:gd name="T51" fmla="*/ 2147483647 h 460"/>
              <a:gd name="T52" fmla="*/ 2147483647 w 455"/>
              <a:gd name="T53" fmla="*/ 2147483647 h 460"/>
              <a:gd name="T54" fmla="*/ 2147483647 w 455"/>
              <a:gd name="T55" fmla="*/ 2147483647 h 460"/>
              <a:gd name="T56" fmla="*/ 2147483647 w 455"/>
              <a:gd name="T57" fmla="*/ 2147483647 h 460"/>
              <a:gd name="T58" fmla="*/ 2147483647 w 455"/>
              <a:gd name="T59" fmla="*/ 2147483647 h 460"/>
              <a:gd name="T60" fmla="*/ 2147483647 w 455"/>
              <a:gd name="T61" fmla="*/ 2147483647 h 460"/>
              <a:gd name="T62" fmla="*/ 2147483647 w 455"/>
              <a:gd name="T63" fmla="*/ 2147483647 h 460"/>
              <a:gd name="T64" fmla="*/ 2147483647 w 455"/>
              <a:gd name="T65" fmla="*/ 2147483647 h 460"/>
              <a:gd name="T66" fmla="*/ 2147483647 w 455"/>
              <a:gd name="T67" fmla="*/ 2147483647 h 460"/>
              <a:gd name="T68" fmla="*/ 2147483647 w 455"/>
              <a:gd name="T69" fmla="*/ 2147483647 h 460"/>
              <a:gd name="T70" fmla="*/ 2147483647 w 455"/>
              <a:gd name="T71" fmla="*/ 2147483647 h 460"/>
              <a:gd name="T72" fmla="*/ 2147483647 w 455"/>
              <a:gd name="T73" fmla="*/ 2147483647 h 460"/>
              <a:gd name="T74" fmla="*/ 2147483647 w 455"/>
              <a:gd name="T75" fmla="*/ 2147483647 h 460"/>
              <a:gd name="T76" fmla="*/ 2147483647 w 455"/>
              <a:gd name="T77" fmla="*/ 2147483647 h 460"/>
              <a:gd name="T78" fmla="*/ 2147483647 w 455"/>
              <a:gd name="T79" fmla="*/ 2147483647 h 460"/>
              <a:gd name="T80" fmla="*/ 2147483647 w 455"/>
              <a:gd name="T81" fmla="*/ 2147483647 h 460"/>
              <a:gd name="T82" fmla="*/ 2147483647 w 455"/>
              <a:gd name="T83" fmla="*/ 2147483647 h 460"/>
              <a:gd name="T84" fmla="*/ 2147483647 w 455"/>
              <a:gd name="T85" fmla="*/ 2147483647 h 460"/>
              <a:gd name="T86" fmla="*/ 2147483647 w 455"/>
              <a:gd name="T87" fmla="*/ 2147483647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w="9525">
            <a:noFill/>
            <a:round/>
            <a:headEnd/>
            <a:tailEnd/>
          </a:ln>
        </p:spPr>
        <p:txBody>
          <a:bodyPr/>
          <a:lstStyle/>
          <a:p>
            <a:endParaRPr lang="zh-CN" altLang="en-US"/>
          </a:p>
        </p:txBody>
      </p:sp>
      <p:grpSp>
        <p:nvGrpSpPr>
          <p:cNvPr id="9255" name="Group 160"/>
          <p:cNvGrpSpPr>
            <a:grpSpLocks/>
          </p:cNvGrpSpPr>
          <p:nvPr/>
        </p:nvGrpSpPr>
        <p:grpSpPr bwMode="auto">
          <a:xfrm>
            <a:off x="598488" y="4156075"/>
            <a:ext cx="157162" cy="96838"/>
            <a:chOff x="377" y="1962"/>
            <a:chExt cx="99" cy="61"/>
          </a:xfrm>
        </p:grpSpPr>
        <p:sp>
          <p:nvSpPr>
            <p:cNvPr id="9458" name="Freeform 161"/>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1 w 497"/>
                <a:gd name="T21" fmla="*/ 0 h 305"/>
                <a:gd name="T22" fmla="*/ 1 w 497"/>
                <a:gd name="T23" fmla="*/ 0 h 305"/>
                <a:gd name="T24" fmla="*/ 1 w 497"/>
                <a:gd name="T25" fmla="*/ 0 h 305"/>
                <a:gd name="T26" fmla="*/ 1 w 497"/>
                <a:gd name="T27" fmla="*/ 0 h 305"/>
                <a:gd name="T28" fmla="*/ 1 w 497"/>
                <a:gd name="T29" fmla="*/ 0 h 305"/>
                <a:gd name="T30" fmla="*/ 1 w 497"/>
                <a:gd name="T31" fmla="*/ 0 h 305"/>
                <a:gd name="T32" fmla="*/ 1 w 497"/>
                <a:gd name="T33" fmla="*/ 0 h 305"/>
                <a:gd name="T34" fmla="*/ 1 w 497"/>
                <a:gd name="T35" fmla="*/ 0 h 305"/>
                <a:gd name="T36" fmla="*/ 1 w 497"/>
                <a:gd name="T37" fmla="*/ 0 h 305"/>
                <a:gd name="T38" fmla="*/ 1 w 497"/>
                <a:gd name="T39" fmla="*/ 0 h 305"/>
                <a:gd name="T40" fmla="*/ 1 w 497"/>
                <a:gd name="T41" fmla="*/ 0 h 305"/>
                <a:gd name="T42" fmla="*/ 1 w 497"/>
                <a:gd name="T43" fmla="*/ 0 h 305"/>
                <a:gd name="T44" fmla="*/ 1 w 497"/>
                <a:gd name="T45" fmla="*/ 0 h 305"/>
                <a:gd name="T46" fmla="*/ 1 w 497"/>
                <a:gd name="T47" fmla="*/ 0 h 305"/>
                <a:gd name="T48" fmla="*/ 1 w 497"/>
                <a:gd name="T49" fmla="*/ 0 h 305"/>
                <a:gd name="T50" fmla="*/ 1 w 497"/>
                <a:gd name="T51" fmla="*/ 0 h 305"/>
                <a:gd name="T52" fmla="*/ 1 w 497"/>
                <a:gd name="T53" fmla="*/ 0 h 305"/>
                <a:gd name="T54" fmla="*/ 1 w 497"/>
                <a:gd name="T55" fmla="*/ 0 h 305"/>
                <a:gd name="T56" fmla="*/ 1 w 497"/>
                <a:gd name="T57" fmla="*/ 0 h 305"/>
                <a:gd name="T58" fmla="*/ 1 w 497"/>
                <a:gd name="T59" fmla="*/ 0 h 305"/>
                <a:gd name="T60" fmla="*/ 1 w 497"/>
                <a:gd name="T61" fmla="*/ 0 h 305"/>
                <a:gd name="T62" fmla="*/ 1 w 497"/>
                <a:gd name="T63" fmla="*/ 0 h 305"/>
                <a:gd name="T64" fmla="*/ 1 w 497"/>
                <a:gd name="T65" fmla="*/ 0 h 305"/>
                <a:gd name="T66" fmla="*/ 1 w 497"/>
                <a:gd name="T67" fmla="*/ 0 h 305"/>
                <a:gd name="T68" fmla="*/ 1 w 497"/>
                <a:gd name="T69" fmla="*/ 0 h 305"/>
                <a:gd name="T70" fmla="*/ 1 w 497"/>
                <a:gd name="T71" fmla="*/ 0 h 305"/>
                <a:gd name="T72" fmla="*/ 1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a:p>
          </p:txBody>
        </p:sp>
        <p:sp>
          <p:nvSpPr>
            <p:cNvPr id="9459" name="Freeform 162"/>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w="9525">
              <a:noFill/>
              <a:round/>
              <a:headEnd/>
              <a:tailEnd/>
            </a:ln>
          </p:spPr>
          <p:txBody>
            <a:bodyPr/>
            <a:lstStyle/>
            <a:p>
              <a:endParaRPr lang="zh-CN" altLang="en-US"/>
            </a:p>
          </p:txBody>
        </p:sp>
        <p:sp>
          <p:nvSpPr>
            <p:cNvPr id="9460" name="Freeform 163"/>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w="9525">
              <a:noFill/>
              <a:round/>
              <a:headEnd/>
              <a:tailEnd/>
            </a:ln>
          </p:spPr>
          <p:txBody>
            <a:bodyPr/>
            <a:lstStyle/>
            <a:p>
              <a:endParaRPr lang="zh-CN" altLang="en-US"/>
            </a:p>
          </p:txBody>
        </p:sp>
        <p:sp>
          <p:nvSpPr>
            <p:cNvPr id="9461" name="Freeform 164"/>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w="9525">
              <a:noFill/>
              <a:round/>
              <a:headEnd/>
              <a:tailEnd/>
            </a:ln>
          </p:spPr>
          <p:txBody>
            <a:bodyPr/>
            <a:lstStyle/>
            <a:p>
              <a:endParaRPr lang="zh-CN" altLang="en-US"/>
            </a:p>
          </p:txBody>
        </p:sp>
        <p:sp>
          <p:nvSpPr>
            <p:cNvPr id="9462" name="Freeform 165"/>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w="9525">
              <a:noFill/>
              <a:round/>
              <a:headEnd/>
              <a:tailEnd/>
            </a:ln>
          </p:spPr>
          <p:txBody>
            <a:bodyPr/>
            <a:lstStyle/>
            <a:p>
              <a:endParaRPr lang="zh-CN" altLang="en-US"/>
            </a:p>
          </p:txBody>
        </p:sp>
        <p:sp>
          <p:nvSpPr>
            <p:cNvPr id="9463" name="Freeform 166"/>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w="9525">
              <a:noFill/>
              <a:round/>
              <a:headEnd/>
              <a:tailEnd/>
            </a:ln>
          </p:spPr>
          <p:txBody>
            <a:bodyPr/>
            <a:lstStyle/>
            <a:p>
              <a:endParaRPr lang="zh-CN" altLang="en-US"/>
            </a:p>
          </p:txBody>
        </p:sp>
        <p:sp>
          <p:nvSpPr>
            <p:cNvPr id="9464" name="Freeform 167"/>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w="9525">
              <a:noFill/>
              <a:round/>
              <a:headEnd/>
              <a:tailEnd/>
            </a:ln>
          </p:spPr>
          <p:txBody>
            <a:bodyPr/>
            <a:lstStyle/>
            <a:p>
              <a:endParaRPr lang="zh-CN" altLang="en-US"/>
            </a:p>
          </p:txBody>
        </p:sp>
        <p:sp>
          <p:nvSpPr>
            <p:cNvPr id="9465" name="Freeform 168"/>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w="9525">
              <a:noFill/>
              <a:round/>
              <a:headEnd/>
              <a:tailEnd/>
            </a:ln>
          </p:spPr>
          <p:txBody>
            <a:bodyPr/>
            <a:lstStyle/>
            <a:p>
              <a:endParaRPr lang="zh-CN" altLang="en-US"/>
            </a:p>
          </p:txBody>
        </p:sp>
        <p:sp>
          <p:nvSpPr>
            <p:cNvPr id="9466" name="Freeform 169"/>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w="9525">
              <a:noFill/>
              <a:round/>
              <a:headEnd/>
              <a:tailEnd/>
            </a:ln>
          </p:spPr>
          <p:txBody>
            <a:bodyPr/>
            <a:lstStyle/>
            <a:p>
              <a:endParaRPr lang="zh-CN" altLang="en-US"/>
            </a:p>
          </p:txBody>
        </p:sp>
        <p:sp>
          <p:nvSpPr>
            <p:cNvPr id="9467" name="Freeform 170"/>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w="9525">
              <a:noFill/>
              <a:round/>
              <a:headEnd/>
              <a:tailEnd/>
            </a:ln>
          </p:spPr>
          <p:txBody>
            <a:bodyPr/>
            <a:lstStyle/>
            <a:p>
              <a:endParaRPr lang="zh-CN" altLang="en-US"/>
            </a:p>
          </p:txBody>
        </p:sp>
      </p:grpSp>
      <p:grpSp>
        <p:nvGrpSpPr>
          <p:cNvPr id="9256" name="Group 171"/>
          <p:cNvGrpSpPr>
            <a:grpSpLocks/>
          </p:cNvGrpSpPr>
          <p:nvPr/>
        </p:nvGrpSpPr>
        <p:grpSpPr bwMode="auto">
          <a:xfrm>
            <a:off x="257175" y="3943350"/>
            <a:ext cx="363538" cy="415925"/>
            <a:chOff x="162" y="1828"/>
            <a:chExt cx="229" cy="262"/>
          </a:xfrm>
        </p:grpSpPr>
        <p:sp>
          <p:nvSpPr>
            <p:cNvPr id="9444" name="Freeform 172"/>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w="9525">
              <a:noFill/>
              <a:round/>
              <a:headEnd/>
              <a:tailEnd/>
            </a:ln>
          </p:spPr>
          <p:txBody>
            <a:bodyPr/>
            <a:lstStyle/>
            <a:p>
              <a:endParaRPr lang="zh-CN" altLang="en-US"/>
            </a:p>
          </p:txBody>
        </p:sp>
        <p:sp>
          <p:nvSpPr>
            <p:cNvPr id="9445" name="Freeform 173"/>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w="9525">
              <a:noFill/>
              <a:round/>
              <a:headEnd/>
              <a:tailEnd/>
            </a:ln>
          </p:spPr>
          <p:txBody>
            <a:bodyPr/>
            <a:lstStyle/>
            <a:p>
              <a:endParaRPr lang="zh-CN" altLang="en-US"/>
            </a:p>
          </p:txBody>
        </p:sp>
        <p:sp>
          <p:nvSpPr>
            <p:cNvPr id="9446" name="Freeform 174"/>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1 h 772"/>
                <a:gd name="T10" fmla="*/ 0 w 309"/>
                <a:gd name="T11" fmla="*/ 1 h 772"/>
                <a:gd name="T12" fmla="*/ 0 w 309"/>
                <a:gd name="T13" fmla="*/ 1 h 772"/>
                <a:gd name="T14" fmla="*/ 0 w 309"/>
                <a:gd name="T15" fmla="*/ 1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a:p>
          </p:txBody>
        </p:sp>
        <p:sp>
          <p:nvSpPr>
            <p:cNvPr id="9447" name="Freeform 175"/>
            <p:cNvSpPr>
              <a:spLocks/>
            </p:cNvSpPr>
            <p:nvPr/>
          </p:nvSpPr>
          <p:spPr bwMode="auto">
            <a:xfrm>
              <a:off x="162" y="1833"/>
              <a:ext cx="229" cy="257"/>
            </a:xfrm>
            <a:custGeom>
              <a:avLst/>
              <a:gdLst>
                <a:gd name="T0" fmla="*/ 0 w 1147"/>
                <a:gd name="T1" fmla="*/ 0 h 1285"/>
                <a:gd name="T2" fmla="*/ 0 w 1147"/>
                <a:gd name="T3" fmla="*/ 0 h 1285"/>
                <a:gd name="T4" fmla="*/ 1 w 1147"/>
                <a:gd name="T5" fmla="*/ 0 h 1285"/>
                <a:gd name="T6" fmla="*/ 1 w 1147"/>
                <a:gd name="T7" fmla="*/ 0 h 1285"/>
                <a:gd name="T8" fmla="*/ 1 w 1147"/>
                <a:gd name="T9" fmla="*/ 0 h 1285"/>
                <a:gd name="T10" fmla="*/ 1 w 1147"/>
                <a:gd name="T11" fmla="*/ 0 h 1285"/>
                <a:gd name="T12" fmla="*/ 1 w 1147"/>
                <a:gd name="T13" fmla="*/ 1 h 1285"/>
                <a:gd name="T14" fmla="*/ 1 w 1147"/>
                <a:gd name="T15" fmla="*/ 1 h 1285"/>
                <a:gd name="T16" fmla="*/ 1 w 1147"/>
                <a:gd name="T17" fmla="*/ 1 h 1285"/>
                <a:gd name="T18" fmla="*/ 1 w 1147"/>
                <a:gd name="T19" fmla="*/ 1 h 1285"/>
                <a:gd name="T20" fmla="*/ 2 w 1147"/>
                <a:gd name="T21" fmla="*/ 1 h 1285"/>
                <a:gd name="T22" fmla="*/ 2 w 1147"/>
                <a:gd name="T23" fmla="*/ 1 h 1285"/>
                <a:gd name="T24" fmla="*/ 2 w 1147"/>
                <a:gd name="T25" fmla="*/ 1 h 1285"/>
                <a:gd name="T26" fmla="*/ 2 w 1147"/>
                <a:gd name="T27" fmla="*/ 1 h 1285"/>
                <a:gd name="T28" fmla="*/ 2 w 1147"/>
                <a:gd name="T29" fmla="*/ 1 h 1285"/>
                <a:gd name="T30" fmla="*/ 2 w 1147"/>
                <a:gd name="T31" fmla="*/ 2 h 1285"/>
                <a:gd name="T32" fmla="*/ 2 w 1147"/>
                <a:gd name="T33" fmla="*/ 2 h 1285"/>
                <a:gd name="T34" fmla="*/ 2 w 1147"/>
                <a:gd name="T35" fmla="*/ 2 h 1285"/>
                <a:gd name="T36" fmla="*/ 1 w 1147"/>
                <a:gd name="T37" fmla="*/ 2 h 1285"/>
                <a:gd name="T38" fmla="*/ 1 w 1147"/>
                <a:gd name="T39" fmla="*/ 2 h 1285"/>
                <a:gd name="T40" fmla="*/ 1 w 1147"/>
                <a:gd name="T41" fmla="*/ 2 h 1285"/>
                <a:gd name="T42" fmla="*/ 1 w 1147"/>
                <a:gd name="T43" fmla="*/ 2 h 1285"/>
                <a:gd name="T44" fmla="*/ 1 w 1147"/>
                <a:gd name="T45" fmla="*/ 2 h 1285"/>
                <a:gd name="T46" fmla="*/ 1 w 1147"/>
                <a:gd name="T47" fmla="*/ 2 h 1285"/>
                <a:gd name="T48" fmla="*/ 1 w 1147"/>
                <a:gd name="T49" fmla="*/ 2 h 1285"/>
                <a:gd name="T50" fmla="*/ 1 w 1147"/>
                <a:gd name="T51" fmla="*/ 2 h 1285"/>
                <a:gd name="T52" fmla="*/ 1 w 1147"/>
                <a:gd name="T53" fmla="*/ 2 h 1285"/>
                <a:gd name="T54" fmla="*/ 1 w 1147"/>
                <a:gd name="T55" fmla="*/ 2 h 1285"/>
                <a:gd name="T56" fmla="*/ 1 w 1147"/>
                <a:gd name="T57" fmla="*/ 2 h 1285"/>
                <a:gd name="T58" fmla="*/ 1 w 1147"/>
                <a:gd name="T59" fmla="*/ 2 h 1285"/>
                <a:gd name="T60" fmla="*/ 1 w 1147"/>
                <a:gd name="T61" fmla="*/ 2 h 1285"/>
                <a:gd name="T62" fmla="*/ 0 w 1147"/>
                <a:gd name="T63" fmla="*/ 2 h 1285"/>
                <a:gd name="T64" fmla="*/ 0 w 1147"/>
                <a:gd name="T65" fmla="*/ 2 h 1285"/>
                <a:gd name="T66" fmla="*/ 0 w 1147"/>
                <a:gd name="T67" fmla="*/ 2 h 1285"/>
                <a:gd name="T68" fmla="*/ 0 w 1147"/>
                <a:gd name="T69" fmla="*/ 2 h 1285"/>
                <a:gd name="T70" fmla="*/ 0 w 1147"/>
                <a:gd name="T71" fmla="*/ 2 h 1285"/>
                <a:gd name="T72" fmla="*/ 0 w 1147"/>
                <a:gd name="T73" fmla="*/ 1 h 1285"/>
                <a:gd name="T74" fmla="*/ 0 w 1147"/>
                <a:gd name="T75" fmla="*/ 1 h 1285"/>
                <a:gd name="T76" fmla="*/ 0 w 1147"/>
                <a:gd name="T77" fmla="*/ 1 h 1285"/>
                <a:gd name="T78" fmla="*/ 0 w 1147"/>
                <a:gd name="T79" fmla="*/ 1 h 1285"/>
                <a:gd name="T80" fmla="*/ 0 w 1147"/>
                <a:gd name="T81" fmla="*/ 1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a:p>
          </p:txBody>
        </p:sp>
        <p:sp>
          <p:nvSpPr>
            <p:cNvPr id="9448" name="Freeform 176"/>
            <p:cNvSpPr>
              <a:spLocks/>
            </p:cNvSpPr>
            <p:nvPr/>
          </p:nvSpPr>
          <p:spPr bwMode="auto">
            <a:xfrm>
              <a:off x="166" y="1848"/>
              <a:ext cx="145" cy="240"/>
            </a:xfrm>
            <a:custGeom>
              <a:avLst/>
              <a:gdLst>
                <a:gd name="T0" fmla="*/ 1 w 725"/>
                <a:gd name="T1" fmla="*/ 2 h 1198"/>
                <a:gd name="T2" fmla="*/ 1 w 725"/>
                <a:gd name="T3" fmla="*/ 2 h 1198"/>
                <a:gd name="T4" fmla="*/ 1 w 725"/>
                <a:gd name="T5" fmla="*/ 1 h 1198"/>
                <a:gd name="T6" fmla="*/ 0 w 725"/>
                <a:gd name="T7" fmla="*/ 1 h 1198"/>
                <a:gd name="T8" fmla="*/ 0 w 725"/>
                <a:gd name="T9" fmla="*/ 1 h 1198"/>
                <a:gd name="T10" fmla="*/ 0 w 725"/>
                <a:gd name="T11" fmla="*/ 1 h 1198"/>
                <a:gd name="T12" fmla="*/ 0 w 725"/>
                <a:gd name="T13" fmla="*/ 1 h 1198"/>
                <a:gd name="T14" fmla="*/ 0 w 725"/>
                <a:gd name="T15" fmla="*/ 1 h 1198"/>
                <a:gd name="T16" fmla="*/ 0 w 725"/>
                <a:gd name="T17" fmla="*/ 1 h 1198"/>
                <a:gd name="T18" fmla="*/ 0 w 725"/>
                <a:gd name="T19" fmla="*/ 1 h 1198"/>
                <a:gd name="T20" fmla="*/ 0 w 725"/>
                <a:gd name="T21" fmla="*/ 0 h 1198"/>
                <a:gd name="T22" fmla="*/ 1 w 725"/>
                <a:gd name="T23" fmla="*/ 0 h 1198"/>
                <a:gd name="T24" fmla="*/ 1 w 725"/>
                <a:gd name="T25" fmla="*/ 0 h 1198"/>
                <a:gd name="T26" fmla="*/ 0 w 725"/>
                <a:gd name="T27" fmla="*/ 0 h 1198"/>
                <a:gd name="T28" fmla="*/ 0 w 725"/>
                <a:gd name="T29" fmla="*/ 0 h 1198"/>
                <a:gd name="T30" fmla="*/ 0 w 725"/>
                <a:gd name="T31" fmla="*/ 0 h 1198"/>
                <a:gd name="T32" fmla="*/ 1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1 h 1198"/>
                <a:gd name="T46" fmla="*/ 0 w 725"/>
                <a:gd name="T47" fmla="*/ 1 h 1198"/>
                <a:gd name="T48" fmla="*/ 0 w 725"/>
                <a:gd name="T49" fmla="*/ 2 h 1198"/>
                <a:gd name="T50" fmla="*/ 0 w 725"/>
                <a:gd name="T51" fmla="*/ 2 h 1198"/>
                <a:gd name="T52" fmla="*/ 0 w 725"/>
                <a:gd name="T53" fmla="*/ 2 h 1198"/>
                <a:gd name="T54" fmla="*/ 0 w 725"/>
                <a:gd name="T55" fmla="*/ 2 h 1198"/>
                <a:gd name="T56" fmla="*/ 0 w 725"/>
                <a:gd name="T57" fmla="*/ 2 h 1198"/>
                <a:gd name="T58" fmla="*/ 1 w 725"/>
                <a:gd name="T59" fmla="*/ 2 h 1198"/>
                <a:gd name="T60" fmla="*/ 1 w 725"/>
                <a:gd name="T61" fmla="*/ 2 h 1198"/>
                <a:gd name="T62" fmla="*/ 1 w 725"/>
                <a:gd name="T63" fmla="*/ 2 h 1198"/>
                <a:gd name="T64" fmla="*/ 1 w 725"/>
                <a:gd name="T65" fmla="*/ 2 h 1198"/>
                <a:gd name="T66" fmla="*/ 1 w 725"/>
                <a:gd name="T67" fmla="*/ 2 h 1198"/>
                <a:gd name="T68" fmla="*/ 1 w 725"/>
                <a:gd name="T69" fmla="*/ 2 h 1198"/>
                <a:gd name="T70" fmla="*/ 1 w 725"/>
                <a:gd name="T71" fmla="*/ 2 h 1198"/>
                <a:gd name="T72" fmla="*/ 1 w 725"/>
                <a:gd name="T73" fmla="*/ 2 h 1198"/>
                <a:gd name="T74" fmla="*/ 1 w 725"/>
                <a:gd name="T75" fmla="*/ 2 h 1198"/>
                <a:gd name="T76" fmla="*/ 1 w 725"/>
                <a:gd name="T77" fmla="*/ 2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w="9525">
              <a:noFill/>
              <a:round/>
              <a:headEnd/>
              <a:tailEnd/>
            </a:ln>
          </p:spPr>
          <p:txBody>
            <a:bodyPr/>
            <a:lstStyle/>
            <a:p>
              <a:endParaRPr lang="zh-CN" altLang="en-US"/>
            </a:p>
          </p:txBody>
        </p:sp>
        <p:sp>
          <p:nvSpPr>
            <p:cNvPr id="9449" name="Freeform 177"/>
            <p:cNvSpPr>
              <a:spLocks/>
            </p:cNvSpPr>
            <p:nvPr/>
          </p:nvSpPr>
          <p:spPr bwMode="auto">
            <a:xfrm>
              <a:off x="176" y="1968"/>
              <a:ext cx="43" cy="110"/>
            </a:xfrm>
            <a:custGeom>
              <a:avLst/>
              <a:gdLst>
                <a:gd name="T0" fmla="*/ 0 w 211"/>
                <a:gd name="T1" fmla="*/ 1 h 553"/>
                <a:gd name="T2" fmla="*/ 0 w 211"/>
                <a:gd name="T3" fmla="*/ 1 h 553"/>
                <a:gd name="T4" fmla="*/ 0 w 211"/>
                <a:gd name="T5" fmla="*/ 1 h 553"/>
                <a:gd name="T6" fmla="*/ 0 w 211"/>
                <a:gd name="T7" fmla="*/ 1 h 553"/>
                <a:gd name="T8" fmla="*/ 0 w 211"/>
                <a:gd name="T9" fmla="*/ 1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1 h 553"/>
                <a:gd name="T24" fmla="*/ 0 w 211"/>
                <a:gd name="T25" fmla="*/ 1 h 553"/>
                <a:gd name="T26" fmla="*/ 0 w 211"/>
                <a:gd name="T27" fmla="*/ 1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w="9525">
              <a:noFill/>
              <a:round/>
              <a:headEnd/>
              <a:tailEnd/>
            </a:ln>
          </p:spPr>
          <p:txBody>
            <a:bodyPr/>
            <a:lstStyle/>
            <a:p>
              <a:endParaRPr lang="zh-CN" altLang="en-US"/>
            </a:p>
          </p:txBody>
        </p:sp>
        <p:sp>
          <p:nvSpPr>
            <p:cNvPr id="9450" name="Freeform 178"/>
            <p:cNvSpPr>
              <a:spLocks/>
            </p:cNvSpPr>
            <p:nvPr/>
          </p:nvSpPr>
          <p:spPr bwMode="auto">
            <a:xfrm>
              <a:off x="220" y="1878"/>
              <a:ext cx="167" cy="167"/>
            </a:xfrm>
            <a:custGeom>
              <a:avLst/>
              <a:gdLst>
                <a:gd name="T0" fmla="*/ 0 w 838"/>
                <a:gd name="T1" fmla="*/ 0 h 832"/>
                <a:gd name="T2" fmla="*/ 1 w 838"/>
                <a:gd name="T3" fmla="*/ 0 h 832"/>
                <a:gd name="T4" fmla="*/ 0 w 838"/>
                <a:gd name="T5" fmla="*/ 0 h 832"/>
                <a:gd name="T6" fmla="*/ 1 w 838"/>
                <a:gd name="T7" fmla="*/ 1 h 832"/>
                <a:gd name="T8" fmla="*/ 1 w 838"/>
                <a:gd name="T9" fmla="*/ 1 h 832"/>
                <a:gd name="T10" fmla="*/ 0 w 838"/>
                <a:gd name="T11" fmla="*/ 1 h 832"/>
                <a:gd name="T12" fmla="*/ 1 w 838"/>
                <a:gd name="T13" fmla="*/ 1 h 832"/>
                <a:gd name="T14" fmla="*/ 1 w 838"/>
                <a:gd name="T15" fmla="*/ 1 h 832"/>
                <a:gd name="T16" fmla="*/ 1 w 838"/>
                <a:gd name="T17" fmla="*/ 1 h 832"/>
                <a:gd name="T18" fmla="*/ 1 w 838"/>
                <a:gd name="T19" fmla="*/ 1 h 832"/>
                <a:gd name="T20" fmla="*/ 1 w 838"/>
                <a:gd name="T21" fmla="*/ 1 h 832"/>
                <a:gd name="T22" fmla="*/ 1 w 838"/>
                <a:gd name="T23" fmla="*/ 1 h 832"/>
                <a:gd name="T24" fmla="*/ 1 w 838"/>
                <a:gd name="T25" fmla="*/ 1 h 832"/>
                <a:gd name="T26" fmla="*/ 1 w 838"/>
                <a:gd name="T27" fmla="*/ 1 h 832"/>
                <a:gd name="T28" fmla="*/ 1 w 838"/>
                <a:gd name="T29" fmla="*/ 1 h 832"/>
                <a:gd name="T30" fmla="*/ 1 w 838"/>
                <a:gd name="T31" fmla="*/ 1 h 832"/>
                <a:gd name="T32" fmla="*/ 1 w 838"/>
                <a:gd name="T33" fmla="*/ 1 h 832"/>
                <a:gd name="T34" fmla="*/ 1 w 838"/>
                <a:gd name="T35" fmla="*/ 1 h 832"/>
                <a:gd name="T36" fmla="*/ 1 w 838"/>
                <a:gd name="T37" fmla="*/ 1 h 832"/>
                <a:gd name="T38" fmla="*/ 1 w 838"/>
                <a:gd name="T39" fmla="*/ 1 h 832"/>
                <a:gd name="T40" fmla="*/ 1 w 838"/>
                <a:gd name="T41" fmla="*/ 1 h 832"/>
                <a:gd name="T42" fmla="*/ 1 w 838"/>
                <a:gd name="T43" fmla="*/ 1 h 832"/>
                <a:gd name="T44" fmla="*/ 1 w 838"/>
                <a:gd name="T45" fmla="*/ 1 h 832"/>
                <a:gd name="T46" fmla="*/ 1 w 838"/>
                <a:gd name="T47" fmla="*/ 1 h 832"/>
                <a:gd name="T48" fmla="*/ 1 w 838"/>
                <a:gd name="T49" fmla="*/ 1 h 832"/>
                <a:gd name="T50" fmla="*/ 1 w 838"/>
                <a:gd name="T51" fmla="*/ 1 h 832"/>
                <a:gd name="T52" fmla="*/ 1 w 838"/>
                <a:gd name="T53" fmla="*/ 1 h 832"/>
                <a:gd name="T54" fmla="*/ 1 w 838"/>
                <a:gd name="T55" fmla="*/ 1 h 832"/>
                <a:gd name="T56" fmla="*/ 1 w 838"/>
                <a:gd name="T57" fmla="*/ 1 h 832"/>
                <a:gd name="T58" fmla="*/ 0 w 838"/>
                <a:gd name="T59" fmla="*/ 1 h 832"/>
                <a:gd name="T60" fmla="*/ 0 w 838"/>
                <a:gd name="T61" fmla="*/ 1 h 832"/>
                <a:gd name="T62" fmla="*/ 0 w 838"/>
                <a:gd name="T63" fmla="*/ 1 h 832"/>
                <a:gd name="T64" fmla="*/ 1 w 838"/>
                <a:gd name="T65" fmla="*/ 1 h 832"/>
                <a:gd name="T66" fmla="*/ 0 w 838"/>
                <a:gd name="T67" fmla="*/ 1 h 832"/>
                <a:gd name="T68" fmla="*/ 0 w 838"/>
                <a:gd name="T69" fmla="*/ 1 h 832"/>
                <a:gd name="T70" fmla="*/ 0 w 838"/>
                <a:gd name="T71" fmla="*/ 1 h 832"/>
                <a:gd name="T72" fmla="*/ 0 w 838"/>
                <a:gd name="T73" fmla="*/ 1 h 832"/>
                <a:gd name="T74" fmla="*/ 0 w 838"/>
                <a:gd name="T75" fmla="*/ 1 h 832"/>
                <a:gd name="T76" fmla="*/ 0 w 838"/>
                <a:gd name="T77" fmla="*/ 1 h 832"/>
                <a:gd name="T78" fmla="*/ 1 w 838"/>
                <a:gd name="T79" fmla="*/ 1 h 832"/>
                <a:gd name="T80" fmla="*/ 1 w 838"/>
                <a:gd name="T81" fmla="*/ 1 h 832"/>
                <a:gd name="T82" fmla="*/ 0 w 838"/>
                <a:gd name="T83" fmla="*/ 1 h 832"/>
                <a:gd name="T84" fmla="*/ 0 w 838"/>
                <a:gd name="T85" fmla="*/ 1 h 832"/>
                <a:gd name="T86" fmla="*/ 0 w 838"/>
                <a:gd name="T87" fmla="*/ 1 h 832"/>
                <a:gd name="T88" fmla="*/ 0 w 838"/>
                <a:gd name="T89" fmla="*/ 1 h 832"/>
                <a:gd name="T90" fmla="*/ 0 w 838"/>
                <a:gd name="T91" fmla="*/ 1 h 832"/>
                <a:gd name="T92" fmla="*/ 0 w 838"/>
                <a:gd name="T93" fmla="*/ 1 h 832"/>
                <a:gd name="T94" fmla="*/ 0 w 838"/>
                <a:gd name="T95" fmla="*/ 1 h 832"/>
                <a:gd name="T96" fmla="*/ 0 w 838"/>
                <a:gd name="T97" fmla="*/ 1 h 832"/>
                <a:gd name="T98" fmla="*/ 0 w 838"/>
                <a:gd name="T99" fmla="*/ 1 h 832"/>
                <a:gd name="T100" fmla="*/ 0 w 838"/>
                <a:gd name="T101" fmla="*/ 1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w="9525">
              <a:noFill/>
              <a:round/>
              <a:headEnd/>
              <a:tailEnd/>
            </a:ln>
          </p:spPr>
          <p:txBody>
            <a:bodyPr/>
            <a:lstStyle/>
            <a:p>
              <a:endParaRPr lang="zh-CN" altLang="en-US"/>
            </a:p>
          </p:txBody>
        </p:sp>
        <p:sp>
          <p:nvSpPr>
            <p:cNvPr id="9451" name="Freeform 179"/>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w="9525">
              <a:noFill/>
              <a:round/>
              <a:headEnd/>
              <a:tailEnd/>
            </a:ln>
          </p:spPr>
          <p:txBody>
            <a:bodyPr/>
            <a:lstStyle/>
            <a:p>
              <a:endParaRPr lang="zh-CN" altLang="en-US"/>
            </a:p>
          </p:txBody>
        </p:sp>
        <p:sp>
          <p:nvSpPr>
            <p:cNvPr id="9452" name="Freeform 180"/>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w="9525">
              <a:noFill/>
              <a:round/>
              <a:headEnd/>
              <a:tailEnd/>
            </a:ln>
          </p:spPr>
          <p:txBody>
            <a:bodyPr/>
            <a:lstStyle/>
            <a:p>
              <a:endParaRPr lang="zh-CN" altLang="en-US"/>
            </a:p>
          </p:txBody>
        </p:sp>
        <p:sp>
          <p:nvSpPr>
            <p:cNvPr id="9453" name="Freeform 181"/>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w="9525">
              <a:noFill/>
              <a:round/>
              <a:headEnd/>
              <a:tailEnd/>
            </a:ln>
          </p:spPr>
          <p:txBody>
            <a:bodyPr/>
            <a:lstStyle/>
            <a:p>
              <a:endParaRPr lang="zh-CN" altLang="en-US"/>
            </a:p>
          </p:txBody>
        </p:sp>
        <p:sp>
          <p:nvSpPr>
            <p:cNvPr id="9454" name="Freeform 182"/>
            <p:cNvSpPr>
              <a:spLocks/>
            </p:cNvSpPr>
            <p:nvPr/>
          </p:nvSpPr>
          <p:spPr bwMode="auto">
            <a:xfrm>
              <a:off x="286" y="1913"/>
              <a:ext cx="23" cy="73"/>
            </a:xfrm>
            <a:custGeom>
              <a:avLst/>
              <a:gdLst>
                <a:gd name="T0" fmla="*/ 0 w 115"/>
                <a:gd name="T1" fmla="*/ 1 h 368"/>
                <a:gd name="T2" fmla="*/ 0 w 115"/>
                <a:gd name="T3" fmla="*/ 1 h 368"/>
                <a:gd name="T4" fmla="*/ 0 w 115"/>
                <a:gd name="T5" fmla="*/ 1 h 368"/>
                <a:gd name="T6" fmla="*/ 0 w 115"/>
                <a:gd name="T7" fmla="*/ 1 h 368"/>
                <a:gd name="T8" fmla="*/ 0 w 115"/>
                <a:gd name="T9" fmla="*/ 1 h 368"/>
                <a:gd name="T10" fmla="*/ 0 w 115"/>
                <a:gd name="T11" fmla="*/ 1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1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w="9525">
              <a:noFill/>
              <a:round/>
              <a:headEnd/>
              <a:tailEnd/>
            </a:ln>
          </p:spPr>
          <p:txBody>
            <a:bodyPr/>
            <a:lstStyle/>
            <a:p>
              <a:endParaRPr lang="zh-CN" altLang="en-US"/>
            </a:p>
          </p:txBody>
        </p:sp>
        <p:sp>
          <p:nvSpPr>
            <p:cNvPr id="9455" name="Freeform 183"/>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w="9525">
              <a:noFill/>
              <a:round/>
              <a:headEnd/>
              <a:tailEnd/>
            </a:ln>
          </p:spPr>
          <p:txBody>
            <a:bodyPr/>
            <a:lstStyle/>
            <a:p>
              <a:endParaRPr lang="zh-CN" altLang="en-US"/>
            </a:p>
          </p:txBody>
        </p:sp>
        <p:sp>
          <p:nvSpPr>
            <p:cNvPr id="9456" name="Freeform 184"/>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w="9525">
              <a:noFill/>
              <a:round/>
              <a:headEnd/>
              <a:tailEnd/>
            </a:ln>
          </p:spPr>
          <p:txBody>
            <a:bodyPr/>
            <a:lstStyle/>
            <a:p>
              <a:endParaRPr lang="zh-CN" altLang="en-US"/>
            </a:p>
          </p:txBody>
        </p:sp>
        <p:sp>
          <p:nvSpPr>
            <p:cNvPr id="9457" name="Freeform 185"/>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w="9525">
              <a:noFill/>
              <a:round/>
              <a:headEnd/>
              <a:tailEnd/>
            </a:ln>
          </p:spPr>
          <p:txBody>
            <a:bodyPr/>
            <a:lstStyle/>
            <a:p>
              <a:endParaRPr lang="zh-CN" altLang="en-US"/>
            </a:p>
          </p:txBody>
        </p:sp>
      </p:grpSp>
      <p:grpSp>
        <p:nvGrpSpPr>
          <p:cNvPr id="9257" name="Group 186"/>
          <p:cNvGrpSpPr>
            <a:grpSpLocks/>
          </p:cNvGrpSpPr>
          <p:nvPr/>
        </p:nvGrpSpPr>
        <p:grpSpPr bwMode="auto">
          <a:xfrm>
            <a:off x="223838" y="4232275"/>
            <a:ext cx="195262" cy="265113"/>
            <a:chOff x="141" y="2010"/>
            <a:chExt cx="123" cy="167"/>
          </a:xfrm>
        </p:grpSpPr>
        <p:sp>
          <p:nvSpPr>
            <p:cNvPr id="9442" name="Freeform 187"/>
            <p:cNvSpPr>
              <a:spLocks/>
            </p:cNvSpPr>
            <p:nvPr/>
          </p:nvSpPr>
          <p:spPr bwMode="auto">
            <a:xfrm>
              <a:off x="141" y="2010"/>
              <a:ext cx="123" cy="167"/>
            </a:xfrm>
            <a:custGeom>
              <a:avLst/>
              <a:gdLst>
                <a:gd name="T0" fmla="*/ 1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1 h 835"/>
                <a:gd name="T18" fmla="*/ 0 w 617"/>
                <a:gd name="T19" fmla="*/ 1 h 835"/>
                <a:gd name="T20" fmla="*/ 0 w 617"/>
                <a:gd name="T21" fmla="*/ 1 h 835"/>
                <a:gd name="T22" fmla="*/ 0 w 617"/>
                <a:gd name="T23" fmla="*/ 1 h 835"/>
                <a:gd name="T24" fmla="*/ 1 w 617"/>
                <a:gd name="T25" fmla="*/ 1 h 835"/>
                <a:gd name="T26" fmla="*/ 1 w 617"/>
                <a:gd name="T27" fmla="*/ 1 h 835"/>
                <a:gd name="T28" fmla="*/ 1 w 617"/>
                <a:gd name="T29" fmla="*/ 1 h 835"/>
                <a:gd name="T30" fmla="*/ 1 w 617"/>
                <a:gd name="T31" fmla="*/ 1 h 835"/>
                <a:gd name="T32" fmla="*/ 1 w 617"/>
                <a:gd name="T33" fmla="*/ 1 h 835"/>
                <a:gd name="T34" fmla="*/ 1 w 617"/>
                <a:gd name="T35" fmla="*/ 1 h 835"/>
                <a:gd name="T36" fmla="*/ 1 w 617"/>
                <a:gd name="T37" fmla="*/ 1 h 835"/>
                <a:gd name="T38" fmla="*/ 1 w 617"/>
                <a:gd name="T39" fmla="*/ 0 h 835"/>
                <a:gd name="T40" fmla="*/ 1 w 617"/>
                <a:gd name="T41" fmla="*/ 0 h 835"/>
                <a:gd name="T42" fmla="*/ 1 w 617"/>
                <a:gd name="T43" fmla="*/ 0 h 835"/>
                <a:gd name="T44" fmla="*/ 1 w 617"/>
                <a:gd name="T45" fmla="*/ 0 h 835"/>
                <a:gd name="T46" fmla="*/ 1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a:p>
          </p:txBody>
        </p:sp>
        <p:sp>
          <p:nvSpPr>
            <p:cNvPr id="9443" name="Freeform 188"/>
            <p:cNvSpPr>
              <a:spLocks/>
            </p:cNvSpPr>
            <p:nvPr/>
          </p:nvSpPr>
          <p:spPr bwMode="auto">
            <a:xfrm>
              <a:off x="143" y="2019"/>
              <a:ext cx="106" cy="153"/>
            </a:xfrm>
            <a:custGeom>
              <a:avLst/>
              <a:gdLst>
                <a:gd name="T0" fmla="*/ 1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1 h 766"/>
                <a:gd name="T14" fmla="*/ 0 w 531"/>
                <a:gd name="T15" fmla="*/ 1 h 766"/>
                <a:gd name="T16" fmla="*/ 0 w 531"/>
                <a:gd name="T17" fmla="*/ 1 h 766"/>
                <a:gd name="T18" fmla="*/ 0 w 531"/>
                <a:gd name="T19" fmla="*/ 1 h 766"/>
                <a:gd name="T20" fmla="*/ 0 w 531"/>
                <a:gd name="T21" fmla="*/ 1 h 766"/>
                <a:gd name="T22" fmla="*/ 1 w 531"/>
                <a:gd name="T23" fmla="*/ 1 h 766"/>
                <a:gd name="T24" fmla="*/ 1 w 531"/>
                <a:gd name="T25" fmla="*/ 1 h 766"/>
                <a:gd name="T26" fmla="*/ 1 w 531"/>
                <a:gd name="T27" fmla="*/ 1 h 766"/>
                <a:gd name="T28" fmla="*/ 1 w 531"/>
                <a:gd name="T29" fmla="*/ 1 h 766"/>
                <a:gd name="T30" fmla="*/ 1 w 531"/>
                <a:gd name="T31" fmla="*/ 1 h 766"/>
                <a:gd name="T32" fmla="*/ 1 w 531"/>
                <a:gd name="T33" fmla="*/ 1 h 766"/>
                <a:gd name="T34" fmla="*/ 1 w 531"/>
                <a:gd name="T35" fmla="*/ 1 h 766"/>
                <a:gd name="T36" fmla="*/ 1 w 531"/>
                <a:gd name="T37" fmla="*/ 0 h 766"/>
                <a:gd name="T38" fmla="*/ 1 w 531"/>
                <a:gd name="T39" fmla="*/ 0 h 766"/>
                <a:gd name="T40" fmla="*/ 1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w="9525">
              <a:noFill/>
              <a:round/>
              <a:headEnd/>
              <a:tailEnd/>
            </a:ln>
          </p:spPr>
          <p:txBody>
            <a:bodyPr/>
            <a:lstStyle/>
            <a:p>
              <a:endParaRPr lang="zh-CN" altLang="en-US"/>
            </a:p>
          </p:txBody>
        </p:sp>
      </p:grpSp>
      <p:sp>
        <p:nvSpPr>
          <p:cNvPr id="9258" name="Freeform 189"/>
          <p:cNvSpPr>
            <a:spLocks/>
          </p:cNvSpPr>
          <p:nvPr/>
        </p:nvSpPr>
        <p:spPr bwMode="auto">
          <a:xfrm>
            <a:off x="703263" y="4533900"/>
            <a:ext cx="14287" cy="223838"/>
          </a:xfrm>
          <a:custGeom>
            <a:avLst/>
            <a:gdLst>
              <a:gd name="T0" fmla="*/ 2147483647 w 43"/>
              <a:gd name="T1" fmla="*/ 0 h 703"/>
              <a:gd name="T2" fmla="*/ 2147483647 w 43"/>
              <a:gd name="T3" fmla="*/ 2147483647 h 703"/>
              <a:gd name="T4" fmla="*/ 2147483647 w 43"/>
              <a:gd name="T5" fmla="*/ 2147483647 h 703"/>
              <a:gd name="T6" fmla="*/ 2147483647 w 43"/>
              <a:gd name="T7" fmla="*/ 2147483647 h 703"/>
              <a:gd name="T8" fmla="*/ 2147483647 w 43"/>
              <a:gd name="T9" fmla="*/ 2147483647 h 703"/>
              <a:gd name="T10" fmla="*/ 2147483647 w 43"/>
              <a:gd name="T11" fmla="*/ 2147483647 h 703"/>
              <a:gd name="T12" fmla="*/ 2147483647 w 43"/>
              <a:gd name="T13" fmla="*/ 2147483647 h 703"/>
              <a:gd name="T14" fmla="*/ 0 w 43"/>
              <a:gd name="T15" fmla="*/ 2147483647 h 703"/>
              <a:gd name="T16" fmla="*/ 2147483647 w 43"/>
              <a:gd name="T17" fmla="*/ 2147483647 h 703"/>
              <a:gd name="T18" fmla="*/ 2147483647 w 43"/>
              <a:gd name="T19" fmla="*/ 2147483647 h 703"/>
              <a:gd name="T20" fmla="*/ 2147483647 w 43"/>
              <a:gd name="T21" fmla="*/ 2147483647 h 703"/>
              <a:gd name="T22" fmla="*/ 2147483647 w 43"/>
              <a:gd name="T23" fmla="*/ 2147483647 h 703"/>
              <a:gd name="T24" fmla="*/ 2147483647 w 43"/>
              <a:gd name="T25" fmla="*/ 2147483647 h 703"/>
              <a:gd name="T26" fmla="*/ 2147483647 w 43"/>
              <a:gd name="T27" fmla="*/ 2147483647 h 703"/>
              <a:gd name="T28" fmla="*/ 2147483647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w="9525">
            <a:noFill/>
            <a:round/>
            <a:headEnd/>
            <a:tailEnd/>
          </a:ln>
        </p:spPr>
        <p:txBody>
          <a:bodyPr/>
          <a:lstStyle/>
          <a:p>
            <a:endParaRPr lang="zh-CN" altLang="en-US"/>
          </a:p>
        </p:txBody>
      </p:sp>
      <p:sp>
        <p:nvSpPr>
          <p:cNvPr id="9259" name="Freeform 190"/>
          <p:cNvSpPr>
            <a:spLocks/>
          </p:cNvSpPr>
          <p:nvPr/>
        </p:nvSpPr>
        <p:spPr bwMode="auto">
          <a:xfrm>
            <a:off x="646113" y="4537075"/>
            <a:ext cx="34925" cy="11113"/>
          </a:xfrm>
          <a:custGeom>
            <a:avLst/>
            <a:gdLst>
              <a:gd name="T0" fmla="*/ 2147483647 w 112"/>
              <a:gd name="T1" fmla="*/ 0 h 36"/>
              <a:gd name="T2" fmla="*/ 2147483647 w 112"/>
              <a:gd name="T3" fmla="*/ 2147483647 h 36"/>
              <a:gd name="T4" fmla="*/ 2147483647 w 112"/>
              <a:gd name="T5" fmla="*/ 2147483647 h 36"/>
              <a:gd name="T6" fmla="*/ 0 w 112"/>
              <a:gd name="T7" fmla="*/ 2147483647 h 36"/>
              <a:gd name="T8" fmla="*/ 2147483647 w 112"/>
              <a:gd name="T9" fmla="*/ 2147483647 h 36"/>
              <a:gd name="T10" fmla="*/ 2147483647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w="9525">
            <a:noFill/>
            <a:round/>
            <a:headEnd/>
            <a:tailEnd/>
          </a:ln>
        </p:spPr>
        <p:txBody>
          <a:bodyPr/>
          <a:lstStyle/>
          <a:p>
            <a:endParaRPr lang="zh-CN" altLang="en-US"/>
          </a:p>
        </p:txBody>
      </p:sp>
      <p:sp>
        <p:nvSpPr>
          <p:cNvPr id="9260" name="Freeform 191"/>
          <p:cNvSpPr>
            <a:spLocks/>
          </p:cNvSpPr>
          <p:nvPr/>
        </p:nvSpPr>
        <p:spPr bwMode="auto">
          <a:xfrm>
            <a:off x="498475" y="3956050"/>
            <a:ext cx="47625" cy="128588"/>
          </a:xfrm>
          <a:custGeom>
            <a:avLst/>
            <a:gdLst>
              <a:gd name="T0" fmla="*/ 0 w 150"/>
              <a:gd name="T1" fmla="*/ 0 h 407"/>
              <a:gd name="T2" fmla="*/ 2147483647 w 150"/>
              <a:gd name="T3" fmla="*/ 2147483647 h 407"/>
              <a:gd name="T4" fmla="*/ 2147483647 w 150"/>
              <a:gd name="T5" fmla="*/ 2147483647 h 407"/>
              <a:gd name="T6" fmla="*/ 2147483647 w 150"/>
              <a:gd name="T7" fmla="*/ 2147483647 h 407"/>
              <a:gd name="T8" fmla="*/ 2147483647 w 150"/>
              <a:gd name="T9" fmla="*/ 2147483647 h 407"/>
              <a:gd name="T10" fmla="*/ 2147483647 w 150"/>
              <a:gd name="T11" fmla="*/ 2147483647 h 407"/>
              <a:gd name="T12" fmla="*/ 2147483647 w 150"/>
              <a:gd name="T13" fmla="*/ 2147483647 h 407"/>
              <a:gd name="T14" fmla="*/ 2147483647 w 150"/>
              <a:gd name="T15" fmla="*/ 2147483647 h 407"/>
              <a:gd name="T16" fmla="*/ 2147483647 w 150"/>
              <a:gd name="T17" fmla="*/ 2147483647 h 407"/>
              <a:gd name="T18" fmla="*/ 2147483647 w 150"/>
              <a:gd name="T19" fmla="*/ 2147483647 h 407"/>
              <a:gd name="T20" fmla="*/ 2147483647 w 150"/>
              <a:gd name="T21" fmla="*/ 2147483647 h 407"/>
              <a:gd name="T22" fmla="*/ 2147483647 w 150"/>
              <a:gd name="T23" fmla="*/ 2147483647 h 407"/>
              <a:gd name="T24" fmla="*/ 2147483647 w 150"/>
              <a:gd name="T25" fmla="*/ 2147483647 h 407"/>
              <a:gd name="T26" fmla="*/ 2147483647 w 150"/>
              <a:gd name="T27" fmla="*/ 2147483647 h 407"/>
              <a:gd name="T28" fmla="*/ 2147483647 w 150"/>
              <a:gd name="T29" fmla="*/ 2147483647 h 407"/>
              <a:gd name="T30" fmla="*/ 2147483647 w 150"/>
              <a:gd name="T31" fmla="*/ 2147483647 h 407"/>
              <a:gd name="T32" fmla="*/ 2147483647 w 150"/>
              <a:gd name="T33" fmla="*/ 2147483647 h 407"/>
              <a:gd name="T34" fmla="*/ 2147483647 w 150"/>
              <a:gd name="T35" fmla="*/ 2147483647 h 407"/>
              <a:gd name="T36" fmla="*/ 2147483647 w 150"/>
              <a:gd name="T37" fmla="*/ 2147483647 h 407"/>
              <a:gd name="T38" fmla="*/ 2147483647 w 150"/>
              <a:gd name="T39" fmla="*/ 2147483647 h 407"/>
              <a:gd name="T40" fmla="*/ 2147483647 w 150"/>
              <a:gd name="T41" fmla="*/ 2147483647 h 407"/>
              <a:gd name="T42" fmla="*/ 2147483647 w 150"/>
              <a:gd name="T43" fmla="*/ 2147483647 h 407"/>
              <a:gd name="T44" fmla="*/ 2147483647 w 150"/>
              <a:gd name="T45" fmla="*/ 2147483647 h 407"/>
              <a:gd name="T46" fmla="*/ 2147483647 w 150"/>
              <a:gd name="T47" fmla="*/ 2147483647 h 407"/>
              <a:gd name="T48" fmla="*/ 2147483647 w 150"/>
              <a:gd name="T49" fmla="*/ 2147483647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p:spPr>
        <p:txBody>
          <a:bodyPr/>
          <a:lstStyle/>
          <a:p>
            <a:endParaRPr lang="zh-CN" altLang="en-US"/>
          </a:p>
        </p:txBody>
      </p:sp>
      <p:sp>
        <p:nvSpPr>
          <p:cNvPr id="9261" name="Text Box 192"/>
          <p:cNvSpPr txBox="1">
            <a:spLocks noChangeArrowheads="1"/>
          </p:cNvSpPr>
          <p:nvPr/>
        </p:nvSpPr>
        <p:spPr bwMode="auto">
          <a:xfrm>
            <a:off x="7772400" y="46720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9262" name="Oval 193"/>
          <p:cNvSpPr>
            <a:spLocks noChangeArrowheads="1"/>
          </p:cNvSpPr>
          <p:nvPr/>
        </p:nvSpPr>
        <p:spPr bwMode="auto">
          <a:xfrm>
            <a:off x="762000" y="406241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grpSp>
        <p:nvGrpSpPr>
          <p:cNvPr id="9263" name="Group 194"/>
          <p:cNvGrpSpPr>
            <a:grpSpLocks/>
          </p:cNvGrpSpPr>
          <p:nvPr/>
        </p:nvGrpSpPr>
        <p:grpSpPr bwMode="auto">
          <a:xfrm>
            <a:off x="7926388" y="3698875"/>
            <a:ext cx="709612" cy="495300"/>
            <a:chOff x="4993" y="1674"/>
            <a:chExt cx="447" cy="312"/>
          </a:xfrm>
        </p:grpSpPr>
        <p:grpSp>
          <p:nvGrpSpPr>
            <p:cNvPr id="9391" name="Group 195"/>
            <p:cNvGrpSpPr>
              <a:grpSpLocks/>
            </p:cNvGrpSpPr>
            <p:nvPr/>
          </p:nvGrpSpPr>
          <p:grpSpPr bwMode="auto">
            <a:xfrm>
              <a:off x="4993" y="1674"/>
              <a:ext cx="345" cy="282"/>
              <a:chOff x="4993" y="1674"/>
              <a:chExt cx="345" cy="282"/>
            </a:xfrm>
          </p:grpSpPr>
          <p:grpSp>
            <p:nvGrpSpPr>
              <p:cNvPr id="9424" name="Group 196"/>
              <p:cNvGrpSpPr>
                <a:grpSpLocks/>
              </p:cNvGrpSpPr>
              <p:nvPr/>
            </p:nvGrpSpPr>
            <p:grpSpPr bwMode="auto">
              <a:xfrm>
                <a:off x="4993" y="1674"/>
                <a:ext cx="345" cy="282"/>
                <a:chOff x="4993" y="1674"/>
                <a:chExt cx="345" cy="282"/>
              </a:xfrm>
            </p:grpSpPr>
            <p:grpSp>
              <p:nvGrpSpPr>
                <p:cNvPr id="9433" name="Group 197"/>
                <p:cNvGrpSpPr>
                  <a:grpSpLocks/>
                </p:cNvGrpSpPr>
                <p:nvPr/>
              </p:nvGrpSpPr>
              <p:grpSpPr bwMode="auto">
                <a:xfrm>
                  <a:off x="4993" y="1833"/>
                  <a:ext cx="345" cy="123"/>
                  <a:chOff x="4993" y="1833"/>
                  <a:chExt cx="345" cy="123"/>
                </a:xfrm>
              </p:grpSpPr>
              <p:sp>
                <p:nvSpPr>
                  <p:cNvPr id="9439" name="Freeform 198"/>
                  <p:cNvSpPr>
                    <a:spLocks/>
                  </p:cNvSpPr>
                  <p:nvPr/>
                </p:nvSpPr>
                <p:spPr bwMode="auto">
                  <a:xfrm>
                    <a:off x="5140" y="1833"/>
                    <a:ext cx="198" cy="123"/>
                  </a:xfrm>
                  <a:custGeom>
                    <a:avLst/>
                    <a:gdLst>
                      <a:gd name="T0" fmla="*/ 0 w 1188"/>
                      <a:gd name="T1" fmla="*/ 0 h 738"/>
                      <a:gd name="T2" fmla="*/ 0 w 1188"/>
                      <a:gd name="T3" fmla="*/ 0 h 738"/>
                      <a:gd name="T4" fmla="*/ 1 w 1188"/>
                      <a:gd name="T5" fmla="*/ 0 h 738"/>
                      <a:gd name="T6" fmla="*/ 1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a:p>
                </p:txBody>
              </p:sp>
              <p:sp>
                <p:nvSpPr>
                  <p:cNvPr id="9440" name="Freeform 199"/>
                  <p:cNvSpPr>
                    <a:spLocks/>
                  </p:cNvSpPr>
                  <p:nvPr/>
                </p:nvSpPr>
                <p:spPr bwMode="auto">
                  <a:xfrm>
                    <a:off x="4993" y="1862"/>
                    <a:ext cx="147" cy="94"/>
                  </a:xfrm>
                  <a:custGeom>
                    <a:avLst/>
                    <a:gdLst>
                      <a:gd name="T0" fmla="*/ 1 w 882"/>
                      <a:gd name="T1" fmla="*/ 0 h 563"/>
                      <a:gd name="T2" fmla="*/ 1 w 882"/>
                      <a:gd name="T3" fmla="*/ 1 h 563"/>
                      <a:gd name="T4" fmla="*/ 0 w 882"/>
                      <a:gd name="T5" fmla="*/ 0 h 563"/>
                      <a:gd name="T6" fmla="*/ 0 w 882"/>
                      <a:gd name="T7" fmla="*/ 0 h 563"/>
                      <a:gd name="T8" fmla="*/ 1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a:p>
                </p:txBody>
              </p:sp>
              <p:sp>
                <p:nvSpPr>
                  <p:cNvPr id="9441" name="Freeform 200"/>
                  <p:cNvSpPr>
                    <a:spLocks/>
                  </p:cNvSpPr>
                  <p:nvPr/>
                </p:nvSpPr>
                <p:spPr bwMode="auto">
                  <a:xfrm>
                    <a:off x="4993" y="1833"/>
                    <a:ext cx="345" cy="38"/>
                  </a:xfrm>
                  <a:custGeom>
                    <a:avLst/>
                    <a:gdLst>
                      <a:gd name="T0" fmla="*/ 0 w 2070"/>
                      <a:gd name="T1" fmla="*/ 0 h 225"/>
                      <a:gd name="T2" fmla="*/ 1 w 2070"/>
                      <a:gd name="T3" fmla="*/ 0 h 225"/>
                      <a:gd name="T4" fmla="*/ 1 w 2070"/>
                      <a:gd name="T5" fmla="*/ 0 h 225"/>
                      <a:gd name="T6" fmla="*/ 1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a:p>
                </p:txBody>
              </p:sp>
            </p:grpSp>
            <p:sp>
              <p:nvSpPr>
                <p:cNvPr id="9434" name="Freeform 201"/>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1 w 751"/>
                    <a:gd name="T7" fmla="*/ 0 h 210"/>
                    <a:gd name="T8" fmla="*/ 1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a:p>
              </p:txBody>
            </p:sp>
            <p:grpSp>
              <p:nvGrpSpPr>
                <p:cNvPr id="9435" name="Group 202"/>
                <p:cNvGrpSpPr>
                  <a:grpSpLocks/>
                </p:cNvGrpSpPr>
                <p:nvPr/>
              </p:nvGrpSpPr>
              <p:grpSpPr bwMode="auto">
                <a:xfrm>
                  <a:off x="5020" y="1674"/>
                  <a:ext cx="279" cy="176"/>
                  <a:chOff x="5020" y="1674"/>
                  <a:chExt cx="279" cy="176"/>
                </a:xfrm>
              </p:grpSpPr>
              <p:sp>
                <p:nvSpPr>
                  <p:cNvPr id="9436" name="Freeform 203"/>
                  <p:cNvSpPr>
                    <a:spLocks/>
                  </p:cNvSpPr>
                  <p:nvPr/>
                </p:nvSpPr>
                <p:spPr bwMode="auto">
                  <a:xfrm>
                    <a:off x="5139" y="1674"/>
                    <a:ext cx="160" cy="172"/>
                  </a:xfrm>
                  <a:custGeom>
                    <a:avLst/>
                    <a:gdLst>
                      <a:gd name="T0" fmla="*/ 0 w 960"/>
                      <a:gd name="T1" fmla="*/ 1 h 1031"/>
                      <a:gd name="T2" fmla="*/ 0 w 960"/>
                      <a:gd name="T3" fmla="*/ 0 h 1031"/>
                      <a:gd name="T4" fmla="*/ 1 w 960"/>
                      <a:gd name="T5" fmla="*/ 0 h 1031"/>
                      <a:gd name="T6" fmla="*/ 1 w 960"/>
                      <a:gd name="T7" fmla="*/ 1 h 1031"/>
                      <a:gd name="T8" fmla="*/ 0 w 960"/>
                      <a:gd name="T9" fmla="*/ 1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a:p>
                </p:txBody>
              </p:sp>
              <p:sp>
                <p:nvSpPr>
                  <p:cNvPr id="9437" name="Freeform 204"/>
                  <p:cNvSpPr>
                    <a:spLocks/>
                  </p:cNvSpPr>
                  <p:nvPr/>
                </p:nvSpPr>
                <p:spPr bwMode="auto">
                  <a:xfrm>
                    <a:off x="5020" y="1679"/>
                    <a:ext cx="141" cy="171"/>
                  </a:xfrm>
                  <a:custGeom>
                    <a:avLst/>
                    <a:gdLst>
                      <a:gd name="T0" fmla="*/ 0 w 850"/>
                      <a:gd name="T1" fmla="*/ 0 h 1026"/>
                      <a:gd name="T2" fmla="*/ 0 w 850"/>
                      <a:gd name="T3" fmla="*/ 0 h 1026"/>
                      <a:gd name="T4" fmla="*/ 0 w 850"/>
                      <a:gd name="T5" fmla="*/ 1 h 1026"/>
                      <a:gd name="T6" fmla="*/ 1 w 850"/>
                      <a:gd name="T7" fmla="*/ 1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a:p>
                </p:txBody>
              </p:sp>
              <p:sp>
                <p:nvSpPr>
                  <p:cNvPr id="9438" name="Freeform 205"/>
                  <p:cNvSpPr>
                    <a:spLocks/>
                  </p:cNvSpPr>
                  <p:nvPr/>
                </p:nvSpPr>
                <p:spPr bwMode="auto">
                  <a:xfrm>
                    <a:off x="5166" y="1691"/>
                    <a:ext cx="115" cy="129"/>
                  </a:xfrm>
                  <a:custGeom>
                    <a:avLst/>
                    <a:gdLst>
                      <a:gd name="T0" fmla="*/ 0 w 689"/>
                      <a:gd name="T1" fmla="*/ 0 h 778"/>
                      <a:gd name="T2" fmla="*/ 0 w 689"/>
                      <a:gd name="T3" fmla="*/ 0 h 778"/>
                      <a:gd name="T4" fmla="*/ 1 w 689"/>
                      <a:gd name="T5" fmla="*/ 0 h 778"/>
                      <a:gd name="T6" fmla="*/ 1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a:p>
                </p:txBody>
              </p:sp>
            </p:grpSp>
          </p:grpSp>
          <p:grpSp>
            <p:nvGrpSpPr>
              <p:cNvPr id="9425" name="Group 206"/>
              <p:cNvGrpSpPr>
                <a:grpSpLocks/>
              </p:cNvGrpSpPr>
              <p:nvPr/>
            </p:nvGrpSpPr>
            <p:grpSpPr bwMode="auto">
              <a:xfrm>
                <a:off x="5212" y="1846"/>
                <a:ext cx="113" cy="80"/>
                <a:chOff x="5212" y="1846"/>
                <a:chExt cx="113" cy="80"/>
              </a:xfrm>
            </p:grpSpPr>
            <p:sp>
              <p:nvSpPr>
                <p:cNvPr id="9426" name="Freeform 207"/>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a:p>
              </p:txBody>
            </p:sp>
            <p:sp>
              <p:nvSpPr>
                <p:cNvPr id="9427" name="Line 208"/>
                <p:cNvSpPr>
                  <a:spLocks noChangeShapeType="1"/>
                </p:cNvSpPr>
                <p:nvPr/>
              </p:nvSpPr>
              <p:spPr bwMode="auto">
                <a:xfrm flipV="1">
                  <a:off x="5286" y="1866"/>
                  <a:ext cx="30" cy="7"/>
                </a:xfrm>
                <a:prstGeom prst="line">
                  <a:avLst/>
                </a:prstGeom>
                <a:noFill/>
                <a:ln w="9525">
                  <a:solidFill>
                    <a:srgbClr val="000000"/>
                  </a:solidFill>
                  <a:round/>
                  <a:headEnd/>
                  <a:tailEnd/>
                </a:ln>
              </p:spPr>
              <p:txBody>
                <a:bodyPr/>
                <a:lstStyle/>
                <a:p>
                  <a:endParaRPr lang="zh-CN" altLang="en-US"/>
                </a:p>
              </p:txBody>
            </p:sp>
            <p:sp>
              <p:nvSpPr>
                <p:cNvPr id="9428" name="Line 209"/>
                <p:cNvSpPr>
                  <a:spLocks noChangeShapeType="1"/>
                </p:cNvSpPr>
                <p:nvPr/>
              </p:nvSpPr>
              <p:spPr bwMode="auto">
                <a:xfrm flipH="1">
                  <a:off x="5231" y="1876"/>
                  <a:ext cx="39" cy="9"/>
                </a:xfrm>
                <a:prstGeom prst="line">
                  <a:avLst/>
                </a:prstGeom>
                <a:noFill/>
                <a:ln w="9525">
                  <a:solidFill>
                    <a:srgbClr val="000000"/>
                  </a:solidFill>
                  <a:round/>
                  <a:headEnd/>
                  <a:tailEnd/>
                </a:ln>
              </p:spPr>
              <p:txBody>
                <a:bodyPr/>
                <a:lstStyle/>
                <a:p>
                  <a:endParaRPr lang="zh-CN" altLang="en-US"/>
                </a:p>
              </p:txBody>
            </p:sp>
            <p:sp>
              <p:nvSpPr>
                <p:cNvPr id="9429" name="Line 210"/>
                <p:cNvSpPr>
                  <a:spLocks noChangeShapeType="1"/>
                </p:cNvSpPr>
                <p:nvPr/>
              </p:nvSpPr>
              <p:spPr bwMode="auto">
                <a:xfrm>
                  <a:off x="5277" y="1856"/>
                  <a:ext cx="1" cy="52"/>
                </a:xfrm>
                <a:prstGeom prst="line">
                  <a:avLst/>
                </a:prstGeom>
                <a:noFill/>
                <a:ln w="1588">
                  <a:solidFill>
                    <a:srgbClr val="000000"/>
                  </a:solidFill>
                  <a:round/>
                  <a:headEnd/>
                  <a:tailEnd/>
                </a:ln>
              </p:spPr>
              <p:txBody>
                <a:bodyPr/>
                <a:lstStyle/>
                <a:p>
                  <a:endParaRPr lang="zh-CN" altLang="en-US"/>
                </a:p>
              </p:txBody>
            </p:sp>
            <p:sp>
              <p:nvSpPr>
                <p:cNvPr id="9430" name="Line 211"/>
                <p:cNvSpPr>
                  <a:spLocks noChangeShapeType="1"/>
                </p:cNvSpPr>
                <p:nvPr/>
              </p:nvSpPr>
              <p:spPr bwMode="auto">
                <a:xfrm>
                  <a:off x="5223" y="1868"/>
                  <a:ext cx="1" cy="57"/>
                </a:xfrm>
                <a:prstGeom prst="line">
                  <a:avLst/>
                </a:prstGeom>
                <a:noFill/>
                <a:ln w="1588">
                  <a:solidFill>
                    <a:srgbClr val="000000"/>
                  </a:solidFill>
                  <a:round/>
                  <a:headEnd/>
                  <a:tailEnd/>
                </a:ln>
              </p:spPr>
              <p:txBody>
                <a:bodyPr/>
                <a:lstStyle/>
                <a:p>
                  <a:endParaRPr lang="zh-CN" altLang="en-US"/>
                </a:p>
              </p:txBody>
            </p:sp>
            <p:sp>
              <p:nvSpPr>
                <p:cNvPr id="9431" name="Line 212"/>
                <p:cNvSpPr>
                  <a:spLocks noChangeShapeType="1"/>
                </p:cNvSpPr>
                <p:nvPr/>
              </p:nvSpPr>
              <p:spPr bwMode="auto">
                <a:xfrm flipH="1">
                  <a:off x="5223" y="1867"/>
                  <a:ext cx="102" cy="26"/>
                </a:xfrm>
                <a:prstGeom prst="line">
                  <a:avLst/>
                </a:prstGeom>
                <a:noFill/>
                <a:ln w="1588">
                  <a:solidFill>
                    <a:srgbClr val="000000"/>
                  </a:solidFill>
                  <a:round/>
                  <a:headEnd/>
                  <a:tailEnd/>
                </a:ln>
              </p:spPr>
              <p:txBody>
                <a:bodyPr/>
                <a:lstStyle/>
                <a:p>
                  <a:endParaRPr lang="zh-CN" altLang="en-US"/>
                </a:p>
              </p:txBody>
            </p:sp>
            <p:sp>
              <p:nvSpPr>
                <p:cNvPr id="9432" name="Line 213"/>
                <p:cNvSpPr>
                  <a:spLocks noChangeShapeType="1"/>
                </p:cNvSpPr>
                <p:nvPr/>
              </p:nvSpPr>
              <p:spPr bwMode="auto">
                <a:xfrm flipV="1">
                  <a:off x="5223" y="1860"/>
                  <a:ext cx="102" cy="23"/>
                </a:xfrm>
                <a:prstGeom prst="line">
                  <a:avLst/>
                </a:prstGeom>
                <a:noFill/>
                <a:ln w="1588">
                  <a:solidFill>
                    <a:srgbClr val="000000"/>
                  </a:solidFill>
                  <a:round/>
                  <a:headEnd/>
                  <a:tailEnd/>
                </a:ln>
              </p:spPr>
              <p:txBody>
                <a:bodyPr/>
                <a:lstStyle/>
                <a:p>
                  <a:endParaRPr lang="zh-CN" altLang="en-US"/>
                </a:p>
              </p:txBody>
            </p:sp>
          </p:grpSp>
        </p:grpSp>
        <p:grpSp>
          <p:nvGrpSpPr>
            <p:cNvPr id="9392" name="Group 214"/>
            <p:cNvGrpSpPr>
              <a:grpSpLocks/>
            </p:cNvGrpSpPr>
            <p:nvPr/>
          </p:nvGrpSpPr>
          <p:grpSpPr bwMode="auto">
            <a:xfrm>
              <a:off x="5170" y="1848"/>
              <a:ext cx="270" cy="138"/>
              <a:chOff x="5170" y="1848"/>
              <a:chExt cx="270" cy="138"/>
            </a:xfrm>
          </p:grpSpPr>
          <p:grpSp>
            <p:nvGrpSpPr>
              <p:cNvPr id="9393" name="Group 215"/>
              <p:cNvGrpSpPr>
                <a:grpSpLocks/>
              </p:cNvGrpSpPr>
              <p:nvPr/>
            </p:nvGrpSpPr>
            <p:grpSpPr bwMode="auto">
              <a:xfrm>
                <a:off x="5188" y="1923"/>
                <a:ext cx="43" cy="32"/>
                <a:chOff x="5188" y="1923"/>
                <a:chExt cx="43" cy="32"/>
              </a:xfrm>
            </p:grpSpPr>
            <p:sp>
              <p:nvSpPr>
                <p:cNvPr id="9422" name="Freeform 216"/>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a:p>
              </p:txBody>
            </p:sp>
            <p:sp>
              <p:nvSpPr>
                <p:cNvPr id="9423" name="Freeform 217"/>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a:p>
              </p:txBody>
            </p:sp>
          </p:grpSp>
          <p:grpSp>
            <p:nvGrpSpPr>
              <p:cNvPr id="9394" name="Group 218"/>
              <p:cNvGrpSpPr>
                <a:grpSpLocks/>
              </p:cNvGrpSpPr>
              <p:nvPr/>
            </p:nvGrpSpPr>
            <p:grpSpPr bwMode="auto">
              <a:xfrm>
                <a:off x="5170" y="1848"/>
                <a:ext cx="270" cy="138"/>
                <a:chOff x="5170" y="1848"/>
                <a:chExt cx="270" cy="138"/>
              </a:xfrm>
            </p:grpSpPr>
            <p:sp>
              <p:nvSpPr>
                <p:cNvPr id="9395" name="Freeform 219"/>
                <p:cNvSpPr>
                  <a:spLocks/>
                </p:cNvSpPr>
                <p:nvPr/>
              </p:nvSpPr>
              <p:spPr bwMode="auto">
                <a:xfrm>
                  <a:off x="5175" y="1848"/>
                  <a:ext cx="264" cy="122"/>
                </a:xfrm>
                <a:custGeom>
                  <a:avLst/>
                  <a:gdLst>
                    <a:gd name="T0" fmla="*/ 0 w 1583"/>
                    <a:gd name="T1" fmla="*/ 0 h 729"/>
                    <a:gd name="T2" fmla="*/ 1 w 1583"/>
                    <a:gd name="T3" fmla="*/ 1 h 729"/>
                    <a:gd name="T4" fmla="*/ 1 w 1583"/>
                    <a:gd name="T5" fmla="*/ 0 h 729"/>
                    <a:gd name="T6" fmla="*/ 1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a:p>
              </p:txBody>
            </p:sp>
            <p:sp>
              <p:nvSpPr>
                <p:cNvPr id="9396" name="Freeform 220"/>
                <p:cNvSpPr>
                  <a:spLocks/>
                </p:cNvSpPr>
                <p:nvPr/>
              </p:nvSpPr>
              <p:spPr bwMode="auto">
                <a:xfrm>
                  <a:off x="5170" y="1899"/>
                  <a:ext cx="133" cy="86"/>
                </a:xfrm>
                <a:custGeom>
                  <a:avLst/>
                  <a:gdLst>
                    <a:gd name="T0" fmla="*/ 0 w 792"/>
                    <a:gd name="T1" fmla="*/ 0 h 516"/>
                    <a:gd name="T2" fmla="*/ 1 w 792"/>
                    <a:gd name="T3" fmla="*/ 0 h 516"/>
                    <a:gd name="T4" fmla="*/ 1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a:p>
              </p:txBody>
            </p:sp>
            <p:sp>
              <p:nvSpPr>
                <p:cNvPr id="9397" name="Freeform 221"/>
                <p:cNvSpPr>
                  <a:spLocks/>
                </p:cNvSpPr>
                <p:nvPr/>
              </p:nvSpPr>
              <p:spPr bwMode="auto">
                <a:xfrm>
                  <a:off x="5299" y="1901"/>
                  <a:ext cx="141" cy="85"/>
                </a:xfrm>
                <a:custGeom>
                  <a:avLst/>
                  <a:gdLst>
                    <a:gd name="T0" fmla="*/ 0 w 846"/>
                    <a:gd name="T1" fmla="*/ 0 h 507"/>
                    <a:gd name="T2" fmla="*/ 0 w 846"/>
                    <a:gd name="T3" fmla="*/ 0 h 507"/>
                    <a:gd name="T4" fmla="*/ 1 w 846"/>
                    <a:gd name="T5" fmla="*/ 0 h 507"/>
                    <a:gd name="T6" fmla="*/ 1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a:p>
              </p:txBody>
            </p:sp>
            <p:sp>
              <p:nvSpPr>
                <p:cNvPr id="9398" name="Freeform 222"/>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w="9525">
                  <a:noFill/>
                  <a:round/>
                  <a:headEnd/>
                  <a:tailEnd/>
                </a:ln>
              </p:spPr>
              <p:txBody>
                <a:bodyPr/>
                <a:lstStyle/>
                <a:p>
                  <a:endParaRPr lang="zh-CN" altLang="en-US"/>
                </a:p>
              </p:txBody>
            </p:sp>
            <p:sp>
              <p:nvSpPr>
                <p:cNvPr id="9399" name="Freeform 223"/>
                <p:cNvSpPr>
                  <a:spLocks/>
                </p:cNvSpPr>
                <p:nvPr/>
              </p:nvSpPr>
              <p:spPr bwMode="auto">
                <a:xfrm>
                  <a:off x="5270" y="1868"/>
                  <a:ext cx="156" cy="72"/>
                </a:xfrm>
                <a:custGeom>
                  <a:avLst/>
                  <a:gdLst>
                    <a:gd name="T0" fmla="*/ 0 w 938"/>
                    <a:gd name="T1" fmla="*/ 0 h 434"/>
                    <a:gd name="T2" fmla="*/ 0 w 938"/>
                    <a:gd name="T3" fmla="*/ 0 h 434"/>
                    <a:gd name="T4" fmla="*/ 1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w="9525">
                  <a:noFill/>
                  <a:round/>
                  <a:headEnd/>
                  <a:tailEnd/>
                </a:ln>
              </p:spPr>
              <p:txBody>
                <a:bodyPr/>
                <a:lstStyle/>
                <a:p>
                  <a:endParaRPr lang="zh-CN" altLang="en-US"/>
                </a:p>
              </p:txBody>
            </p:sp>
            <p:sp>
              <p:nvSpPr>
                <p:cNvPr id="9400" name="Freeform 224"/>
                <p:cNvSpPr>
                  <a:spLocks/>
                </p:cNvSpPr>
                <p:nvPr/>
              </p:nvSpPr>
              <p:spPr bwMode="auto">
                <a:xfrm>
                  <a:off x="5188" y="1852"/>
                  <a:ext cx="172" cy="66"/>
                </a:xfrm>
                <a:custGeom>
                  <a:avLst/>
                  <a:gdLst>
                    <a:gd name="T0" fmla="*/ 0 w 1034"/>
                    <a:gd name="T1" fmla="*/ 0 h 395"/>
                    <a:gd name="T2" fmla="*/ 0 w 1034"/>
                    <a:gd name="T3" fmla="*/ 0 h 395"/>
                    <a:gd name="T4" fmla="*/ 1 w 1034"/>
                    <a:gd name="T5" fmla="*/ 0 h 395"/>
                    <a:gd name="T6" fmla="*/ 1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w="9525">
                  <a:noFill/>
                  <a:round/>
                  <a:headEnd/>
                  <a:tailEnd/>
                </a:ln>
              </p:spPr>
              <p:txBody>
                <a:bodyPr/>
                <a:lstStyle/>
                <a:p>
                  <a:endParaRPr lang="zh-CN" altLang="en-US"/>
                </a:p>
              </p:txBody>
            </p:sp>
            <p:sp>
              <p:nvSpPr>
                <p:cNvPr id="9401" name="Line 225"/>
                <p:cNvSpPr>
                  <a:spLocks noChangeShapeType="1"/>
                </p:cNvSpPr>
                <p:nvPr/>
              </p:nvSpPr>
              <p:spPr bwMode="auto">
                <a:xfrm flipV="1">
                  <a:off x="5193" y="1855"/>
                  <a:ext cx="148" cy="51"/>
                </a:xfrm>
                <a:prstGeom prst="line">
                  <a:avLst/>
                </a:prstGeom>
                <a:noFill/>
                <a:ln w="4763">
                  <a:solidFill>
                    <a:srgbClr val="808080"/>
                  </a:solidFill>
                  <a:round/>
                  <a:headEnd/>
                  <a:tailEnd/>
                </a:ln>
              </p:spPr>
              <p:txBody>
                <a:bodyPr/>
                <a:lstStyle/>
                <a:p>
                  <a:endParaRPr lang="zh-CN" altLang="en-US"/>
                </a:p>
              </p:txBody>
            </p:sp>
            <p:sp>
              <p:nvSpPr>
                <p:cNvPr id="9402" name="Line 226"/>
                <p:cNvSpPr>
                  <a:spLocks noChangeShapeType="1"/>
                </p:cNvSpPr>
                <p:nvPr/>
              </p:nvSpPr>
              <p:spPr bwMode="auto">
                <a:xfrm flipV="1">
                  <a:off x="5205" y="1858"/>
                  <a:ext cx="144" cy="52"/>
                </a:xfrm>
                <a:prstGeom prst="line">
                  <a:avLst/>
                </a:prstGeom>
                <a:noFill/>
                <a:ln w="4763">
                  <a:solidFill>
                    <a:srgbClr val="808080"/>
                  </a:solidFill>
                  <a:round/>
                  <a:headEnd/>
                  <a:tailEnd/>
                </a:ln>
              </p:spPr>
              <p:txBody>
                <a:bodyPr/>
                <a:lstStyle/>
                <a:p>
                  <a:endParaRPr lang="zh-CN" altLang="en-US"/>
                </a:p>
              </p:txBody>
            </p:sp>
            <p:sp>
              <p:nvSpPr>
                <p:cNvPr id="9403" name="Line 227"/>
                <p:cNvSpPr>
                  <a:spLocks noChangeShapeType="1"/>
                </p:cNvSpPr>
                <p:nvPr/>
              </p:nvSpPr>
              <p:spPr bwMode="auto">
                <a:xfrm flipV="1">
                  <a:off x="5214" y="1862"/>
                  <a:ext cx="141" cy="54"/>
                </a:xfrm>
                <a:prstGeom prst="line">
                  <a:avLst/>
                </a:prstGeom>
                <a:noFill/>
                <a:ln w="4763">
                  <a:solidFill>
                    <a:srgbClr val="808080"/>
                  </a:solidFill>
                  <a:round/>
                  <a:headEnd/>
                  <a:tailEnd/>
                </a:ln>
              </p:spPr>
              <p:txBody>
                <a:bodyPr/>
                <a:lstStyle/>
                <a:p>
                  <a:endParaRPr lang="zh-CN" altLang="en-US"/>
                </a:p>
              </p:txBody>
            </p:sp>
            <p:sp>
              <p:nvSpPr>
                <p:cNvPr id="9404" name="Line 228"/>
                <p:cNvSpPr>
                  <a:spLocks noChangeShapeType="1"/>
                </p:cNvSpPr>
                <p:nvPr/>
              </p:nvSpPr>
              <p:spPr bwMode="auto">
                <a:xfrm flipV="1">
                  <a:off x="5235" y="1871"/>
                  <a:ext cx="138" cy="55"/>
                </a:xfrm>
                <a:prstGeom prst="line">
                  <a:avLst/>
                </a:prstGeom>
                <a:noFill/>
                <a:ln w="4763">
                  <a:solidFill>
                    <a:srgbClr val="808080"/>
                  </a:solidFill>
                  <a:round/>
                  <a:headEnd/>
                  <a:tailEnd/>
                </a:ln>
              </p:spPr>
              <p:txBody>
                <a:bodyPr/>
                <a:lstStyle/>
                <a:p>
                  <a:endParaRPr lang="zh-CN" altLang="en-US"/>
                </a:p>
              </p:txBody>
            </p:sp>
            <p:sp>
              <p:nvSpPr>
                <p:cNvPr id="9405" name="Line 229"/>
                <p:cNvSpPr>
                  <a:spLocks noChangeShapeType="1"/>
                </p:cNvSpPr>
                <p:nvPr/>
              </p:nvSpPr>
              <p:spPr bwMode="auto">
                <a:xfrm flipV="1">
                  <a:off x="5246" y="1877"/>
                  <a:ext cx="137" cy="56"/>
                </a:xfrm>
                <a:prstGeom prst="line">
                  <a:avLst/>
                </a:prstGeom>
                <a:noFill/>
                <a:ln w="4763">
                  <a:solidFill>
                    <a:srgbClr val="808080"/>
                  </a:solidFill>
                  <a:round/>
                  <a:headEnd/>
                  <a:tailEnd/>
                </a:ln>
              </p:spPr>
              <p:txBody>
                <a:bodyPr/>
                <a:lstStyle/>
                <a:p>
                  <a:endParaRPr lang="zh-CN" altLang="en-US"/>
                </a:p>
              </p:txBody>
            </p:sp>
            <p:sp>
              <p:nvSpPr>
                <p:cNvPr id="9406" name="Line 230"/>
                <p:cNvSpPr>
                  <a:spLocks noChangeShapeType="1"/>
                </p:cNvSpPr>
                <p:nvPr/>
              </p:nvSpPr>
              <p:spPr bwMode="auto">
                <a:xfrm flipV="1">
                  <a:off x="5261" y="1885"/>
                  <a:ext cx="124" cy="53"/>
                </a:xfrm>
                <a:prstGeom prst="line">
                  <a:avLst/>
                </a:prstGeom>
                <a:noFill/>
                <a:ln w="4763">
                  <a:solidFill>
                    <a:srgbClr val="808080"/>
                  </a:solidFill>
                  <a:round/>
                  <a:headEnd/>
                  <a:tailEnd/>
                </a:ln>
              </p:spPr>
              <p:txBody>
                <a:bodyPr/>
                <a:lstStyle/>
                <a:p>
                  <a:endParaRPr lang="zh-CN" altLang="en-US"/>
                </a:p>
              </p:txBody>
            </p:sp>
            <p:sp>
              <p:nvSpPr>
                <p:cNvPr id="9407" name="Line 231"/>
                <p:cNvSpPr>
                  <a:spLocks noChangeShapeType="1"/>
                </p:cNvSpPr>
                <p:nvPr/>
              </p:nvSpPr>
              <p:spPr bwMode="auto">
                <a:xfrm flipV="1">
                  <a:off x="5274" y="1890"/>
                  <a:ext cx="119" cy="53"/>
                </a:xfrm>
                <a:prstGeom prst="line">
                  <a:avLst/>
                </a:prstGeom>
                <a:noFill/>
                <a:ln w="4763">
                  <a:solidFill>
                    <a:srgbClr val="808080"/>
                  </a:solidFill>
                  <a:round/>
                  <a:headEnd/>
                  <a:tailEnd/>
                </a:ln>
              </p:spPr>
              <p:txBody>
                <a:bodyPr/>
                <a:lstStyle/>
                <a:p>
                  <a:endParaRPr lang="zh-CN" altLang="en-US"/>
                </a:p>
              </p:txBody>
            </p:sp>
            <p:sp>
              <p:nvSpPr>
                <p:cNvPr id="9408" name="Line 232"/>
                <p:cNvSpPr>
                  <a:spLocks noChangeShapeType="1"/>
                </p:cNvSpPr>
                <p:nvPr/>
              </p:nvSpPr>
              <p:spPr bwMode="auto">
                <a:xfrm flipV="1">
                  <a:off x="5291" y="1897"/>
                  <a:ext cx="114" cy="52"/>
                </a:xfrm>
                <a:prstGeom prst="line">
                  <a:avLst/>
                </a:prstGeom>
                <a:noFill/>
                <a:ln w="4763">
                  <a:solidFill>
                    <a:srgbClr val="808080"/>
                  </a:solidFill>
                  <a:round/>
                  <a:headEnd/>
                  <a:tailEnd/>
                </a:ln>
              </p:spPr>
              <p:txBody>
                <a:bodyPr/>
                <a:lstStyle/>
                <a:p>
                  <a:endParaRPr lang="zh-CN" altLang="en-US"/>
                </a:p>
              </p:txBody>
            </p:sp>
            <p:sp>
              <p:nvSpPr>
                <p:cNvPr id="9409" name="Line 233"/>
                <p:cNvSpPr>
                  <a:spLocks noChangeShapeType="1"/>
                </p:cNvSpPr>
                <p:nvPr/>
              </p:nvSpPr>
              <p:spPr bwMode="auto">
                <a:xfrm>
                  <a:off x="5239" y="1915"/>
                  <a:ext cx="71" cy="40"/>
                </a:xfrm>
                <a:prstGeom prst="line">
                  <a:avLst/>
                </a:prstGeom>
                <a:noFill/>
                <a:ln w="4763">
                  <a:solidFill>
                    <a:srgbClr val="808080"/>
                  </a:solidFill>
                  <a:round/>
                  <a:headEnd/>
                  <a:tailEnd/>
                </a:ln>
              </p:spPr>
              <p:txBody>
                <a:bodyPr/>
                <a:lstStyle/>
                <a:p>
                  <a:endParaRPr lang="zh-CN" altLang="en-US"/>
                </a:p>
              </p:txBody>
            </p:sp>
            <p:sp>
              <p:nvSpPr>
                <p:cNvPr id="9410" name="Line 234"/>
                <p:cNvSpPr>
                  <a:spLocks noChangeShapeType="1"/>
                </p:cNvSpPr>
                <p:nvPr/>
              </p:nvSpPr>
              <p:spPr bwMode="auto">
                <a:xfrm>
                  <a:off x="5255" y="1910"/>
                  <a:ext cx="69" cy="38"/>
                </a:xfrm>
                <a:prstGeom prst="line">
                  <a:avLst/>
                </a:prstGeom>
                <a:noFill/>
                <a:ln w="4763">
                  <a:solidFill>
                    <a:srgbClr val="808080"/>
                  </a:solidFill>
                  <a:round/>
                  <a:headEnd/>
                  <a:tailEnd/>
                </a:ln>
              </p:spPr>
              <p:txBody>
                <a:bodyPr/>
                <a:lstStyle/>
                <a:p>
                  <a:endParaRPr lang="zh-CN" altLang="en-US"/>
                </a:p>
              </p:txBody>
            </p:sp>
            <p:sp>
              <p:nvSpPr>
                <p:cNvPr id="9411" name="Line 235"/>
                <p:cNvSpPr>
                  <a:spLocks noChangeShapeType="1"/>
                </p:cNvSpPr>
                <p:nvPr/>
              </p:nvSpPr>
              <p:spPr bwMode="auto">
                <a:xfrm>
                  <a:off x="5285" y="1897"/>
                  <a:ext cx="68" cy="37"/>
                </a:xfrm>
                <a:prstGeom prst="line">
                  <a:avLst/>
                </a:prstGeom>
                <a:noFill/>
                <a:ln w="4763">
                  <a:solidFill>
                    <a:srgbClr val="808080"/>
                  </a:solidFill>
                  <a:round/>
                  <a:headEnd/>
                  <a:tailEnd/>
                </a:ln>
              </p:spPr>
              <p:txBody>
                <a:bodyPr/>
                <a:lstStyle/>
                <a:p>
                  <a:endParaRPr lang="zh-CN" altLang="en-US"/>
                </a:p>
              </p:txBody>
            </p:sp>
            <p:sp>
              <p:nvSpPr>
                <p:cNvPr id="9412" name="Line 236"/>
                <p:cNvSpPr>
                  <a:spLocks noChangeShapeType="1"/>
                </p:cNvSpPr>
                <p:nvPr/>
              </p:nvSpPr>
              <p:spPr bwMode="auto">
                <a:xfrm>
                  <a:off x="5301" y="1891"/>
                  <a:ext cx="67" cy="36"/>
                </a:xfrm>
                <a:prstGeom prst="line">
                  <a:avLst/>
                </a:prstGeom>
                <a:noFill/>
                <a:ln w="4763">
                  <a:solidFill>
                    <a:srgbClr val="808080"/>
                  </a:solidFill>
                  <a:round/>
                  <a:headEnd/>
                  <a:tailEnd/>
                </a:ln>
              </p:spPr>
              <p:txBody>
                <a:bodyPr/>
                <a:lstStyle/>
                <a:p>
                  <a:endParaRPr lang="zh-CN" altLang="en-US"/>
                </a:p>
              </p:txBody>
            </p:sp>
            <p:sp>
              <p:nvSpPr>
                <p:cNvPr id="9413" name="Line 237"/>
                <p:cNvSpPr>
                  <a:spLocks noChangeShapeType="1"/>
                </p:cNvSpPr>
                <p:nvPr/>
              </p:nvSpPr>
              <p:spPr bwMode="auto">
                <a:xfrm>
                  <a:off x="5318" y="1886"/>
                  <a:ext cx="65" cy="36"/>
                </a:xfrm>
                <a:prstGeom prst="line">
                  <a:avLst/>
                </a:prstGeom>
                <a:noFill/>
                <a:ln w="4763">
                  <a:solidFill>
                    <a:srgbClr val="808080"/>
                  </a:solidFill>
                  <a:round/>
                  <a:headEnd/>
                  <a:tailEnd/>
                </a:ln>
              </p:spPr>
              <p:txBody>
                <a:bodyPr/>
                <a:lstStyle/>
                <a:p>
                  <a:endParaRPr lang="zh-CN" altLang="en-US"/>
                </a:p>
              </p:txBody>
            </p:sp>
            <p:sp>
              <p:nvSpPr>
                <p:cNvPr id="9414" name="Line 238"/>
                <p:cNvSpPr>
                  <a:spLocks noChangeShapeType="1"/>
                </p:cNvSpPr>
                <p:nvPr/>
              </p:nvSpPr>
              <p:spPr bwMode="auto">
                <a:xfrm>
                  <a:off x="5332" y="1880"/>
                  <a:ext cx="64" cy="34"/>
                </a:xfrm>
                <a:prstGeom prst="line">
                  <a:avLst/>
                </a:prstGeom>
                <a:noFill/>
                <a:ln w="4763">
                  <a:solidFill>
                    <a:srgbClr val="808080"/>
                  </a:solidFill>
                  <a:round/>
                  <a:headEnd/>
                  <a:tailEnd/>
                </a:ln>
              </p:spPr>
              <p:txBody>
                <a:bodyPr/>
                <a:lstStyle/>
                <a:p>
                  <a:endParaRPr lang="zh-CN" altLang="en-US"/>
                </a:p>
              </p:txBody>
            </p:sp>
            <p:sp>
              <p:nvSpPr>
                <p:cNvPr id="9415" name="Line 239"/>
                <p:cNvSpPr>
                  <a:spLocks noChangeShapeType="1"/>
                </p:cNvSpPr>
                <p:nvPr/>
              </p:nvSpPr>
              <p:spPr bwMode="auto">
                <a:xfrm>
                  <a:off x="5346" y="1874"/>
                  <a:ext cx="64" cy="33"/>
                </a:xfrm>
                <a:prstGeom prst="line">
                  <a:avLst/>
                </a:prstGeom>
                <a:noFill/>
                <a:ln w="4763">
                  <a:solidFill>
                    <a:srgbClr val="808080"/>
                  </a:solidFill>
                  <a:round/>
                  <a:headEnd/>
                  <a:tailEnd/>
                </a:ln>
              </p:spPr>
              <p:txBody>
                <a:bodyPr/>
                <a:lstStyle/>
                <a:p>
                  <a:endParaRPr lang="zh-CN" altLang="en-US"/>
                </a:p>
              </p:txBody>
            </p:sp>
            <p:sp>
              <p:nvSpPr>
                <p:cNvPr id="9416" name="Line 240"/>
                <p:cNvSpPr>
                  <a:spLocks noChangeShapeType="1"/>
                </p:cNvSpPr>
                <p:nvPr/>
              </p:nvSpPr>
              <p:spPr bwMode="auto">
                <a:xfrm>
                  <a:off x="5209" y="1892"/>
                  <a:ext cx="35" cy="18"/>
                </a:xfrm>
                <a:prstGeom prst="line">
                  <a:avLst/>
                </a:prstGeom>
                <a:noFill/>
                <a:ln w="4763">
                  <a:solidFill>
                    <a:srgbClr val="808080"/>
                  </a:solidFill>
                  <a:round/>
                  <a:headEnd/>
                  <a:tailEnd/>
                </a:ln>
              </p:spPr>
              <p:txBody>
                <a:bodyPr/>
                <a:lstStyle/>
                <a:p>
                  <a:endParaRPr lang="zh-CN" altLang="en-US"/>
                </a:p>
              </p:txBody>
            </p:sp>
            <p:sp>
              <p:nvSpPr>
                <p:cNvPr id="9417" name="Line 241"/>
                <p:cNvSpPr>
                  <a:spLocks noChangeShapeType="1"/>
                </p:cNvSpPr>
                <p:nvPr/>
              </p:nvSpPr>
              <p:spPr bwMode="auto">
                <a:xfrm>
                  <a:off x="5232" y="1885"/>
                  <a:ext cx="32" cy="17"/>
                </a:xfrm>
                <a:prstGeom prst="line">
                  <a:avLst/>
                </a:prstGeom>
                <a:noFill/>
                <a:ln w="4763">
                  <a:solidFill>
                    <a:srgbClr val="808080"/>
                  </a:solidFill>
                  <a:round/>
                  <a:headEnd/>
                  <a:tailEnd/>
                </a:ln>
              </p:spPr>
              <p:txBody>
                <a:bodyPr/>
                <a:lstStyle/>
                <a:p>
                  <a:endParaRPr lang="zh-CN" altLang="en-US"/>
                </a:p>
              </p:txBody>
            </p:sp>
            <p:sp>
              <p:nvSpPr>
                <p:cNvPr id="9418" name="Line 242"/>
                <p:cNvSpPr>
                  <a:spLocks noChangeShapeType="1"/>
                </p:cNvSpPr>
                <p:nvPr/>
              </p:nvSpPr>
              <p:spPr bwMode="auto">
                <a:xfrm>
                  <a:off x="5252" y="1879"/>
                  <a:ext cx="33" cy="17"/>
                </a:xfrm>
                <a:prstGeom prst="line">
                  <a:avLst/>
                </a:prstGeom>
                <a:noFill/>
                <a:ln w="4763">
                  <a:solidFill>
                    <a:srgbClr val="808080"/>
                  </a:solidFill>
                  <a:round/>
                  <a:headEnd/>
                  <a:tailEnd/>
                </a:ln>
              </p:spPr>
              <p:txBody>
                <a:bodyPr/>
                <a:lstStyle/>
                <a:p>
                  <a:endParaRPr lang="zh-CN" altLang="en-US"/>
                </a:p>
              </p:txBody>
            </p:sp>
            <p:sp>
              <p:nvSpPr>
                <p:cNvPr id="9419" name="Line 243"/>
                <p:cNvSpPr>
                  <a:spLocks noChangeShapeType="1"/>
                </p:cNvSpPr>
                <p:nvPr/>
              </p:nvSpPr>
              <p:spPr bwMode="auto">
                <a:xfrm>
                  <a:off x="5272" y="1872"/>
                  <a:ext cx="32" cy="15"/>
                </a:xfrm>
                <a:prstGeom prst="line">
                  <a:avLst/>
                </a:prstGeom>
                <a:noFill/>
                <a:ln w="4763">
                  <a:solidFill>
                    <a:srgbClr val="808080"/>
                  </a:solidFill>
                  <a:round/>
                  <a:headEnd/>
                  <a:tailEnd/>
                </a:ln>
              </p:spPr>
              <p:txBody>
                <a:bodyPr/>
                <a:lstStyle/>
                <a:p>
                  <a:endParaRPr lang="zh-CN" altLang="en-US"/>
                </a:p>
              </p:txBody>
            </p:sp>
            <p:sp>
              <p:nvSpPr>
                <p:cNvPr id="9420" name="Line 244"/>
                <p:cNvSpPr>
                  <a:spLocks noChangeShapeType="1"/>
                </p:cNvSpPr>
                <p:nvPr/>
              </p:nvSpPr>
              <p:spPr bwMode="auto">
                <a:xfrm>
                  <a:off x="5292" y="1865"/>
                  <a:ext cx="31" cy="16"/>
                </a:xfrm>
                <a:prstGeom prst="line">
                  <a:avLst/>
                </a:prstGeom>
                <a:noFill/>
                <a:ln w="4763">
                  <a:solidFill>
                    <a:srgbClr val="808080"/>
                  </a:solidFill>
                  <a:round/>
                  <a:headEnd/>
                  <a:tailEnd/>
                </a:ln>
              </p:spPr>
              <p:txBody>
                <a:bodyPr/>
                <a:lstStyle/>
                <a:p>
                  <a:endParaRPr lang="zh-CN" altLang="en-US"/>
                </a:p>
              </p:txBody>
            </p:sp>
            <p:sp>
              <p:nvSpPr>
                <p:cNvPr id="9421" name="Line 245"/>
                <p:cNvSpPr>
                  <a:spLocks noChangeShapeType="1"/>
                </p:cNvSpPr>
                <p:nvPr/>
              </p:nvSpPr>
              <p:spPr bwMode="auto">
                <a:xfrm>
                  <a:off x="5315" y="1858"/>
                  <a:ext cx="29" cy="15"/>
                </a:xfrm>
                <a:prstGeom prst="line">
                  <a:avLst/>
                </a:prstGeom>
                <a:noFill/>
                <a:ln w="4763">
                  <a:solidFill>
                    <a:srgbClr val="808080"/>
                  </a:solidFill>
                  <a:round/>
                  <a:headEnd/>
                  <a:tailEnd/>
                </a:ln>
              </p:spPr>
              <p:txBody>
                <a:bodyPr/>
                <a:lstStyle/>
                <a:p>
                  <a:endParaRPr lang="zh-CN" altLang="en-US"/>
                </a:p>
              </p:txBody>
            </p:sp>
          </p:grpSp>
        </p:grpSp>
      </p:grpSp>
      <p:grpSp>
        <p:nvGrpSpPr>
          <p:cNvPr id="9264" name="Group 246"/>
          <p:cNvGrpSpPr>
            <a:grpSpLocks/>
          </p:cNvGrpSpPr>
          <p:nvPr/>
        </p:nvGrpSpPr>
        <p:grpSpPr bwMode="auto">
          <a:xfrm>
            <a:off x="8359775" y="4262438"/>
            <a:ext cx="552450" cy="246062"/>
            <a:chOff x="5266" y="2029"/>
            <a:chExt cx="348" cy="155"/>
          </a:xfrm>
        </p:grpSpPr>
        <p:sp>
          <p:nvSpPr>
            <p:cNvPr id="9385" name="Freeform 247"/>
            <p:cNvSpPr>
              <a:spLocks/>
            </p:cNvSpPr>
            <p:nvPr/>
          </p:nvSpPr>
          <p:spPr bwMode="auto">
            <a:xfrm>
              <a:off x="5266" y="2029"/>
              <a:ext cx="348" cy="155"/>
            </a:xfrm>
            <a:custGeom>
              <a:avLst/>
              <a:gdLst>
                <a:gd name="T0" fmla="*/ 0 w 2091"/>
                <a:gd name="T1" fmla="*/ 1 h 931"/>
                <a:gd name="T2" fmla="*/ 0 w 2091"/>
                <a:gd name="T3" fmla="*/ 1 h 931"/>
                <a:gd name="T4" fmla="*/ 0 w 2091"/>
                <a:gd name="T5" fmla="*/ 0 h 931"/>
                <a:gd name="T6" fmla="*/ 0 w 2091"/>
                <a:gd name="T7" fmla="*/ 0 h 931"/>
                <a:gd name="T8" fmla="*/ 0 w 2091"/>
                <a:gd name="T9" fmla="*/ 0 h 931"/>
                <a:gd name="T10" fmla="*/ 0 w 2091"/>
                <a:gd name="T11" fmla="*/ 0 h 931"/>
                <a:gd name="T12" fmla="*/ 0 w 2091"/>
                <a:gd name="T13" fmla="*/ 0 h 931"/>
                <a:gd name="T14" fmla="*/ 1 w 2091"/>
                <a:gd name="T15" fmla="*/ 0 h 931"/>
                <a:gd name="T16" fmla="*/ 1 w 2091"/>
                <a:gd name="T17" fmla="*/ 0 h 931"/>
                <a:gd name="T18" fmla="*/ 1 w 2091"/>
                <a:gd name="T19" fmla="*/ 0 h 931"/>
                <a:gd name="T20" fmla="*/ 1 w 2091"/>
                <a:gd name="T21" fmla="*/ 0 h 931"/>
                <a:gd name="T22" fmla="*/ 1 w 2091"/>
                <a:gd name="T23" fmla="*/ 0 h 931"/>
                <a:gd name="T24" fmla="*/ 1 w 2091"/>
                <a:gd name="T25" fmla="*/ 0 h 931"/>
                <a:gd name="T26" fmla="*/ 1 w 2091"/>
                <a:gd name="T27" fmla="*/ 0 h 931"/>
                <a:gd name="T28" fmla="*/ 1 w 2091"/>
                <a:gd name="T29" fmla="*/ 0 h 931"/>
                <a:gd name="T30" fmla="*/ 1 w 2091"/>
                <a:gd name="T31" fmla="*/ 0 h 931"/>
                <a:gd name="T32" fmla="*/ 1 w 2091"/>
                <a:gd name="T33" fmla="*/ 0 h 931"/>
                <a:gd name="T34" fmla="*/ 1 w 2091"/>
                <a:gd name="T35" fmla="*/ 0 h 931"/>
                <a:gd name="T36" fmla="*/ 1 w 2091"/>
                <a:gd name="T37" fmla="*/ 0 h 931"/>
                <a:gd name="T38" fmla="*/ 1 w 2091"/>
                <a:gd name="T39" fmla="*/ 0 h 931"/>
                <a:gd name="T40" fmla="*/ 1 w 2091"/>
                <a:gd name="T41" fmla="*/ 0 h 931"/>
                <a:gd name="T42" fmla="*/ 1 w 2091"/>
                <a:gd name="T43" fmla="*/ 0 h 931"/>
                <a:gd name="T44" fmla="*/ 1 w 2091"/>
                <a:gd name="T45" fmla="*/ 0 h 931"/>
                <a:gd name="T46" fmla="*/ 1 w 2091"/>
                <a:gd name="T47" fmla="*/ 0 h 931"/>
                <a:gd name="T48" fmla="*/ 2 w 2091"/>
                <a:gd name="T49" fmla="*/ 0 h 931"/>
                <a:gd name="T50" fmla="*/ 2 w 2091"/>
                <a:gd name="T51" fmla="*/ 0 h 931"/>
                <a:gd name="T52" fmla="*/ 2 w 2091"/>
                <a:gd name="T53" fmla="*/ 0 h 931"/>
                <a:gd name="T54" fmla="*/ 1 w 2091"/>
                <a:gd name="T55" fmla="*/ 0 h 931"/>
                <a:gd name="T56" fmla="*/ 1 w 2091"/>
                <a:gd name="T57" fmla="*/ 0 h 931"/>
                <a:gd name="T58" fmla="*/ 1 w 2091"/>
                <a:gd name="T59" fmla="*/ 0 h 931"/>
                <a:gd name="T60" fmla="*/ 1 w 2091"/>
                <a:gd name="T61" fmla="*/ 0 h 931"/>
                <a:gd name="T62" fmla="*/ 1 w 2091"/>
                <a:gd name="T63" fmla="*/ 0 h 931"/>
                <a:gd name="T64" fmla="*/ 1 w 2091"/>
                <a:gd name="T65" fmla="*/ 0 h 931"/>
                <a:gd name="T66" fmla="*/ 1 w 2091"/>
                <a:gd name="T67" fmla="*/ 0 h 931"/>
                <a:gd name="T68" fmla="*/ 1 w 2091"/>
                <a:gd name="T69" fmla="*/ 1 h 931"/>
                <a:gd name="T70" fmla="*/ 1 w 2091"/>
                <a:gd name="T71" fmla="*/ 1 h 931"/>
                <a:gd name="T72" fmla="*/ 1 w 2091"/>
                <a:gd name="T73" fmla="*/ 1 h 931"/>
                <a:gd name="T74" fmla="*/ 1 w 2091"/>
                <a:gd name="T75" fmla="*/ 1 h 931"/>
                <a:gd name="T76" fmla="*/ 1 w 2091"/>
                <a:gd name="T77" fmla="*/ 1 h 931"/>
                <a:gd name="T78" fmla="*/ 1 w 2091"/>
                <a:gd name="T79" fmla="*/ 1 h 931"/>
                <a:gd name="T80" fmla="*/ 1 w 2091"/>
                <a:gd name="T81" fmla="*/ 1 h 931"/>
                <a:gd name="T82" fmla="*/ 1 w 2091"/>
                <a:gd name="T83" fmla="*/ 1 h 931"/>
                <a:gd name="T84" fmla="*/ 0 w 2091"/>
                <a:gd name="T85" fmla="*/ 1 h 931"/>
                <a:gd name="T86" fmla="*/ 0 w 2091"/>
                <a:gd name="T87" fmla="*/ 1 h 931"/>
                <a:gd name="T88" fmla="*/ 0 w 2091"/>
                <a:gd name="T89" fmla="*/ 1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a:p>
          </p:txBody>
        </p:sp>
        <p:sp>
          <p:nvSpPr>
            <p:cNvPr id="9386" name="Freeform 248"/>
            <p:cNvSpPr>
              <a:spLocks/>
            </p:cNvSpPr>
            <p:nvPr/>
          </p:nvSpPr>
          <p:spPr bwMode="auto">
            <a:xfrm>
              <a:off x="5268" y="2043"/>
              <a:ext cx="342" cy="138"/>
            </a:xfrm>
            <a:custGeom>
              <a:avLst/>
              <a:gdLst>
                <a:gd name="T0" fmla="*/ 2 w 2049"/>
                <a:gd name="T1" fmla="*/ 0 h 829"/>
                <a:gd name="T2" fmla="*/ 2 w 2049"/>
                <a:gd name="T3" fmla="*/ 0 h 829"/>
                <a:gd name="T4" fmla="*/ 2 w 2049"/>
                <a:gd name="T5" fmla="*/ 0 h 829"/>
                <a:gd name="T6" fmla="*/ 2 w 2049"/>
                <a:gd name="T7" fmla="*/ 0 h 829"/>
                <a:gd name="T8" fmla="*/ 1 w 2049"/>
                <a:gd name="T9" fmla="*/ 0 h 829"/>
                <a:gd name="T10" fmla="*/ 1 w 2049"/>
                <a:gd name="T11" fmla="*/ 0 h 829"/>
                <a:gd name="T12" fmla="*/ 1 w 2049"/>
                <a:gd name="T13" fmla="*/ 0 h 829"/>
                <a:gd name="T14" fmla="*/ 1 w 2049"/>
                <a:gd name="T15" fmla="*/ 0 h 829"/>
                <a:gd name="T16" fmla="*/ 1 w 2049"/>
                <a:gd name="T17" fmla="*/ 0 h 829"/>
                <a:gd name="T18" fmla="*/ 1 w 2049"/>
                <a:gd name="T19" fmla="*/ 0 h 829"/>
                <a:gd name="T20" fmla="*/ 1 w 2049"/>
                <a:gd name="T21" fmla="*/ 0 h 829"/>
                <a:gd name="T22" fmla="*/ 1 w 2049"/>
                <a:gd name="T23" fmla="*/ 0 h 829"/>
                <a:gd name="T24" fmla="*/ 0 w 2049"/>
                <a:gd name="T25" fmla="*/ 1 h 829"/>
                <a:gd name="T26" fmla="*/ 0 w 2049"/>
                <a:gd name="T27" fmla="*/ 0 h 829"/>
                <a:gd name="T28" fmla="*/ 0 w 2049"/>
                <a:gd name="T29" fmla="*/ 0 h 829"/>
                <a:gd name="T30" fmla="*/ 0 w 2049"/>
                <a:gd name="T31" fmla="*/ 1 h 829"/>
                <a:gd name="T32" fmla="*/ 0 w 2049"/>
                <a:gd name="T33" fmla="*/ 0 h 829"/>
                <a:gd name="T34" fmla="*/ 0 w 2049"/>
                <a:gd name="T35" fmla="*/ 0 h 829"/>
                <a:gd name="T36" fmla="*/ 0 w 2049"/>
                <a:gd name="T37" fmla="*/ 0 h 829"/>
                <a:gd name="T38" fmla="*/ 0 w 2049"/>
                <a:gd name="T39" fmla="*/ 0 h 829"/>
                <a:gd name="T40" fmla="*/ 0 w 2049"/>
                <a:gd name="T41" fmla="*/ 1 h 829"/>
                <a:gd name="T42" fmla="*/ 0 w 2049"/>
                <a:gd name="T43" fmla="*/ 0 h 829"/>
                <a:gd name="T44" fmla="*/ 0 w 2049"/>
                <a:gd name="T45" fmla="*/ 0 h 829"/>
                <a:gd name="T46" fmla="*/ 0 w 2049"/>
                <a:gd name="T47" fmla="*/ 0 h 829"/>
                <a:gd name="T48" fmla="*/ 1 w 2049"/>
                <a:gd name="T49" fmla="*/ 0 h 829"/>
                <a:gd name="T50" fmla="*/ 1 w 2049"/>
                <a:gd name="T51" fmla="*/ 0 h 829"/>
                <a:gd name="T52" fmla="*/ 1 w 2049"/>
                <a:gd name="T53" fmla="*/ 0 h 829"/>
                <a:gd name="T54" fmla="*/ 1 w 2049"/>
                <a:gd name="T55" fmla="*/ 0 h 829"/>
                <a:gd name="T56" fmla="*/ 1 w 2049"/>
                <a:gd name="T57" fmla="*/ 0 h 829"/>
                <a:gd name="T58" fmla="*/ 1 w 2049"/>
                <a:gd name="T59" fmla="*/ 0 h 829"/>
                <a:gd name="T60" fmla="*/ 1 w 2049"/>
                <a:gd name="T61" fmla="*/ 0 h 829"/>
                <a:gd name="T62" fmla="*/ 1 w 2049"/>
                <a:gd name="T63" fmla="*/ 0 h 829"/>
                <a:gd name="T64" fmla="*/ 1 w 2049"/>
                <a:gd name="T65" fmla="*/ 0 h 829"/>
                <a:gd name="T66" fmla="*/ 1 w 2049"/>
                <a:gd name="T67" fmla="*/ 0 h 829"/>
                <a:gd name="T68" fmla="*/ 1 w 2049"/>
                <a:gd name="T69" fmla="*/ 0 h 829"/>
                <a:gd name="T70" fmla="*/ 1 w 2049"/>
                <a:gd name="T71" fmla="*/ 0 h 829"/>
                <a:gd name="T72" fmla="*/ 1 w 2049"/>
                <a:gd name="T73" fmla="*/ 0 h 829"/>
                <a:gd name="T74" fmla="*/ 1 w 2049"/>
                <a:gd name="T75" fmla="*/ 0 h 829"/>
                <a:gd name="T76" fmla="*/ 1 w 2049"/>
                <a:gd name="T77" fmla="*/ 0 h 829"/>
                <a:gd name="T78" fmla="*/ 1 w 2049"/>
                <a:gd name="T79" fmla="*/ 0 h 829"/>
                <a:gd name="T80" fmla="*/ 1 w 2049"/>
                <a:gd name="T81" fmla="*/ 0 h 829"/>
                <a:gd name="T82" fmla="*/ 2 w 2049"/>
                <a:gd name="T83" fmla="*/ 0 h 829"/>
                <a:gd name="T84" fmla="*/ 2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w="9525">
              <a:noFill/>
              <a:round/>
              <a:headEnd/>
              <a:tailEnd/>
            </a:ln>
          </p:spPr>
          <p:txBody>
            <a:bodyPr/>
            <a:lstStyle/>
            <a:p>
              <a:endParaRPr lang="zh-CN" altLang="en-US"/>
            </a:p>
          </p:txBody>
        </p:sp>
        <p:sp>
          <p:nvSpPr>
            <p:cNvPr id="9387" name="Freeform 249"/>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w="9525">
              <a:noFill/>
              <a:round/>
              <a:headEnd/>
              <a:tailEnd/>
            </a:ln>
          </p:spPr>
          <p:txBody>
            <a:bodyPr/>
            <a:lstStyle/>
            <a:p>
              <a:endParaRPr lang="zh-CN" altLang="en-US"/>
            </a:p>
          </p:txBody>
        </p:sp>
        <p:sp>
          <p:nvSpPr>
            <p:cNvPr id="9388" name="Freeform 250"/>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w="9525">
              <a:noFill/>
              <a:round/>
              <a:headEnd/>
              <a:tailEnd/>
            </a:ln>
          </p:spPr>
          <p:txBody>
            <a:bodyPr/>
            <a:lstStyle/>
            <a:p>
              <a:endParaRPr lang="zh-CN" altLang="en-US"/>
            </a:p>
          </p:txBody>
        </p:sp>
        <p:sp>
          <p:nvSpPr>
            <p:cNvPr id="9389" name="Freeform 251"/>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w="9525">
              <a:noFill/>
              <a:round/>
              <a:headEnd/>
              <a:tailEnd/>
            </a:ln>
          </p:spPr>
          <p:txBody>
            <a:bodyPr/>
            <a:lstStyle/>
            <a:p>
              <a:endParaRPr lang="zh-CN" altLang="en-US"/>
            </a:p>
          </p:txBody>
        </p:sp>
        <p:sp>
          <p:nvSpPr>
            <p:cNvPr id="9390" name="Freeform 252"/>
            <p:cNvSpPr>
              <a:spLocks/>
            </p:cNvSpPr>
            <p:nvPr/>
          </p:nvSpPr>
          <p:spPr bwMode="auto">
            <a:xfrm>
              <a:off x="5303" y="2127"/>
              <a:ext cx="142" cy="35"/>
            </a:xfrm>
            <a:custGeom>
              <a:avLst/>
              <a:gdLst>
                <a:gd name="T0" fmla="*/ 1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1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w="9525">
              <a:noFill/>
              <a:round/>
              <a:headEnd/>
              <a:tailEnd/>
            </a:ln>
          </p:spPr>
          <p:txBody>
            <a:bodyPr/>
            <a:lstStyle/>
            <a:p>
              <a:endParaRPr lang="zh-CN" altLang="en-US"/>
            </a:p>
          </p:txBody>
        </p:sp>
      </p:grpSp>
      <p:grpSp>
        <p:nvGrpSpPr>
          <p:cNvPr id="9265" name="Group 253"/>
          <p:cNvGrpSpPr>
            <a:grpSpLocks/>
          </p:cNvGrpSpPr>
          <p:nvPr/>
        </p:nvGrpSpPr>
        <p:grpSpPr bwMode="auto">
          <a:xfrm>
            <a:off x="8453438" y="3994150"/>
            <a:ext cx="228600" cy="125413"/>
            <a:chOff x="5325" y="1860"/>
            <a:chExt cx="144" cy="79"/>
          </a:xfrm>
        </p:grpSpPr>
        <p:grpSp>
          <p:nvGrpSpPr>
            <p:cNvPr id="9372" name="Group 254"/>
            <p:cNvGrpSpPr>
              <a:grpSpLocks/>
            </p:cNvGrpSpPr>
            <p:nvPr/>
          </p:nvGrpSpPr>
          <p:grpSpPr bwMode="auto">
            <a:xfrm>
              <a:off x="5325" y="1860"/>
              <a:ext cx="125" cy="63"/>
              <a:chOff x="5325" y="1860"/>
              <a:chExt cx="125" cy="63"/>
            </a:xfrm>
          </p:grpSpPr>
          <p:sp>
            <p:nvSpPr>
              <p:cNvPr id="9376" name="Freeform 255"/>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a:p>
            </p:txBody>
          </p:sp>
          <p:sp>
            <p:nvSpPr>
              <p:cNvPr id="9377" name="Freeform 256"/>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w="9525">
                <a:noFill/>
                <a:round/>
                <a:headEnd/>
                <a:tailEnd/>
              </a:ln>
            </p:spPr>
            <p:txBody>
              <a:bodyPr/>
              <a:lstStyle/>
              <a:p>
                <a:endParaRPr lang="zh-CN" altLang="en-US"/>
              </a:p>
            </p:txBody>
          </p:sp>
          <p:sp>
            <p:nvSpPr>
              <p:cNvPr id="9378" name="Freeform 257"/>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w="9525">
                <a:noFill/>
                <a:round/>
                <a:headEnd/>
                <a:tailEnd/>
              </a:ln>
            </p:spPr>
            <p:txBody>
              <a:bodyPr/>
              <a:lstStyle/>
              <a:p>
                <a:endParaRPr lang="zh-CN" altLang="en-US"/>
              </a:p>
            </p:txBody>
          </p:sp>
          <p:sp>
            <p:nvSpPr>
              <p:cNvPr id="9379" name="Freeform 258"/>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w="9525">
                <a:noFill/>
                <a:round/>
                <a:headEnd/>
                <a:tailEnd/>
              </a:ln>
            </p:spPr>
            <p:txBody>
              <a:bodyPr/>
              <a:lstStyle/>
              <a:p>
                <a:endParaRPr lang="zh-CN" altLang="en-US"/>
              </a:p>
            </p:txBody>
          </p:sp>
          <p:sp>
            <p:nvSpPr>
              <p:cNvPr id="9380" name="Freeform 259"/>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w="9525">
                <a:noFill/>
                <a:round/>
                <a:headEnd/>
                <a:tailEnd/>
              </a:ln>
            </p:spPr>
            <p:txBody>
              <a:bodyPr/>
              <a:lstStyle/>
              <a:p>
                <a:endParaRPr lang="zh-CN" altLang="en-US"/>
              </a:p>
            </p:txBody>
          </p:sp>
          <p:sp>
            <p:nvSpPr>
              <p:cNvPr id="9381" name="Freeform 260"/>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w="9525">
                <a:noFill/>
                <a:round/>
                <a:headEnd/>
                <a:tailEnd/>
              </a:ln>
            </p:spPr>
            <p:txBody>
              <a:bodyPr/>
              <a:lstStyle/>
              <a:p>
                <a:endParaRPr lang="zh-CN" altLang="en-US"/>
              </a:p>
            </p:txBody>
          </p:sp>
          <p:sp>
            <p:nvSpPr>
              <p:cNvPr id="9382" name="Freeform 261"/>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w="9525">
                <a:noFill/>
                <a:round/>
                <a:headEnd/>
                <a:tailEnd/>
              </a:ln>
            </p:spPr>
            <p:txBody>
              <a:bodyPr/>
              <a:lstStyle/>
              <a:p>
                <a:endParaRPr lang="zh-CN" altLang="en-US"/>
              </a:p>
            </p:txBody>
          </p:sp>
          <p:sp>
            <p:nvSpPr>
              <p:cNvPr id="9383" name="Freeform 262"/>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w="9525">
                <a:noFill/>
                <a:round/>
                <a:headEnd/>
                <a:tailEnd/>
              </a:ln>
            </p:spPr>
            <p:txBody>
              <a:bodyPr/>
              <a:lstStyle/>
              <a:p>
                <a:endParaRPr lang="zh-CN" altLang="en-US"/>
              </a:p>
            </p:txBody>
          </p:sp>
          <p:sp>
            <p:nvSpPr>
              <p:cNvPr id="9384" name="Freeform 263"/>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w="9525">
                <a:noFill/>
                <a:round/>
                <a:headEnd/>
                <a:tailEnd/>
              </a:ln>
            </p:spPr>
            <p:txBody>
              <a:bodyPr/>
              <a:lstStyle/>
              <a:p>
                <a:endParaRPr lang="zh-CN" altLang="en-US"/>
              </a:p>
            </p:txBody>
          </p:sp>
        </p:grpSp>
        <p:grpSp>
          <p:nvGrpSpPr>
            <p:cNvPr id="9373" name="Group 264"/>
            <p:cNvGrpSpPr>
              <a:grpSpLocks/>
            </p:cNvGrpSpPr>
            <p:nvPr/>
          </p:nvGrpSpPr>
          <p:grpSpPr bwMode="auto">
            <a:xfrm>
              <a:off x="5432" y="1894"/>
              <a:ext cx="37" cy="45"/>
              <a:chOff x="5432" y="1894"/>
              <a:chExt cx="37" cy="45"/>
            </a:xfrm>
          </p:grpSpPr>
          <p:sp>
            <p:nvSpPr>
              <p:cNvPr id="9374" name="Freeform 265"/>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a:p>
            </p:txBody>
          </p:sp>
          <p:sp>
            <p:nvSpPr>
              <p:cNvPr id="9375" name="Freeform 266"/>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w="9525">
                <a:noFill/>
                <a:round/>
                <a:headEnd/>
                <a:tailEnd/>
              </a:ln>
            </p:spPr>
            <p:txBody>
              <a:bodyPr/>
              <a:lstStyle/>
              <a:p>
                <a:endParaRPr lang="zh-CN" altLang="en-US"/>
              </a:p>
            </p:txBody>
          </p:sp>
        </p:grpSp>
      </p:grpSp>
      <p:sp>
        <p:nvSpPr>
          <p:cNvPr id="9266" name="Freeform 267"/>
          <p:cNvSpPr>
            <a:spLocks/>
          </p:cNvSpPr>
          <p:nvPr/>
        </p:nvSpPr>
        <p:spPr bwMode="auto">
          <a:xfrm>
            <a:off x="8675688" y="3662363"/>
            <a:ext cx="195262" cy="212725"/>
          </a:xfrm>
          <a:custGeom>
            <a:avLst/>
            <a:gdLst>
              <a:gd name="T0" fmla="*/ 2147483647 w 741"/>
              <a:gd name="T1" fmla="*/ 2147483647 h 807"/>
              <a:gd name="T2" fmla="*/ 2147483647 w 741"/>
              <a:gd name="T3" fmla="*/ 2147483647 h 807"/>
              <a:gd name="T4" fmla="*/ 2147483647 w 741"/>
              <a:gd name="T5" fmla="*/ 2147483647 h 807"/>
              <a:gd name="T6" fmla="*/ 2147483647 w 741"/>
              <a:gd name="T7" fmla="*/ 2147483647 h 807"/>
              <a:gd name="T8" fmla="*/ 2147483647 w 741"/>
              <a:gd name="T9" fmla="*/ 2147483647 h 807"/>
              <a:gd name="T10" fmla="*/ 2147483647 w 741"/>
              <a:gd name="T11" fmla="*/ 2147483647 h 807"/>
              <a:gd name="T12" fmla="*/ 2147483647 w 741"/>
              <a:gd name="T13" fmla="*/ 2147483647 h 807"/>
              <a:gd name="T14" fmla="*/ 2147483647 w 741"/>
              <a:gd name="T15" fmla="*/ 2147483647 h 807"/>
              <a:gd name="T16" fmla="*/ 2147483647 w 741"/>
              <a:gd name="T17" fmla="*/ 2147483647 h 807"/>
              <a:gd name="T18" fmla="*/ 0 w 741"/>
              <a:gd name="T19" fmla="*/ 2147483647 h 807"/>
              <a:gd name="T20" fmla="*/ 0 w 741"/>
              <a:gd name="T21" fmla="*/ 2147483647 h 807"/>
              <a:gd name="T22" fmla="*/ 2147483647 w 741"/>
              <a:gd name="T23" fmla="*/ 2147483647 h 807"/>
              <a:gd name="T24" fmla="*/ 2147483647 w 741"/>
              <a:gd name="T25" fmla="*/ 2147483647 h 807"/>
              <a:gd name="T26" fmla="*/ 2147483647 w 741"/>
              <a:gd name="T27" fmla="*/ 2147483647 h 807"/>
              <a:gd name="T28" fmla="*/ 2147483647 w 741"/>
              <a:gd name="T29" fmla="*/ 2147483647 h 807"/>
              <a:gd name="T30" fmla="*/ 2147483647 w 741"/>
              <a:gd name="T31" fmla="*/ 2147483647 h 807"/>
              <a:gd name="T32" fmla="*/ 2147483647 w 741"/>
              <a:gd name="T33" fmla="*/ 2147483647 h 807"/>
              <a:gd name="T34" fmla="*/ 2147483647 w 741"/>
              <a:gd name="T35" fmla="*/ 2147483647 h 807"/>
              <a:gd name="T36" fmla="*/ 2147483647 w 741"/>
              <a:gd name="T37" fmla="*/ 2147483647 h 807"/>
              <a:gd name="T38" fmla="*/ 2147483647 w 741"/>
              <a:gd name="T39" fmla="*/ 2147483647 h 807"/>
              <a:gd name="T40" fmla="*/ 2147483647 w 741"/>
              <a:gd name="T41" fmla="*/ 2147483647 h 807"/>
              <a:gd name="T42" fmla="*/ 2147483647 w 741"/>
              <a:gd name="T43" fmla="*/ 2147483647 h 807"/>
              <a:gd name="T44" fmla="*/ 2147483647 w 741"/>
              <a:gd name="T45" fmla="*/ 2147483647 h 807"/>
              <a:gd name="T46" fmla="*/ 2147483647 w 741"/>
              <a:gd name="T47" fmla="*/ 2147483647 h 807"/>
              <a:gd name="T48" fmla="*/ 2147483647 w 741"/>
              <a:gd name="T49" fmla="*/ 2147483647 h 807"/>
              <a:gd name="T50" fmla="*/ 2147483647 w 741"/>
              <a:gd name="T51" fmla="*/ 2147483647 h 807"/>
              <a:gd name="T52" fmla="*/ 2147483647 w 741"/>
              <a:gd name="T53" fmla="*/ 2147483647 h 807"/>
              <a:gd name="T54" fmla="*/ 2147483647 w 741"/>
              <a:gd name="T55" fmla="*/ 2147483647 h 807"/>
              <a:gd name="T56" fmla="*/ 2147483647 w 741"/>
              <a:gd name="T57" fmla="*/ 2147483647 h 807"/>
              <a:gd name="T58" fmla="*/ 2147483647 w 741"/>
              <a:gd name="T59" fmla="*/ 2147483647 h 807"/>
              <a:gd name="T60" fmla="*/ 2147483647 w 741"/>
              <a:gd name="T61" fmla="*/ 2147483647 h 807"/>
              <a:gd name="T62" fmla="*/ 2147483647 w 741"/>
              <a:gd name="T63" fmla="*/ 2147483647 h 807"/>
              <a:gd name="T64" fmla="*/ 2147483647 w 741"/>
              <a:gd name="T65" fmla="*/ 2147483647 h 807"/>
              <a:gd name="T66" fmla="*/ 2147483647 w 741"/>
              <a:gd name="T67" fmla="*/ 0 h 807"/>
              <a:gd name="T68" fmla="*/ 2147483647 w 741"/>
              <a:gd name="T69" fmla="*/ 2147483647 h 807"/>
              <a:gd name="T70" fmla="*/ 2147483647 w 741"/>
              <a:gd name="T71" fmla="*/ 2147483647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a:p>
        </p:txBody>
      </p:sp>
      <p:sp>
        <p:nvSpPr>
          <p:cNvPr id="9267" name="Freeform 268"/>
          <p:cNvSpPr>
            <a:spLocks/>
          </p:cNvSpPr>
          <p:nvPr/>
        </p:nvSpPr>
        <p:spPr bwMode="auto">
          <a:xfrm>
            <a:off x="8685213" y="3790950"/>
            <a:ext cx="11112" cy="3175"/>
          </a:xfrm>
          <a:custGeom>
            <a:avLst/>
            <a:gdLst>
              <a:gd name="T0" fmla="*/ 0 w 42"/>
              <a:gd name="T1" fmla="*/ 2147483647 h 9"/>
              <a:gd name="T2" fmla="*/ 2147483647 w 42"/>
              <a:gd name="T3" fmla="*/ 2147483647 h 9"/>
              <a:gd name="T4" fmla="*/ 2147483647 w 42"/>
              <a:gd name="T5" fmla="*/ 2147483647 h 9"/>
              <a:gd name="T6" fmla="*/ 2147483647 w 42"/>
              <a:gd name="T7" fmla="*/ 2147483647 h 9"/>
              <a:gd name="T8" fmla="*/ 2147483647 w 42"/>
              <a:gd name="T9" fmla="*/ 2147483647 h 9"/>
              <a:gd name="T10" fmla="*/ 2147483647 w 42"/>
              <a:gd name="T11" fmla="*/ 0 h 9"/>
              <a:gd name="T12" fmla="*/ 0 w 42"/>
              <a:gd name="T13" fmla="*/ 2147483647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w="9525">
            <a:noFill/>
            <a:round/>
            <a:headEnd/>
            <a:tailEnd/>
          </a:ln>
        </p:spPr>
        <p:txBody>
          <a:bodyPr/>
          <a:lstStyle/>
          <a:p>
            <a:endParaRPr lang="zh-CN" altLang="en-US"/>
          </a:p>
        </p:txBody>
      </p:sp>
      <p:sp>
        <p:nvSpPr>
          <p:cNvPr id="9268" name="Freeform 269"/>
          <p:cNvSpPr>
            <a:spLocks/>
          </p:cNvSpPr>
          <p:nvPr/>
        </p:nvSpPr>
        <p:spPr bwMode="auto">
          <a:xfrm>
            <a:off x="8696325" y="3783013"/>
            <a:ext cx="4763" cy="7937"/>
          </a:xfrm>
          <a:custGeom>
            <a:avLst/>
            <a:gdLst>
              <a:gd name="T0" fmla="*/ 0 w 17"/>
              <a:gd name="T1" fmla="*/ 0 h 31"/>
              <a:gd name="T2" fmla="*/ 2147483647 w 17"/>
              <a:gd name="T3" fmla="*/ 2147483647 h 31"/>
              <a:gd name="T4" fmla="*/ 2147483647 w 17"/>
              <a:gd name="T5" fmla="*/ 2147483647 h 31"/>
              <a:gd name="T6" fmla="*/ 2147483647 w 17"/>
              <a:gd name="T7" fmla="*/ 2147483647 h 31"/>
              <a:gd name="T8" fmla="*/ 2147483647 w 17"/>
              <a:gd name="T9" fmla="*/ 2147483647 h 31"/>
              <a:gd name="T10" fmla="*/ 2147483647 w 17"/>
              <a:gd name="T11" fmla="*/ 2147483647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w="9525">
            <a:noFill/>
            <a:round/>
            <a:headEnd/>
            <a:tailEnd/>
          </a:ln>
        </p:spPr>
        <p:txBody>
          <a:bodyPr/>
          <a:lstStyle/>
          <a:p>
            <a:endParaRPr lang="zh-CN" altLang="en-US"/>
          </a:p>
        </p:txBody>
      </p:sp>
      <p:sp>
        <p:nvSpPr>
          <p:cNvPr id="9269" name="Freeform 270"/>
          <p:cNvSpPr>
            <a:spLocks/>
          </p:cNvSpPr>
          <p:nvPr/>
        </p:nvSpPr>
        <p:spPr bwMode="auto">
          <a:xfrm>
            <a:off x="8704263" y="3756025"/>
            <a:ext cx="4762" cy="15875"/>
          </a:xfrm>
          <a:custGeom>
            <a:avLst/>
            <a:gdLst>
              <a:gd name="T0" fmla="*/ 2147483647 w 19"/>
              <a:gd name="T1" fmla="*/ 0 h 60"/>
              <a:gd name="T2" fmla="*/ 2147483647 w 19"/>
              <a:gd name="T3" fmla="*/ 2147483647 h 60"/>
              <a:gd name="T4" fmla="*/ 0 w 19"/>
              <a:gd name="T5" fmla="*/ 2147483647 h 60"/>
              <a:gd name="T6" fmla="*/ 2147483647 w 19"/>
              <a:gd name="T7" fmla="*/ 2147483647 h 60"/>
              <a:gd name="T8" fmla="*/ 2147483647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w="9525">
            <a:noFill/>
            <a:round/>
            <a:headEnd/>
            <a:tailEnd/>
          </a:ln>
        </p:spPr>
        <p:txBody>
          <a:bodyPr/>
          <a:lstStyle/>
          <a:p>
            <a:endParaRPr lang="zh-CN" altLang="en-US"/>
          </a:p>
        </p:txBody>
      </p:sp>
      <p:sp>
        <p:nvSpPr>
          <p:cNvPr id="9270" name="Freeform 271"/>
          <p:cNvSpPr>
            <a:spLocks/>
          </p:cNvSpPr>
          <p:nvPr/>
        </p:nvSpPr>
        <p:spPr bwMode="auto">
          <a:xfrm>
            <a:off x="8707438" y="3740150"/>
            <a:ext cx="20637" cy="14288"/>
          </a:xfrm>
          <a:custGeom>
            <a:avLst/>
            <a:gdLst>
              <a:gd name="T0" fmla="*/ 0 w 80"/>
              <a:gd name="T1" fmla="*/ 0 h 51"/>
              <a:gd name="T2" fmla="*/ 2147483647 w 80"/>
              <a:gd name="T3" fmla="*/ 2147483647 h 51"/>
              <a:gd name="T4" fmla="*/ 2147483647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w="9525">
            <a:noFill/>
            <a:round/>
            <a:headEnd/>
            <a:tailEnd/>
          </a:ln>
        </p:spPr>
        <p:txBody>
          <a:bodyPr/>
          <a:lstStyle/>
          <a:p>
            <a:endParaRPr lang="zh-CN" altLang="en-US"/>
          </a:p>
        </p:txBody>
      </p:sp>
      <p:sp>
        <p:nvSpPr>
          <p:cNvPr id="9271" name="Freeform 272"/>
          <p:cNvSpPr>
            <a:spLocks/>
          </p:cNvSpPr>
          <p:nvPr/>
        </p:nvSpPr>
        <p:spPr bwMode="auto">
          <a:xfrm>
            <a:off x="8702675" y="3721100"/>
            <a:ext cx="34925" cy="12700"/>
          </a:xfrm>
          <a:custGeom>
            <a:avLst/>
            <a:gdLst>
              <a:gd name="T0" fmla="*/ 0 w 135"/>
              <a:gd name="T1" fmla="*/ 2147483647 h 48"/>
              <a:gd name="T2" fmla="*/ 2147483647 w 135"/>
              <a:gd name="T3" fmla="*/ 2147483647 h 48"/>
              <a:gd name="T4" fmla="*/ 2147483647 w 135"/>
              <a:gd name="T5" fmla="*/ 2147483647 h 48"/>
              <a:gd name="T6" fmla="*/ 2147483647 w 135"/>
              <a:gd name="T7" fmla="*/ 2147483647 h 48"/>
              <a:gd name="T8" fmla="*/ 2147483647 w 135"/>
              <a:gd name="T9" fmla="*/ 2147483647 h 48"/>
              <a:gd name="T10" fmla="*/ 2147483647 w 135"/>
              <a:gd name="T11" fmla="*/ 2147483647 h 48"/>
              <a:gd name="T12" fmla="*/ 2147483647 w 135"/>
              <a:gd name="T13" fmla="*/ 2147483647 h 48"/>
              <a:gd name="T14" fmla="*/ 2147483647 w 135"/>
              <a:gd name="T15" fmla="*/ 2147483647 h 48"/>
              <a:gd name="T16" fmla="*/ 2147483647 w 135"/>
              <a:gd name="T17" fmla="*/ 2147483647 h 48"/>
              <a:gd name="T18" fmla="*/ 2147483647 w 135"/>
              <a:gd name="T19" fmla="*/ 0 h 48"/>
              <a:gd name="T20" fmla="*/ 2147483647 w 135"/>
              <a:gd name="T21" fmla="*/ 2147483647 h 48"/>
              <a:gd name="T22" fmla="*/ 2147483647 w 135"/>
              <a:gd name="T23" fmla="*/ 2147483647 h 48"/>
              <a:gd name="T24" fmla="*/ 2147483647 w 135"/>
              <a:gd name="T25" fmla="*/ 2147483647 h 48"/>
              <a:gd name="T26" fmla="*/ 2147483647 w 135"/>
              <a:gd name="T27" fmla="*/ 2147483647 h 48"/>
              <a:gd name="T28" fmla="*/ 0 w 135"/>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w="9525">
            <a:noFill/>
            <a:round/>
            <a:headEnd/>
            <a:tailEnd/>
          </a:ln>
        </p:spPr>
        <p:txBody>
          <a:bodyPr/>
          <a:lstStyle/>
          <a:p>
            <a:endParaRPr lang="zh-CN" altLang="en-US"/>
          </a:p>
        </p:txBody>
      </p:sp>
      <p:sp>
        <p:nvSpPr>
          <p:cNvPr id="9272" name="Freeform 273"/>
          <p:cNvSpPr>
            <a:spLocks/>
          </p:cNvSpPr>
          <p:nvPr/>
        </p:nvSpPr>
        <p:spPr bwMode="auto">
          <a:xfrm>
            <a:off x="8782050" y="3738563"/>
            <a:ext cx="20638" cy="41275"/>
          </a:xfrm>
          <a:custGeom>
            <a:avLst/>
            <a:gdLst>
              <a:gd name="T0" fmla="*/ 0 w 78"/>
              <a:gd name="T1" fmla="*/ 2147483647 h 159"/>
              <a:gd name="T2" fmla="*/ 2147483647 w 78"/>
              <a:gd name="T3" fmla="*/ 2147483647 h 159"/>
              <a:gd name="T4" fmla="*/ 2147483647 w 78"/>
              <a:gd name="T5" fmla="*/ 2147483647 h 159"/>
              <a:gd name="T6" fmla="*/ 2147483647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2147483647 h 159"/>
              <a:gd name="T24" fmla="*/ 2147483647 w 78"/>
              <a:gd name="T25" fmla="*/ 2147483647 h 159"/>
              <a:gd name="T26" fmla="*/ 2147483647 w 78"/>
              <a:gd name="T27" fmla="*/ 2147483647 h 159"/>
              <a:gd name="T28" fmla="*/ 2147483647 w 78"/>
              <a:gd name="T29" fmla="*/ 2147483647 h 159"/>
              <a:gd name="T30" fmla="*/ 2147483647 w 78"/>
              <a:gd name="T31" fmla="*/ 2147483647 h 159"/>
              <a:gd name="T32" fmla="*/ 2147483647 w 78"/>
              <a:gd name="T33" fmla="*/ 2147483647 h 159"/>
              <a:gd name="T34" fmla="*/ 2147483647 w 78"/>
              <a:gd name="T35" fmla="*/ 2147483647 h 159"/>
              <a:gd name="T36" fmla="*/ 2147483647 w 78"/>
              <a:gd name="T37" fmla="*/ 2147483647 h 159"/>
              <a:gd name="T38" fmla="*/ 2147483647 w 78"/>
              <a:gd name="T39" fmla="*/ 2147483647 h 159"/>
              <a:gd name="T40" fmla="*/ 2147483647 w 78"/>
              <a:gd name="T41" fmla="*/ 0 h 159"/>
              <a:gd name="T42" fmla="*/ 2147483647 w 78"/>
              <a:gd name="T43" fmla="*/ 2147483647 h 159"/>
              <a:gd name="T44" fmla="*/ 0 w 78"/>
              <a:gd name="T45" fmla="*/ 2147483647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w="9525">
            <a:noFill/>
            <a:round/>
            <a:headEnd/>
            <a:tailEnd/>
          </a:ln>
        </p:spPr>
        <p:txBody>
          <a:bodyPr/>
          <a:lstStyle/>
          <a:p>
            <a:endParaRPr lang="zh-CN" altLang="en-US"/>
          </a:p>
        </p:txBody>
      </p:sp>
      <p:sp>
        <p:nvSpPr>
          <p:cNvPr id="9273" name="Freeform 274"/>
          <p:cNvSpPr>
            <a:spLocks/>
          </p:cNvSpPr>
          <p:nvPr/>
        </p:nvSpPr>
        <p:spPr bwMode="auto">
          <a:xfrm>
            <a:off x="8777288" y="3732213"/>
            <a:ext cx="33337" cy="55562"/>
          </a:xfrm>
          <a:custGeom>
            <a:avLst/>
            <a:gdLst>
              <a:gd name="T0" fmla="*/ 0 w 129"/>
              <a:gd name="T1" fmla="*/ 2147483647 h 215"/>
              <a:gd name="T2" fmla="*/ 2147483647 w 129"/>
              <a:gd name="T3" fmla="*/ 2147483647 h 215"/>
              <a:gd name="T4" fmla="*/ 2147483647 w 129"/>
              <a:gd name="T5" fmla="*/ 2147483647 h 215"/>
              <a:gd name="T6" fmla="*/ 2147483647 w 129"/>
              <a:gd name="T7" fmla="*/ 2147483647 h 215"/>
              <a:gd name="T8" fmla="*/ 2147483647 w 129"/>
              <a:gd name="T9" fmla="*/ 2147483647 h 215"/>
              <a:gd name="T10" fmla="*/ 2147483647 w 129"/>
              <a:gd name="T11" fmla="*/ 2147483647 h 215"/>
              <a:gd name="T12" fmla="*/ 2147483647 w 129"/>
              <a:gd name="T13" fmla="*/ 2147483647 h 215"/>
              <a:gd name="T14" fmla="*/ 2147483647 w 129"/>
              <a:gd name="T15" fmla="*/ 2147483647 h 215"/>
              <a:gd name="T16" fmla="*/ 2147483647 w 129"/>
              <a:gd name="T17" fmla="*/ 2147483647 h 215"/>
              <a:gd name="T18" fmla="*/ 2147483647 w 129"/>
              <a:gd name="T19" fmla="*/ 2147483647 h 215"/>
              <a:gd name="T20" fmla="*/ 2147483647 w 129"/>
              <a:gd name="T21" fmla="*/ 2147483647 h 215"/>
              <a:gd name="T22" fmla="*/ 2147483647 w 129"/>
              <a:gd name="T23" fmla="*/ 2147483647 h 215"/>
              <a:gd name="T24" fmla="*/ 2147483647 w 129"/>
              <a:gd name="T25" fmla="*/ 2147483647 h 215"/>
              <a:gd name="T26" fmla="*/ 2147483647 w 129"/>
              <a:gd name="T27" fmla="*/ 2147483647 h 215"/>
              <a:gd name="T28" fmla="*/ 2147483647 w 129"/>
              <a:gd name="T29" fmla="*/ 2147483647 h 215"/>
              <a:gd name="T30" fmla="*/ 2147483647 w 129"/>
              <a:gd name="T31" fmla="*/ 2147483647 h 215"/>
              <a:gd name="T32" fmla="*/ 2147483647 w 129"/>
              <a:gd name="T33" fmla="*/ 2147483647 h 215"/>
              <a:gd name="T34" fmla="*/ 2147483647 w 129"/>
              <a:gd name="T35" fmla="*/ 2147483647 h 215"/>
              <a:gd name="T36" fmla="*/ 2147483647 w 129"/>
              <a:gd name="T37" fmla="*/ 2147483647 h 215"/>
              <a:gd name="T38" fmla="*/ 2147483647 w 129"/>
              <a:gd name="T39" fmla="*/ 2147483647 h 215"/>
              <a:gd name="T40" fmla="*/ 2147483647 w 129"/>
              <a:gd name="T41" fmla="*/ 2147483647 h 215"/>
              <a:gd name="T42" fmla="*/ 2147483647 w 129"/>
              <a:gd name="T43" fmla="*/ 2147483647 h 215"/>
              <a:gd name="T44" fmla="*/ 2147483647 w 129"/>
              <a:gd name="T45" fmla="*/ 2147483647 h 215"/>
              <a:gd name="T46" fmla="*/ 2147483647 w 129"/>
              <a:gd name="T47" fmla="*/ 0 h 215"/>
              <a:gd name="T48" fmla="*/ 2147483647 w 129"/>
              <a:gd name="T49" fmla="*/ 2147483647 h 215"/>
              <a:gd name="T50" fmla="*/ 2147483647 w 129"/>
              <a:gd name="T51" fmla="*/ 2147483647 h 215"/>
              <a:gd name="T52" fmla="*/ 0 w 129"/>
              <a:gd name="T53" fmla="*/ 2147483647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w="9525">
            <a:noFill/>
            <a:round/>
            <a:headEnd/>
            <a:tailEnd/>
          </a:ln>
        </p:spPr>
        <p:txBody>
          <a:bodyPr/>
          <a:lstStyle/>
          <a:p>
            <a:endParaRPr lang="zh-CN" altLang="en-US"/>
          </a:p>
        </p:txBody>
      </p:sp>
      <p:sp>
        <p:nvSpPr>
          <p:cNvPr id="9274" name="Freeform 275"/>
          <p:cNvSpPr>
            <a:spLocks/>
          </p:cNvSpPr>
          <p:nvPr/>
        </p:nvSpPr>
        <p:spPr bwMode="auto">
          <a:xfrm>
            <a:off x="8759825" y="3792538"/>
            <a:ext cx="30163" cy="47625"/>
          </a:xfrm>
          <a:custGeom>
            <a:avLst/>
            <a:gdLst>
              <a:gd name="T0" fmla="*/ 2147483647 w 118"/>
              <a:gd name="T1" fmla="*/ 0 h 179"/>
              <a:gd name="T2" fmla="*/ 2147483647 w 118"/>
              <a:gd name="T3" fmla="*/ 2147483647 h 179"/>
              <a:gd name="T4" fmla="*/ 2147483647 w 118"/>
              <a:gd name="T5" fmla="*/ 2147483647 h 179"/>
              <a:gd name="T6" fmla="*/ 2147483647 w 118"/>
              <a:gd name="T7" fmla="*/ 2147483647 h 179"/>
              <a:gd name="T8" fmla="*/ 2147483647 w 118"/>
              <a:gd name="T9" fmla="*/ 2147483647 h 179"/>
              <a:gd name="T10" fmla="*/ 0 w 118"/>
              <a:gd name="T11" fmla="*/ 2147483647 h 179"/>
              <a:gd name="T12" fmla="*/ 2147483647 w 118"/>
              <a:gd name="T13" fmla="*/ 2147483647 h 179"/>
              <a:gd name="T14" fmla="*/ 2147483647 w 118"/>
              <a:gd name="T15" fmla="*/ 2147483647 h 179"/>
              <a:gd name="T16" fmla="*/ 2147483647 w 118"/>
              <a:gd name="T17" fmla="*/ 2147483647 h 179"/>
              <a:gd name="T18" fmla="*/ 2147483647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w="9525">
            <a:noFill/>
            <a:round/>
            <a:headEnd/>
            <a:tailEnd/>
          </a:ln>
        </p:spPr>
        <p:txBody>
          <a:bodyPr/>
          <a:lstStyle/>
          <a:p>
            <a:endParaRPr lang="zh-CN" altLang="en-US"/>
          </a:p>
        </p:txBody>
      </p:sp>
      <p:sp>
        <p:nvSpPr>
          <p:cNvPr id="9275" name="Freeform 276"/>
          <p:cNvSpPr>
            <a:spLocks/>
          </p:cNvSpPr>
          <p:nvPr/>
        </p:nvSpPr>
        <p:spPr bwMode="auto">
          <a:xfrm>
            <a:off x="8707438" y="3632200"/>
            <a:ext cx="177800" cy="176213"/>
          </a:xfrm>
          <a:custGeom>
            <a:avLst/>
            <a:gdLst>
              <a:gd name="T0" fmla="*/ 2147483647 w 671"/>
              <a:gd name="T1" fmla="*/ 2147483647 h 670"/>
              <a:gd name="T2" fmla="*/ 2147483647 w 671"/>
              <a:gd name="T3" fmla="*/ 2147483647 h 670"/>
              <a:gd name="T4" fmla="*/ 2147483647 w 671"/>
              <a:gd name="T5" fmla="*/ 2147483647 h 670"/>
              <a:gd name="T6" fmla="*/ 2147483647 w 671"/>
              <a:gd name="T7" fmla="*/ 2147483647 h 670"/>
              <a:gd name="T8" fmla="*/ 2147483647 w 671"/>
              <a:gd name="T9" fmla="*/ 2147483647 h 670"/>
              <a:gd name="T10" fmla="*/ 2147483647 w 671"/>
              <a:gd name="T11" fmla="*/ 2147483647 h 670"/>
              <a:gd name="T12" fmla="*/ 2147483647 w 671"/>
              <a:gd name="T13" fmla="*/ 2147483647 h 670"/>
              <a:gd name="T14" fmla="*/ 2147483647 w 671"/>
              <a:gd name="T15" fmla="*/ 2147483647 h 670"/>
              <a:gd name="T16" fmla="*/ 2147483647 w 671"/>
              <a:gd name="T17" fmla="*/ 2147483647 h 670"/>
              <a:gd name="T18" fmla="*/ 2147483647 w 671"/>
              <a:gd name="T19" fmla="*/ 2147483647 h 670"/>
              <a:gd name="T20" fmla="*/ 2147483647 w 671"/>
              <a:gd name="T21" fmla="*/ 2147483647 h 670"/>
              <a:gd name="T22" fmla="*/ 2147483647 w 671"/>
              <a:gd name="T23" fmla="*/ 2147483647 h 670"/>
              <a:gd name="T24" fmla="*/ 2147483647 w 671"/>
              <a:gd name="T25" fmla="*/ 2147483647 h 670"/>
              <a:gd name="T26" fmla="*/ 2147483647 w 671"/>
              <a:gd name="T27" fmla="*/ 2147483647 h 670"/>
              <a:gd name="T28" fmla="*/ 2147483647 w 671"/>
              <a:gd name="T29" fmla="*/ 2147483647 h 670"/>
              <a:gd name="T30" fmla="*/ 2147483647 w 671"/>
              <a:gd name="T31" fmla="*/ 2147483647 h 670"/>
              <a:gd name="T32" fmla="*/ 2147483647 w 671"/>
              <a:gd name="T33" fmla="*/ 2147483647 h 670"/>
              <a:gd name="T34" fmla="*/ 2147483647 w 671"/>
              <a:gd name="T35" fmla="*/ 2147483647 h 670"/>
              <a:gd name="T36" fmla="*/ 2147483647 w 671"/>
              <a:gd name="T37" fmla="*/ 2147483647 h 670"/>
              <a:gd name="T38" fmla="*/ 2147483647 w 671"/>
              <a:gd name="T39" fmla="*/ 2147483647 h 670"/>
              <a:gd name="T40" fmla="*/ 2147483647 w 671"/>
              <a:gd name="T41" fmla="*/ 2147483647 h 670"/>
              <a:gd name="T42" fmla="*/ 2147483647 w 671"/>
              <a:gd name="T43" fmla="*/ 2147483647 h 670"/>
              <a:gd name="T44" fmla="*/ 2147483647 w 671"/>
              <a:gd name="T45" fmla="*/ 2147483647 h 670"/>
              <a:gd name="T46" fmla="*/ 2147483647 w 671"/>
              <a:gd name="T47" fmla="*/ 2147483647 h 670"/>
              <a:gd name="T48" fmla="*/ 2147483647 w 671"/>
              <a:gd name="T49" fmla="*/ 2147483647 h 670"/>
              <a:gd name="T50" fmla="*/ 2147483647 w 671"/>
              <a:gd name="T51" fmla="*/ 2147483647 h 670"/>
              <a:gd name="T52" fmla="*/ 2147483647 w 671"/>
              <a:gd name="T53" fmla="*/ 2147483647 h 670"/>
              <a:gd name="T54" fmla="*/ 2147483647 w 671"/>
              <a:gd name="T55" fmla="*/ 2147483647 h 670"/>
              <a:gd name="T56" fmla="*/ 2147483647 w 671"/>
              <a:gd name="T57" fmla="*/ 2147483647 h 670"/>
              <a:gd name="T58" fmla="*/ 2147483647 w 671"/>
              <a:gd name="T59" fmla="*/ 2147483647 h 670"/>
              <a:gd name="T60" fmla="*/ 2147483647 w 671"/>
              <a:gd name="T61" fmla="*/ 0 h 670"/>
              <a:gd name="T62" fmla="*/ 2147483647 w 671"/>
              <a:gd name="T63" fmla="*/ 2147483647 h 670"/>
              <a:gd name="T64" fmla="*/ 2147483647 w 671"/>
              <a:gd name="T65" fmla="*/ 2147483647 h 670"/>
              <a:gd name="T66" fmla="*/ 2147483647 w 671"/>
              <a:gd name="T67" fmla="*/ 2147483647 h 670"/>
              <a:gd name="T68" fmla="*/ 2147483647 w 671"/>
              <a:gd name="T69" fmla="*/ 2147483647 h 670"/>
              <a:gd name="T70" fmla="*/ 0 w 671"/>
              <a:gd name="T71" fmla="*/ 2147483647 h 670"/>
              <a:gd name="T72" fmla="*/ 2147483647 w 671"/>
              <a:gd name="T73" fmla="*/ 2147483647 h 670"/>
              <a:gd name="T74" fmla="*/ 2147483647 w 671"/>
              <a:gd name="T75" fmla="*/ 2147483647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w="9525">
            <a:noFill/>
            <a:round/>
            <a:headEnd/>
            <a:tailEnd/>
          </a:ln>
        </p:spPr>
        <p:txBody>
          <a:bodyPr/>
          <a:lstStyle/>
          <a:p>
            <a:endParaRPr lang="zh-CN" altLang="en-US"/>
          </a:p>
        </p:txBody>
      </p:sp>
      <p:sp>
        <p:nvSpPr>
          <p:cNvPr id="9276" name="Freeform 277"/>
          <p:cNvSpPr>
            <a:spLocks/>
          </p:cNvSpPr>
          <p:nvPr/>
        </p:nvSpPr>
        <p:spPr bwMode="auto">
          <a:xfrm>
            <a:off x="8712200" y="3633788"/>
            <a:ext cx="169863" cy="169862"/>
          </a:xfrm>
          <a:custGeom>
            <a:avLst/>
            <a:gdLst>
              <a:gd name="T0" fmla="*/ 2147483647 w 636"/>
              <a:gd name="T1" fmla="*/ 2147483647 h 643"/>
              <a:gd name="T2" fmla="*/ 2147483647 w 636"/>
              <a:gd name="T3" fmla="*/ 2147483647 h 643"/>
              <a:gd name="T4" fmla="*/ 2147483647 w 636"/>
              <a:gd name="T5" fmla="*/ 2147483647 h 643"/>
              <a:gd name="T6" fmla="*/ 2147483647 w 636"/>
              <a:gd name="T7" fmla="*/ 2147483647 h 643"/>
              <a:gd name="T8" fmla="*/ 2147483647 w 636"/>
              <a:gd name="T9" fmla="*/ 2147483647 h 643"/>
              <a:gd name="T10" fmla="*/ 2147483647 w 636"/>
              <a:gd name="T11" fmla="*/ 2147483647 h 643"/>
              <a:gd name="T12" fmla="*/ 2147483647 w 636"/>
              <a:gd name="T13" fmla="*/ 2147483647 h 643"/>
              <a:gd name="T14" fmla="*/ 2147483647 w 636"/>
              <a:gd name="T15" fmla="*/ 2147483647 h 643"/>
              <a:gd name="T16" fmla="*/ 2147483647 w 636"/>
              <a:gd name="T17" fmla="*/ 2147483647 h 643"/>
              <a:gd name="T18" fmla="*/ 2147483647 w 636"/>
              <a:gd name="T19" fmla="*/ 2147483647 h 643"/>
              <a:gd name="T20" fmla="*/ 2147483647 w 636"/>
              <a:gd name="T21" fmla="*/ 2147483647 h 643"/>
              <a:gd name="T22" fmla="*/ 2147483647 w 636"/>
              <a:gd name="T23" fmla="*/ 2147483647 h 643"/>
              <a:gd name="T24" fmla="*/ 2147483647 w 636"/>
              <a:gd name="T25" fmla="*/ 2147483647 h 643"/>
              <a:gd name="T26" fmla="*/ 2147483647 w 636"/>
              <a:gd name="T27" fmla="*/ 2147483647 h 643"/>
              <a:gd name="T28" fmla="*/ 2147483647 w 636"/>
              <a:gd name="T29" fmla="*/ 2147483647 h 643"/>
              <a:gd name="T30" fmla="*/ 2147483647 w 636"/>
              <a:gd name="T31" fmla="*/ 2147483647 h 643"/>
              <a:gd name="T32" fmla="*/ 2147483647 w 636"/>
              <a:gd name="T33" fmla="*/ 2147483647 h 643"/>
              <a:gd name="T34" fmla="*/ 2147483647 w 636"/>
              <a:gd name="T35" fmla="*/ 2147483647 h 643"/>
              <a:gd name="T36" fmla="*/ 2147483647 w 636"/>
              <a:gd name="T37" fmla="*/ 2147483647 h 643"/>
              <a:gd name="T38" fmla="*/ 2147483647 w 636"/>
              <a:gd name="T39" fmla="*/ 2147483647 h 643"/>
              <a:gd name="T40" fmla="*/ 2147483647 w 636"/>
              <a:gd name="T41" fmla="*/ 2147483647 h 643"/>
              <a:gd name="T42" fmla="*/ 2147483647 w 636"/>
              <a:gd name="T43" fmla="*/ 2147483647 h 643"/>
              <a:gd name="T44" fmla="*/ 2147483647 w 636"/>
              <a:gd name="T45" fmla="*/ 2147483647 h 643"/>
              <a:gd name="T46" fmla="*/ 2147483647 w 636"/>
              <a:gd name="T47" fmla="*/ 2147483647 h 643"/>
              <a:gd name="T48" fmla="*/ 2147483647 w 636"/>
              <a:gd name="T49" fmla="*/ 2147483647 h 643"/>
              <a:gd name="T50" fmla="*/ 2147483647 w 636"/>
              <a:gd name="T51" fmla="*/ 2147483647 h 643"/>
              <a:gd name="T52" fmla="*/ 2147483647 w 636"/>
              <a:gd name="T53" fmla="*/ 2147483647 h 643"/>
              <a:gd name="T54" fmla="*/ 2147483647 w 636"/>
              <a:gd name="T55" fmla="*/ 2147483647 h 643"/>
              <a:gd name="T56" fmla="*/ 2147483647 w 636"/>
              <a:gd name="T57" fmla="*/ 2147483647 h 643"/>
              <a:gd name="T58" fmla="*/ 2147483647 w 636"/>
              <a:gd name="T59" fmla="*/ 2147483647 h 643"/>
              <a:gd name="T60" fmla="*/ 2147483647 w 636"/>
              <a:gd name="T61" fmla="*/ 2147483647 h 643"/>
              <a:gd name="T62" fmla="*/ 2147483647 w 636"/>
              <a:gd name="T63" fmla="*/ 2147483647 h 643"/>
              <a:gd name="T64" fmla="*/ 2147483647 w 636"/>
              <a:gd name="T65" fmla="*/ 2147483647 h 643"/>
              <a:gd name="T66" fmla="*/ 2147483647 w 636"/>
              <a:gd name="T67" fmla="*/ 2147483647 h 643"/>
              <a:gd name="T68" fmla="*/ 2147483647 w 636"/>
              <a:gd name="T69" fmla="*/ 2147483647 h 643"/>
              <a:gd name="T70" fmla="*/ 2147483647 w 636"/>
              <a:gd name="T71" fmla="*/ 2147483647 h 643"/>
              <a:gd name="T72" fmla="*/ 2147483647 w 636"/>
              <a:gd name="T73" fmla="*/ 2147483647 h 643"/>
              <a:gd name="T74" fmla="*/ 2147483647 w 636"/>
              <a:gd name="T75" fmla="*/ 2147483647 h 643"/>
              <a:gd name="T76" fmla="*/ 2147483647 w 636"/>
              <a:gd name="T77" fmla="*/ 2147483647 h 643"/>
              <a:gd name="T78" fmla="*/ 2147483647 w 636"/>
              <a:gd name="T79" fmla="*/ 2147483647 h 643"/>
              <a:gd name="T80" fmla="*/ 2147483647 w 636"/>
              <a:gd name="T81" fmla="*/ 2147483647 h 643"/>
              <a:gd name="T82" fmla="*/ 2147483647 w 636"/>
              <a:gd name="T83" fmla="*/ 2147483647 h 643"/>
              <a:gd name="T84" fmla="*/ 2147483647 w 636"/>
              <a:gd name="T85" fmla="*/ 2147483647 h 643"/>
              <a:gd name="T86" fmla="*/ 2147483647 w 636"/>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w="9525">
            <a:noFill/>
            <a:round/>
            <a:headEnd/>
            <a:tailEnd/>
          </a:ln>
        </p:spPr>
        <p:txBody>
          <a:bodyPr/>
          <a:lstStyle/>
          <a:p>
            <a:endParaRPr lang="zh-CN" altLang="en-US"/>
          </a:p>
        </p:txBody>
      </p:sp>
      <p:grpSp>
        <p:nvGrpSpPr>
          <p:cNvPr id="9277" name="Group 278"/>
          <p:cNvGrpSpPr>
            <a:grpSpLocks/>
          </p:cNvGrpSpPr>
          <p:nvPr/>
        </p:nvGrpSpPr>
        <p:grpSpPr bwMode="auto">
          <a:xfrm>
            <a:off x="8356600" y="4064000"/>
            <a:ext cx="184150" cy="112713"/>
            <a:chOff x="5264" y="1904"/>
            <a:chExt cx="116" cy="71"/>
          </a:xfrm>
        </p:grpSpPr>
        <p:sp>
          <p:nvSpPr>
            <p:cNvPr id="9362" name="Freeform 279"/>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a:p>
          </p:txBody>
        </p:sp>
        <p:sp>
          <p:nvSpPr>
            <p:cNvPr id="9363" name="Freeform 280"/>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w="9525">
              <a:noFill/>
              <a:round/>
              <a:headEnd/>
              <a:tailEnd/>
            </a:ln>
          </p:spPr>
          <p:txBody>
            <a:bodyPr/>
            <a:lstStyle/>
            <a:p>
              <a:endParaRPr lang="zh-CN" altLang="en-US"/>
            </a:p>
          </p:txBody>
        </p:sp>
        <p:sp>
          <p:nvSpPr>
            <p:cNvPr id="9364" name="Freeform 281"/>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w="9525">
              <a:noFill/>
              <a:round/>
              <a:headEnd/>
              <a:tailEnd/>
            </a:ln>
          </p:spPr>
          <p:txBody>
            <a:bodyPr/>
            <a:lstStyle/>
            <a:p>
              <a:endParaRPr lang="zh-CN" altLang="en-US"/>
            </a:p>
          </p:txBody>
        </p:sp>
        <p:sp>
          <p:nvSpPr>
            <p:cNvPr id="9365" name="Freeform 282"/>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w="9525">
              <a:noFill/>
              <a:round/>
              <a:headEnd/>
              <a:tailEnd/>
            </a:ln>
          </p:spPr>
          <p:txBody>
            <a:bodyPr/>
            <a:lstStyle/>
            <a:p>
              <a:endParaRPr lang="zh-CN" altLang="en-US"/>
            </a:p>
          </p:txBody>
        </p:sp>
        <p:sp>
          <p:nvSpPr>
            <p:cNvPr id="9366" name="Freeform 283"/>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w="9525">
              <a:noFill/>
              <a:round/>
              <a:headEnd/>
              <a:tailEnd/>
            </a:ln>
          </p:spPr>
          <p:txBody>
            <a:bodyPr/>
            <a:lstStyle/>
            <a:p>
              <a:endParaRPr lang="zh-CN" altLang="en-US"/>
            </a:p>
          </p:txBody>
        </p:sp>
        <p:sp>
          <p:nvSpPr>
            <p:cNvPr id="9367" name="Freeform 284"/>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w="9525">
              <a:noFill/>
              <a:round/>
              <a:headEnd/>
              <a:tailEnd/>
            </a:ln>
          </p:spPr>
          <p:txBody>
            <a:bodyPr/>
            <a:lstStyle/>
            <a:p>
              <a:endParaRPr lang="zh-CN" altLang="en-US"/>
            </a:p>
          </p:txBody>
        </p:sp>
        <p:sp>
          <p:nvSpPr>
            <p:cNvPr id="9368" name="Freeform 285"/>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w="9525">
              <a:noFill/>
              <a:round/>
              <a:headEnd/>
              <a:tailEnd/>
            </a:ln>
          </p:spPr>
          <p:txBody>
            <a:bodyPr/>
            <a:lstStyle/>
            <a:p>
              <a:endParaRPr lang="zh-CN" altLang="en-US"/>
            </a:p>
          </p:txBody>
        </p:sp>
        <p:sp>
          <p:nvSpPr>
            <p:cNvPr id="9369" name="Freeform 286"/>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w="9525">
              <a:noFill/>
              <a:round/>
              <a:headEnd/>
              <a:tailEnd/>
            </a:ln>
          </p:spPr>
          <p:txBody>
            <a:bodyPr/>
            <a:lstStyle/>
            <a:p>
              <a:endParaRPr lang="zh-CN" altLang="en-US"/>
            </a:p>
          </p:txBody>
        </p:sp>
        <p:sp>
          <p:nvSpPr>
            <p:cNvPr id="9370" name="Freeform 287"/>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w="9525">
              <a:noFill/>
              <a:round/>
              <a:headEnd/>
              <a:tailEnd/>
            </a:ln>
          </p:spPr>
          <p:txBody>
            <a:bodyPr/>
            <a:lstStyle/>
            <a:p>
              <a:endParaRPr lang="zh-CN" altLang="en-US"/>
            </a:p>
          </p:txBody>
        </p:sp>
        <p:sp>
          <p:nvSpPr>
            <p:cNvPr id="9371" name="Freeform 288"/>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w="9525">
              <a:noFill/>
              <a:round/>
              <a:headEnd/>
              <a:tailEnd/>
            </a:ln>
          </p:spPr>
          <p:txBody>
            <a:bodyPr/>
            <a:lstStyle/>
            <a:p>
              <a:endParaRPr lang="zh-CN" altLang="en-US"/>
            </a:p>
          </p:txBody>
        </p:sp>
      </p:grpSp>
      <p:grpSp>
        <p:nvGrpSpPr>
          <p:cNvPr id="9278" name="Group 289"/>
          <p:cNvGrpSpPr>
            <a:grpSpLocks/>
          </p:cNvGrpSpPr>
          <p:nvPr/>
        </p:nvGrpSpPr>
        <p:grpSpPr bwMode="auto">
          <a:xfrm>
            <a:off x="8512175" y="3816350"/>
            <a:ext cx="425450" cy="484188"/>
            <a:chOff x="5362" y="1748"/>
            <a:chExt cx="268" cy="305"/>
          </a:xfrm>
        </p:grpSpPr>
        <p:sp>
          <p:nvSpPr>
            <p:cNvPr id="9348" name="Freeform 290"/>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w="9525">
              <a:noFill/>
              <a:round/>
              <a:headEnd/>
              <a:tailEnd/>
            </a:ln>
          </p:spPr>
          <p:txBody>
            <a:bodyPr/>
            <a:lstStyle/>
            <a:p>
              <a:endParaRPr lang="zh-CN" altLang="en-US"/>
            </a:p>
          </p:txBody>
        </p:sp>
        <p:sp>
          <p:nvSpPr>
            <p:cNvPr id="9349" name="Freeform 291"/>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w="9525">
              <a:noFill/>
              <a:round/>
              <a:headEnd/>
              <a:tailEnd/>
            </a:ln>
          </p:spPr>
          <p:txBody>
            <a:bodyPr/>
            <a:lstStyle/>
            <a:p>
              <a:endParaRPr lang="zh-CN" altLang="en-US"/>
            </a:p>
          </p:txBody>
        </p:sp>
        <p:sp>
          <p:nvSpPr>
            <p:cNvPr id="9350" name="Freeform 292"/>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1 h 1076"/>
                <a:gd name="T12" fmla="*/ 0 w 431"/>
                <a:gd name="T13" fmla="*/ 1 h 1076"/>
                <a:gd name="T14" fmla="*/ 0 w 431"/>
                <a:gd name="T15" fmla="*/ 1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a:p>
          </p:txBody>
        </p:sp>
        <p:sp>
          <p:nvSpPr>
            <p:cNvPr id="9351" name="Freeform 293"/>
            <p:cNvSpPr>
              <a:spLocks/>
            </p:cNvSpPr>
            <p:nvPr/>
          </p:nvSpPr>
          <p:spPr bwMode="auto">
            <a:xfrm>
              <a:off x="5362" y="1754"/>
              <a:ext cx="268" cy="299"/>
            </a:xfrm>
            <a:custGeom>
              <a:avLst/>
              <a:gdLst>
                <a:gd name="T0" fmla="*/ 1 w 1606"/>
                <a:gd name="T1" fmla="*/ 0 h 1792"/>
                <a:gd name="T2" fmla="*/ 1 w 1606"/>
                <a:gd name="T3" fmla="*/ 0 h 1792"/>
                <a:gd name="T4" fmla="*/ 1 w 1606"/>
                <a:gd name="T5" fmla="*/ 0 h 1792"/>
                <a:gd name="T6" fmla="*/ 1 w 1606"/>
                <a:gd name="T7" fmla="*/ 0 h 1792"/>
                <a:gd name="T8" fmla="*/ 1 w 1606"/>
                <a:gd name="T9" fmla="*/ 0 h 1792"/>
                <a:gd name="T10" fmla="*/ 1 w 1606"/>
                <a:gd name="T11" fmla="*/ 0 h 1792"/>
                <a:gd name="T12" fmla="*/ 1 w 1606"/>
                <a:gd name="T13" fmla="*/ 0 h 1792"/>
                <a:gd name="T14" fmla="*/ 1 w 1606"/>
                <a:gd name="T15" fmla="*/ 1 h 1792"/>
                <a:gd name="T16" fmla="*/ 1 w 1606"/>
                <a:gd name="T17" fmla="*/ 1 h 1792"/>
                <a:gd name="T18" fmla="*/ 1 w 1606"/>
                <a:gd name="T19" fmla="*/ 1 h 1792"/>
                <a:gd name="T20" fmla="*/ 0 w 1606"/>
                <a:gd name="T21" fmla="*/ 1 h 1792"/>
                <a:gd name="T22" fmla="*/ 0 w 1606"/>
                <a:gd name="T23" fmla="*/ 1 h 1792"/>
                <a:gd name="T24" fmla="*/ 0 w 1606"/>
                <a:gd name="T25" fmla="*/ 1 h 1792"/>
                <a:gd name="T26" fmla="*/ 0 w 1606"/>
                <a:gd name="T27" fmla="*/ 1 h 1792"/>
                <a:gd name="T28" fmla="*/ 0 w 1606"/>
                <a:gd name="T29" fmla="*/ 1 h 1792"/>
                <a:gd name="T30" fmla="*/ 0 w 1606"/>
                <a:gd name="T31" fmla="*/ 1 h 1792"/>
                <a:gd name="T32" fmla="*/ 0 w 1606"/>
                <a:gd name="T33" fmla="*/ 1 h 1792"/>
                <a:gd name="T34" fmla="*/ 0 w 1606"/>
                <a:gd name="T35" fmla="*/ 1 h 1792"/>
                <a:gd name="T36" fmla="*/ 0 w 1606"/>
                <a:gd name="T37" fmla="*/ 1 h 1792"/>
                <a:gd name="T38" fmla="*/ 0 w 1606"/>
                <a:gd name="T39" fmla="*/ 1 h 1792"/>
                <a:gd name="T40" fmla="*/ 1 w 1606"/>
                <a:gd name="T41" fmla="*/ 1 h 1792"/>
                <a:gd name="T42" fmla="*/ 1 w 1606"/>
                <a:gd name="T43" fmla="*/ 1 h 1792"/>
                <a:gd name="T44" fmla="*/ 1 w 1606"/>
                <a:gd name="T45" fmla="*/ 1 h 1792"/>
                <a:gd name="T46" fmla="*/ 1 w 1606"/>
                <a:gd name="T47" fmla="*/ 1 h 1792"/>
                <a:gd name="T48" fmla="*/ 1 w 1606"/>
                <a:gd name="T49" fmla="*/ 1 h 1792"/>
                <a:gd name="T50" fmla="*/ 1 w 1606"/>
                <a:gd name="T51" fmla="*/ 1 h 1792"/>
                <a:gd name="T52" fmla="*/ 1 w 1606"/>
                <a:gd name="T53" fmla="*/ 1 h 1792"/>
                <a:gd name="T54" fmla="*/ 1 w 1606"/>
                <a:gd name="T55" fmla="*/ 1 h 1792"/>
                <a:gd name="T56" fmla="*/ 1 w 1606"/>
                <a:gd name="T57" fmla="*/ 1 h 1792"/>
                <a:gd name="T58" fmla="*/ 1 w 1606"/>
                <a:gd name="T59" fmla="*/ 1 h 1792"/>
                <a:gd name="T60" fmla="*/ 1 w 1606"/>
                <a:gd name="T61" fmla="*/ 1 h 1792"/>
                <a:gd name="T62" fmla="*/ 1 w 1606"/>
                <a:gd name="T63" fmla="*/ 1 h 1792"/>
                <a:gd name="T64" fmla="*/ 1 w 1606"/>
                <a:gd name="T65" fmla="*/ 1 h 1792"/>
                <a:gd name="T66" fmla="*/ 1 w 1606"/>
                <a:gd name="T67" fmla="*/ 1 h 1792"/>
                <a:gd name="T68" fmla="*/ 1 w 1606"/>
                <a:gd name="T69" fmla="*/ 1 h 1792"/>
                <a:gd name="T70" fmla="*/ 1 w 1606"/>
                <a:gd name="T71" fmla="*/ 1 h 1792"/>
                <a:gd name="T72" fmla="*/ 1 w 1606"/>
                <a:gd name="T73" fmla="*/ 1 h 1792"/>
                <a:gd name="T74" fmla="*/ 1 w 1606"/>
                <a:gd name="T75" fmla="*/ 1 h 1792"/>
                <a:gd name="T76" fmla="*/ 1 w 1606"/>
                <a:gd name="T77" fmla="*/ 1 h 1792"/>
                <a:gd name="T78" fmla="*/ 1 w 1606"/>
                <a:gd name="T79" fmla="*/ 1 h 1792"/>
                <a:gd name="T80" fmla="*/ 1 w 1606"/>
                <a:gd name="T81" fmla="*/ 0 h 1792"/>
                <a:gd name="T82" fmla="*/ 1 w 1606"/>
                <a:gd name="T83" fmla="*/ 0 h 1792"/>
                <a:gd name="T84" fmla="*/ 1 w 1606"/>
                <a:gd name="T85" fmla="*/ 0 h 1792"/>
                <a:gd name="T86" fmla="*/ 1 w 1606"/>
                <a:gd name="T87" fmla="*/ 0 h 1792"/>
                <a:gd name="T88" fmla="*/ 1 w 1606"/>
                <a:gd name="T89" fmla="*/ 0 h 1792"/>
                <a:gd name="T90" fmla="*/ 1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a:p>
          </p:txBody>
        </p:sp>
        <p:sp>
          <p:nvSpPr>
            <p:cNvPr id="9352" name="Freeform 294"/>
            <p:cNvSpPr>
              <a:spLocks/>
            </p:cNvSpPr>
            <p:nvPr/>
          </p:nvSpPr>
          <p:spPr bwMode="auto">
            <a:xfrm>
              <a:off x="5456" y="1772"/>
              <a:ext cx="169" cy="278"/>
            </a:xfrm>
            <a:custGeom>
              <a:avLst/>
              <a:gdLst>
                <a:gd name="T0" fmla="*/ 0 w 1014"/>
                <a:gd name="T1" fmla="*/ 1 h 1671"/>
                <a:gd name="T2" fmla="*/ 0 w 1014"/>
                <a:gd name="T3" fmla="*/ 1 h 1671"/>
                <a:gd name="T4" fmla="*/ 1 w 1014"/>
                <a:gd name="T5" fmla="*/ 1 h 1671"/>
                <a:gd name="T6" fmla="*/ 1 w 1014"/>
                <a:gd name="T7" fmla="*/ 1 h 1671"/>
                <a:gd name="T8" fmla="*/ 1 w 1014"/>
                <a:gd name="T9" fmla="*/ 1 h 1671"/>
                <a:gd name="T10" fmla="*/ 1 w 1014"/>
                <a:gd name="T11" fmla="*/ 1 h 1671"/>
                <a:gd name="T12" fmla="*/ 1 w 1014"/>
                <a:gd name="T13" fmla="*/ 1 h 1671"/>
                <a:gd name="T14" fmla="*/ 1 w 1014"/>
                <a:gd name="T15" fmla="*/ 0 h 1671"/>
                <a:gd name="T16" fmla="*/ 1 w 1014"/>
                <a:gd name="T17" fmla="*/ 0 h 1671"/>
                <a:gd name="T18" fmla="*/ 1 w 1014"/>
                <a:gd name="T19" fmla="*/ 0 h 1671"/>
                <a:gd name="T20" fmla="*/ 1 w 1014"/>
                <a:gd name="T21" fmla="*/ 0 h 1671"/>
                <a:gd name="T22" fmla="*/ 1 w 1014"/>
                <a:gd name="T23" fmla="*/ 0 h 1671"/>
                <a:gd name="T24" fmla="*/ 0 w 1014"/>
                <a:gd name="T25" fmla="*/ 0 h 1671"/>
                <a:gd name="T26" fmla="*/ 1 w 1014"/>
                <a:gd name="T27" fmla="*/ 0 h 1671"/>
                <a:gd name="T28" fmla="*/ 1 w 1014"/>
                <a:gd name="T29" fmla="*/ 0 h 1671"/>
                <a:gd name="T30" fmla="*/ 1 w 1014"/>
                <a:gd name="T31" fmla="*/ 0 h 1671"/>
                <a:gd name="T32" fmla="*/ 1 w 1014"/>
                <a:gd name="T33" fmla="*/ 0 h 1671"/>
                <a:gd name="T34" fmla="*/ 1 w 1014"/>
                <a:gd name="T35" fmla="*/ 0 h 1671"/>
                <a:gd name="T36" fmla="*/ 1 w 1014"/>
                <a:gd name="T37" fmla="*/ 0 h 1671"/>
                <a:gd name="T38" fmla="*/ 1 w 1014"/>
                <a:gd name="T39" fmla="*/ 0 h 1671"/>
                <a:gd name="T40" fmla="*/ 1 w 1014"/>
                <a:gd name="T41" fmla="*/ 0 h 1671"/>
                <a:gd name="T42" fmla="*/ 1 w 1014"/>
                <a:gd name="T43" fmla="*/ 0 h 1671"/>
                <a:gd name="T44" fmla="*/ 1 w 1014"/>
                <a:gd name="T45" fmla="*/ 0 h 1671"/>
                <a:gd name="T46" fmla="*/ 1 w 1014"/>
                <a:gd name="T47" fmla="*/ 1 h 1671"/>
                <a:gd name="T48" fmla="*/ 1 w 1014"/>
                <a:gd name="T49" fmla="*/ 1 h 1671"/>
                <a:gd name="T50" fmla="*/ 1 w 1014"/>
                <a:gd name="T51" fmla="*/ 1 h 1671"/>
                <a:gd name="T52" fmla="*/ 1 w 1014"/>
                <a:gd name="T53" fmla="*/ 1 h 1671"/>
                <a:gd name="T54" fmla="*/ 1 w 1014"/>
                <a:gd name="T55" fmla="*/ 1 h 1671"/>
                <a:gd name="T56" fmla="*/ 1 w 1014"/>
                <a:gd name="T57" fmla="*/ 1 h 1671"/>
                <a:gd name="T58" fmla="*/ 1 w 1014"/>
                <a:gd name="T59" fmla="*/ 1 h 1671"/>
                <a:gd name="T60" fmla="*/ 0 w 1014"/>
                <a:gd name="T61" fmla="*/ 1 h 1671"/>
                <a:gd name="T62" fmla="*/ 0 w 1014"/>
                <a:gd name="T63" fmla="*/ 1 h 1671"/>
                <a:gd name="T64" fmla="*/ 0 w 1014"/>
                <a:gd name="T65" fmla="*/ 1 h 1671"/>
                <a:gd name="T66" fmla="*/ 0 w 1014"/>
                <a:gd name="T67" fmla="*/ 1 h 1671"/>
                <a:gd name="T68" fmla="*/ 0 w 1014"/>
                <a:gd name="T69" fmla="*/ 1 h 1671"/>
                <a:gd name="T70" fmla="*/ 0 w 1014"/>
                <a:gd name="T71" fmla="*/ 1 h 1671"/>
                <a:gd name="T72" fmla="*/ 0 w 1014"/>
                <a:gd name="T73" fmla="*/ 1 h 1671"/>
                <a:gd name="T74" fmla="*/ 0 w 1014"/>
                <a:gd name="T75" fmla="*/ 1 h 1671"/>
                <a:gd name="T76" fmla="*/ 0 w 1014"/>
                <a:gd name="T77" fmla="*/ 1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w="9525">
              <a:noFill/>
              <a:round/>
              <a:headEnd/>
              <a:tailEnd/>
            </a:ln>
          </p:spPr>
          <p:txBody>
            <a:bodyPr/>
            <a:lstStyle/>
            <a:p>
              <a:endParaRPr lang="zh-CN" altLang="en-US"/>
            </a:p>
          </p:txBody>
        </p:sp>
        <p:sp>
          <p:nvSpPr>
            <p:cNvPr id="9353" name="Freeform 295"/>
            <p:cNvSpPr>
              <a:spLocks/>
            </p:cNvSpPr>
            <p:nvPr/>
          </p:nvSpPr>
          <p:spPr bwMode="auto">
            <a:xfrm>
              <a:off x="5563" y="1910"/>
              <a:ext cx="50" cy="129"/>
            </a:xfrm>
            <a:custGeom>
              <a:avLst/>
              <a:gdLst>
                <a:gd name="T0" fmla="*/ 0 w 295"/>
                <a:gd name="T1" fmla="*/ 1 h 774"/>
                <a:gd name="T2" fmla="*/ 0 w 295"/>
                <a:gd name="T3" fmla="*/ 1 h 774"/>
                <a:gd name="T4" fmla="*/ 0 w 295"/>
                <a:gd name="T5" fmla="*/ 1 h 774"/>
                <a:gd name="T6" fmla="*/ 0 w 295"/>
                <a:gd name="T7" fmla="*/ 1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1 h 774"/>
                <a:gd name="T26" fmla="*/ 0 w 295"/>
                <a:gd name="T27" fmla="*/ 1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w="9525">
              <a:noFill/>
              <a:round/>
              <a:headEnd/>
              <a:tailEnd/>
            </a:ln>
          </p:spPr>
          <p:txBody>
            <a:bodyPr/>
            <a:lstStyle/>
            <a:p>
              <a:endParaRPr lang="zh-CN" altLang="en-US"/>
            </a:p>
          </p:txBody>
        </p:sp>
        <p:sp>
          <p:nvSpPr>
            <p:cNvPr id="9354" name="Freeform 296"/>
            <p:cNvSpPr>
              <a:spLocks/>
            </p:cNvSpPr>
            <p:nvPr/>
          </p:nvSpPr>
          <p:spPr bwMode="auto">
            <a:xfrm>
              <a:off x="5367" y="1806"/>
              <a:ext cx="195" cy="194"/>
            </a:xfrm>
            <a:custGeom>
              <a:avLst/>
              <a:gdLst>
                <a:gd name="T0" fmla="*/ 1 w 1172"/>
                <a:gd name="T1" fmla="*/ 0 h 1162"/>
                <a:gd name="T2" fmla="*/ 0 w 1172"/>
                <a:gd name="T3" fmla="*/ 0 h 1162"/>
                <a:gd name="T4" fmla="*/ 0 w 1172"/>
                <a:gd name="T5" fmla="*/ 0 h 1162"/>
                <a:gd name="T6" fmla="*/ 0 w 1172"/>
                <a:gd name="T7" fmla="*/ 1 h 1162"/>
                <a:gd name="T8" fmla="*/ 0 w 1172"/>
                <a:gd name="T9" fmla="*/ 1 h 1162"/>
                <a:gd name="T10" fmla="*/ 0 w 1172"/>
                <a:gd name="T11" fmla="*/ 1 h 1162"/>
                <a:gd name="T12" fmla="*/ 0 w 1172"/>
                <a:gd name="T13" fmla="*/ 1 h 1162"/>
                <a:gd name="T14" fmla="*/ 0 w 1172"/>
                <a:gd name="T15" fmla="*/ 1 h 1162"/>
                <a:gd name="T16" fmla="*/ 0 w 1172"/>
                <a:gd name="T17" fmla="*/ 1 h 1162"/>
                <a:gd name="T18" fmla="*/ 0 w 1172"/>
                <a:gd name="T19" fmla="*/ 1 h 1162"/>
                <a:gd name="T20" fmla="*/ 0 w 1172"/>
                <a:gd name="T21" fmla="*/ 1 h 1162"/>
                <a:gd name="T22" fmla="*/ 0 w 1172"/>
                <a:gd name="T23" fmla="*/ 1 h 1162"/>
                <a:gd name="T24" fmla="*/ 0 w 1172"/>
                <a:gd name="T25" fmla="*/ 1 h 1162"/>
                <a:gd name="T26" fmla="*/ 0 w 1172"/>
                <a:gd name="T27" fmla="*/ 1 h 1162"/>
                <a:gd name="T28" fmla="*/ 0 w 1172"/>
                <a:gd name="T29" fmla="*/ 1 h 1162"/>
                <a:gd name="T30" fmla="*/ 0 w 1172"/>
                <a:gd name="T31" fmla="*/ 1 h 1162"/>
                <a:gd name="T32" fmla="*/ 0 w 1172"/>
                <a:gd name="T33" fmla="*/ 1 h 1162"/>
                <a:gd name="T34" fmla="*/ 0 w 1172"/>
                <a:gd name="T35" fmla="*/ 1 h 1162"/>
                <a:gd name="T36" fmla="*/ 0 w 1172"/>
                <a:gd name="T37" fmla="*/ 1 h 1162"/>
                <a:gd name="T38" fmla="*/ 0 w 1172"/>
                <a:gd name="T39" fmla="*/ 1 h 1162"/>
                <a:gd name="T40" fmla="*/ 0 w 1172"/>
                <a:gd name="T41" fmla="*/ 1 h 1162"/>
                <a:gd name="T42" fmla="*/ 0 w 1172"/>
                <a:gd name="T43" fmla="*/ 1 h 1162"/>
                <a:gd name="T44" fmla="*/ 0 w 1172"/>
                <a:gd name="T45" fmla="*/ 1 h 1162"/>
                <a:gd name="T46" fmla="*/ 0 w 1172"/>
                <a:gd name="T47" fmla="*/ 1 h 1162"/>
                <a:gd name="T48" fmla="*/ 0 w 1172"/>
                <a:gd name="T49" fmla="*/ 1 h 1162"/>
                <a:gd name="T50" fmla="*/ 0 w 1172"/>
                <a:gd name="T51" fmla="*/ 1 h 1162"/>
                <a:gd name="T52" fmla="*/ 0 w 1172"/>
                <a:gd name="T53" fmla="*/ 1 h 1162"/>
                <a:gd name="T54" fmla="*/ 0 w 1172"/>
                <a:gd name="T55" fmla="*/ 1 h 1162"/>
                <a:gd name="T56" fmla="*/ 0 w 1172"/>
                <a:gd name="T57" fmla="*/ 1 h 1162"/>
                <a:gd name="T58" fmla="*/ 1 w 1172"/>
                <a:gd name="T59" fmla="*/ 1 h 1162"/>
                <a:gd name="T60" fmla="*/ 1 w 1172"/>
                <a:gd name="T61" fmla="*/ 1 h 1162"/>
                <a:gd name="T62" fmla="*/ 1 w 1172"/>
                <a:gd name="T63" fmla="*/ 1 h 1162"/>
                <a:gd name="T64" fmla="*/ 0 w 1172"/>
                <a:gd name="T65" fmla="*/ 1 h 1162"/>
                <a:gd name="T66" fmla="*/ 0 w 1172"/>
                <a:gd name="T67" fmla="*/ 1 h 1162"/>
                <a:gd name="T68" fmla="*/ 1 w 1172"/>
                <a:gd name="T69" fmla="*/ 1 h 1162"/>
                <a:gd name="T70" fmla="*/ 1 w 1172"/>
                <a:gd name="T71" fmla="*/ 1 h 1162"/>
                <a:gd name="T72" fmla="*/ 1 w 1172"/>
                <a:gd name="T73" fmla="*/ 1 h 1162"/>
                <a:gd name="T74" fmla="*/ 1 w 1172"/>
                <a:gd name="T75" fmla="*/ 1 h 1162"/>
                <a:gd name="T76" fmla="*/ 1 w 1172"/>
                <a:gd name="T77" fmla="*/ 1 h 1162"/>
                <a:gd name="T78" fmla="*/ 0 w 1172"/>
                <a:gd name="T79" fmla="*/ 1 h 1162"/>
                <a:gd name="T80" fmla="*/ 0 w 1172"/>
                <a:gd name="T81" fmla="*/ 1 h 1162"/>
                <a:gd name="T82" fmla="*/ 0 w 1172"/>
                <a:gd name="T83" fmla="*/ 1 h 1162"/>
                <a:gd name="T84" fmla="*/ 1 w 1172"/>
                <a:gd name="T85" fmla="*/ 1 h 1162"/>
                <a:gd name="T86" fmla="*/ 1 w 1172"/>
                <a:gd name="T87" fmla="*/ 1 h 1162"/>
                <a:gd name="T88" fmla="*/ 1 w 1172"/>
                <a:gd name="T89" fmla="*/ 1 h 1162"/>
                <a:gd name="T90" fmla="*/ 1 w 1172"/>
                <a:gd name="T91" fmla="*/ 1 h 1162"/>
                <a:gd name="T92" fmla="*/ 1 w 1172"/>
                <a:gd name="T93" fmla="*/ 1 h 1162"/>
                <a:gd name="T94" fmla="*/ 1 w 1172"/>
                <a:gd name="T95" fmla="*/ 1 h 1162"/>
                <a:gd name="T96" fmla="*/ 1 w 1172"/>
                <a:gd name="T97" fmla="*/ 1 h 1162"/>
                <a:gd name="T98" fmla="*/ 1 w 1172"/>
                <a:gd name="T99" fmla="*/ 1 h 1162"/>
                <a:gd name="T100" fmla="*/ 1 w 1172"/>
                <a:gd name="T101" fmla="*/ 0 h 1162"/>
                <a:gd name="T102" fmla="*/ 1 w 1172"/>
                <a:gd name="T103" fmla="*/ 0 h 1162"/>
                <a:gd name="T104" fmla="*/ 1 w 1172"/>
                <a:gd name="T105" fmla="*/ 0 h 1162"/>
                <a:gd name="T106" fmla="*/ 1 w 1172"/>
                <a:gd name="T107" fmla="*/ 0 h 1162"/>
                <a:gd name="T108" fmla="*/ 1 w 1172"/>
                <a:gd name="T109" fmla="*/ 0 h 1162"/>
                <a:gd name="T110" fmla="*/ 1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w="9525">
              <a:noFill/>
              <a:round/>
              <a:headEnd/>
              <a:tailEnd/>
            </a:ln>
          </p:spPr>
          <p:txBody>
            <a:bodyPr/>
            <a:lstStyle/>
            <a:p>
              <a:endParaRPr lang="zh-CN" altLang="en-US"/>
            </a:p>
          </p:txBody>
        </p:sp>
        <p:sp>
          <p:nvSpPr>
            <p:cNvPr id="9355" name="Freeform 297"/>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w="9525">
              <a:noFill/>
              <a:round/>
              <a:headEnd/>
              <a:tailEnd/>
            </a:ln>
          </p:spPr>
          <p:txBody>
            <a:bodyPr/>
            <a:lstStyle/>
            <a:p>
              <a:endParaRPr lang="zh-CN" altLang="en-US"/>
            </a:p>
          </p:txBody>
        </p:sp>
        <p:sp>
          <p:nvSpPr>
            <p:cNvPr id="9356" name="Freeform 298"/>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w="9525">
              <a:noFill/>
              <a:round/>
              <a:headEnd/>
              <a:tailEnd/>
            </a:ln>
          </p:spPr>
          <p:txBody>
            <a:bodyPr/>
            <a:lstStyle/>
            <a:p>
              <a:endParaRPr lang="zh-CN" altLang="en-US"/>
            </a:p>
          </p:txBody>
        </p:sp>
        <p:sp>
          <p:nvSpPr>
            <p:cNvPr id="9357" name="Freeform 299"/>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w="9525">
              <a:noFill/>
              <a:round/>
              <a:headEnd/>
              <a:tailEnd/>
            </a:ln>
          </p:spPr>
          <p:txBody>
            <a:bodyPr/>
            <a:lstStyle/>
            <a:p>
              <a:endParaRPr lang="zh-CN" altLang="en-US"/>
            </a:p>
          </p:txBody>
        </p:sp>
        <p:sp>
          <p:nvSpPr>
            <p:cNvPr id="9358" name="Freeform 300"/>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w="9525">
              <a:noFill/>
              <a:round/>
              <a:headEnd/>
              <a:tailEnd/>
            </a:ln>
          </p:spPr>
          <p:txBody>
            <a:bodyPr/>
            <a:lstStyle/>
            <a:p>
              <a:endParaRPr lang="zh-CN" altLang="en-US"/>
            </a:p>
          </p:txBody>
        </p:sp>
        <p:sp>
          <p:nvSpPr>
            <p:cNvPr id="9359" name="Freeform 301"/>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w="9525">
              <a:noFill/>
              <a:round/>
              <a:headEnd/>
              <a:tailEnd/>
            </a:ln>
          </p:spPr>
          <p:txBody>
            <a:bodyPr/>
            <a:lstStyle/>
            <a:p>
              <a:endParaRPr lang="zh-CN" altLang="en-US"/>
            </a:p>
          </p:txBody>
        </p:sp>
        <p:sp>
          <p:nvSpPr>
            <p:cNvPr id="9360" name="Freeform 302"/>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w="9525">
              <a:noFill/>
              <a:round/>
              <a:headEnd/>
              <a:tailEnd/>
            </a:ln>
          </p:spPr>
          <p:txBody>
            <a:bodyPr/>
            <a:lstStyle/>
            <a:p>
              <a:endParaRPr lang="zh-CN" altLang="en-US"/>
            </a:p>
          </p:txBody>
        </p:sp>
        <p:sp>
          <p:nvSpPr>
            <p:cNvPr id="9361" name="Freeform 303"/>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w="9525">
              <a:noFill/>
              <a:round/>
              <a:headEnd/>
              <a:tailEnd/>
            </a:ln>
          </p:spPr>
          <p:txBody>
            <a:bodyPr/>
            <a:lstStyle/>
            <a:p>
              <a:endParaRPr lang="zh-CN" altLang="en-US"/>
            </a:p>
          </p:txBody>
        </p:sp>
      </p:grpSp>
      <p:grpSp>
        <p:nvGrpSpPr>
          <p:cNvPr id="9279" name="Group 304"/>
          <p:cNvGrpSpPr>
            <a:grpSpLocks/>
          </p:cNvGrpSpPr>
          <p:nvPr/>
        </p:nvGrpSpPr>
        <p:grpSpPr bwMode="auto">
          <a:xfrm>
            <a:off x="8748713" y="4152900"/>
            <a:ext cx="228600" cy="307975"/>
            <a:chOff x="5511" y="1960"/>
            <a:chExt cx="144" cy="194"/>
          </a:xfrm>
        </p:grpSpPr>
        <p:sp>
          <p:nvSpPr>
            <p:cNvPr id="9346" name="Freeform 305"/>
            <p:cNvSpPr>
              <a:spLocks/>
            </p:cNvSpPr>
            <p:nvPr/>
          </p:nvSpPr>
          <p:spPr bwMode="auto">
            <a:xfrm>
              <a:off x="5511" y="1960"/>
              <a:ext cx="144" cy="194"/>
            </a:xfrm>
            <a:custGeom>
              <a:avLst/>
              <a:gdLst>
                <a:gd name="T0" fmla="*/ 0 w 863"/>
                <a:gd name="T1" fmla="*/ 0 h 1164"/>
                <a:gd name="T2" fmla="*/ 1 w 863"/>
                <a:gd name="T3" fmla="*/ 0 h 1164"/>
                <a:gd name="T4" fmla="*/ 1 w 863"/>
                <a:gd name="T5" fmla="*/ 0 h 1164"/>
                <a:gd name="T6" fmla="*/ 1 w 863"/>
                <a:gd name="T7" fmla="*/ 0 h 1164"/>
                <a:gd name="T8" fmla="*/ 1 w 863"/>
                <a:gd name="T9" fmla="*/ 0 h 1164"/>
                <a:gd name="T10" fmla="*/ 1 w 863"/>
                <a:gd name="T11" fmla="*/ 0 h 1164"/>
                <a:gd name="T12" fmla="*/ 1 w 863"/>
                <a:gd name="T13" fmla="*/ 0 h 1164"/>
                <a:gd name="T14" fmla="*/ 1 w 863"/>
                <a:gd name="T15" fmla="*/ 0 h 1164"/>
                <a:gd name="T16" fmla="*/ 1 w 863"/>
                <a:gd name="T17" fmla="*/ 1 h 1164"/>
                <a:gd name="T18" fmla="*/ 1 w 863"/>
                <a:gd name="T19" fmla="*/ 1 h 1164"/>
                <a:gd name="T20" fmla="*/ 1 w 863"/>
                <a:gd name="T21" fmla="*/ 1 h 1164"/>
                <a:gd name="T22" fmla="*/ 0 w 863"/>
                <a:gd name="T23" fmla="*/ 1 h 1164"/>
                <a:gd name="T24" fmla="*/ 0 w 863"/>
                <a:gd name="T25" fmla="*/ 1 h 1164"/>
                <a:gd name="T26" fmla="*/ 0 w 863"/>
                <a:gd name="T27" fmla="*/ 1 h 1164"/>
                <a:gd name="T28" fmla="*/ 0 w 863"/>
                <a:gd name="T29" fmla="*/ 1 h 1164"/>
                <a:gd name="T30" fmla="*/ 0 w 863"/>
                <a:gd name="T31" fmla="*/ 1 h 1164"/>
                <a:gd name="T32" fmla="*/ 0 w 863"/>
                <a:gd name="T33" fmla="*/ 1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a:p>
          </p:txBody>
        </p:sp>
        <p:sp>
          <p:nvSpPr>
            <p:cNvPr id="9347" name="Freeform 306"/>
            <p:cNvSpPr>
              <a:spLocks/>
            </p:cNvSpPr>
            <p:nvPr/>
          </p:nvSpPr>
          <p:spPr bwMode="auto">
            <a:xfrm>
              <a:off x="5528" y="1970"/>
              <a:ext cx="124" cy="177"/>
            </a:xfrm>
            <a:custGeom>
              <a:avLst/>
              <a:gdLst>
                <a:gd name="T0" fmla="*/ 0 w 743"/>
                <a:gd name="T1" fmla="*/ 0 h 1068"/>
                <a:gd name="T2" fmla="*/ 0 w 743"/>
                <a:gd name="T3" fmla="*/ 0 h 1068"/>
                <a:gd name="T4" fmla="*/ 1 w 743"/>
                <a:gd name="T5" fmla="*/ 0 h 1068"/>
                <a:gd name="T6" fmla="*/ 1 w 743"/>
                <a:gd name="T7" fmla="*/ 0 h 1068"/>
                <a:gd name="T8" fmla="*/ 1 w 743"/>
                <a:gd name="T9" fmla="*/ 0 h 1068"/>
                <a:gd name="T10" fmla="*/ 1 w 743"/>
                <a:gd name="T11" fmla="*/ 0 h 1068"/>
                <a:gd name="T12" fmla="*/ 1 w 743"/>
                <a:gd name="T13" fmla="*/ 1 h 1068"/>
                <a:gd name="T14" fmla="*/ 1 w 743"/>
                <a:gd name="T15" fmla="*/ 1 h 1068"/>
                <a:gd name="T16" fmla="*/ 0 w 743"/>
                <a:gd name="T17" fmla="*/ 1 h 1068"/>
                <a:gd name="T18" fmla="*/ 0 w 743"/>
                <a:gd name="T19" fmla="*/ 1 h 1068"/>
                <a:gd name="T20" fmla="*/ 0 w 743"/>
                <a:gd name="T21" fmla="*/ 1 h 1068"/>
                <a:gd name="T22" fmla="*/ 0 w 743"/>
                <a:gd name="T23" fmla="*/ 1 h 1068"/>
                <a:gd name="T24" fmla="*/ 0 w 743"/>
                <a:gd name="T25" fmla="*/ 1 h 1068"/>
                <a:gd name="T26" fmla="*/ 0 w 743"/>
                <a:gd name="T27" fmla="*/ 1 h 1068"/>
                <a:gd name="T28" fmla="*/ 0 w 743"/>
                <a:gd name="T29" fmla="*/ 1 h 1068"/>
                <a:gd name="T30" fmla="*/ 0 w 743"/>
                <a:gd name="T31" fmla="*/ 1 h 1068"/>
                <a:gd name="T32" fmla="*/ 0 w 743"/>
                <a:gd name="T33" fmla="*/ 1 h 1068"/>
                <a:gd name="T34" fmla="*/ 0 w 743"/>
                <a:gd name="T35" fmla="*/ 1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w="9525">
              <a:noFill/>
              <a:round/>
              <a:headEnd/>
              <a:tailEnd/>
            </a:ln>
          </p:spPr>
          <p:txBody>
            <a:bodyPr/>
            <a:lstStyle/>
            <a:p>
              <a:endParaRPr lang="zh-CN" altLang="en-US"/>
            </a:p>
          </p:txBody>
        </p:sp>
      </p:grpSp>
      <p:sp>
        <p:nvSpPr>
          <p:cNvPr id="9280" name="Oval 307"/>
          <p:cNvSpPr>
            <a:spLocks noChangeArrowheads="1"/>
          </p:cNvSpPr>
          <p:nvPr/>
        </p:nvSpPr>
        <p:spPr bwMode="auto">
          <a:xfrm>
            <a:off x="8007350" y="390366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33428" name="Oval 308"/>
          <p:cNvSpPr>
            <a:spLocks noChangeArrowheads="1"/>
          </p:cNvSpPr>
          <p:nvPr/>
        </p:nvSpPr>
        <p:spPr bwMode="auto">
          <a:xfrm>
            <a:off x="1752600" y="3632200"/>
            <a:ext cx="1296988" cy="1296988"/>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9282" name="Group 309"/>
          <p:cNvGrpSpPr>
            <a:grpSpLocks/>
          </p:cNvGrpSpPr>
          <p:nvPr/>
        </p:nvGrpSpPr>
        <p:grpSpPr bwMode="auto">
          <a:xfrm>
            <a:off x="2135188" y="3741738"/>
            <a:ext cx="457200" cy="457200"/>
            <a:chOff x="2351" y="2975"/>
            <a:chExt cx="481" cy="433"/>
          </a:xfrm>
        </p:grpSpPr>
        <p:sp>
          <p:nvSpPr>
            <p:cNvPr id="133430" name="Rectangle 310"/>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9338" name="Line 311"/>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9339" name="Line 312"/>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9340" name="Line 313"/>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9341" name="Line 314"/>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9342" name="Line 315"/>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9343" name="Line 316"/>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9344" name="Line 317"/>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9345" name="Line 318"/>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9283" name="Group 319"/>
          <p:cNvGrpSpPr>
            <a:grpSpLocks/>
          </p:cNvGrpSpPr>
          <p:nvPr/>
        </p:nvGrpSpPr>
        <p:grpSpPr bwMode="auto">
          <a:xfrm>
            <a:off x="2030413" y="4294188"/>
            <a:ext cx="730250" cy="457200"/>
            <a:chOff x="1296" y="768"/>
            <a:chExt cx="556" cy="336"/>
          </a:xfrm>
        </p:grpSpPr>
        <p:sp>
          <p:nvSpPr>
            <p:cNvPr id="133440" name="Rectangle 320"/>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9315" name="Group 321"/>
            <p:cNvGrpSpPr>
              <a:grpSpLocks/>
            </p:cNvGrpSpPr>
            <p:nvPr/>
          </p:nvGrpSpPr>
          <p:grpSpPr bwMode="auto">
            <a:xfrm>
              <a:off x="1367" y="829"/>
              <a:ext cx="393" cy="214"/>
              <a:chOff x="2928" y="3744"/>
              <a:chExt cx="528" cy="336"/>
            </a:xfrm>
          </p:grpSpPr>
          <p:grpSp>
            <p:nvGrpSpPr>
              <p:cNvPr id="9316" name="Group 322"/>
              <p:cNvGrpSpPr>
                <a:grpSpLocks/>
              </p:cNvGrpSpPr>
              <p:nvPr/>
            </p:nvGrpSpPr>
            <p:grpSpPr bwMode="auto">
              <a:xfrm>
                <a:off x="3024" y="3744"/>
                <a:ext cx="432" cy="240"/>
                <a:chOff x="2736" y="3648"/>
                <a:chExt cx="432" cy="240"/>
              </a:xfrm>
            </p:grpSpPr>
            <p:grpSp>
              <p:nvGrpSpPr>
                <p:cNvPr id="9331" name="Group 323"/>
                <p:cNvGrpSpPr>
                  <a:grpSpLocks/>
                </p:cNvGrpSpPr>
                <p:nvPr/>
              </p:nvGrpSpPr>
              <p:grpSpPr bwMode="auto">
                <a:xfrm>
                  <a:off x="2736" y="3648"/>
                  <a:ext cx="432" cy="240"/>
                  <a:chOff x="2592" y="3504"/>
                  <a:chExt cx="576" cy="384"/>
                </a:xfrm>
              </p:grpSpPr>
              <p:sp>
                <p:nvSpPr>
                  <p:cNvPr id="9333" name="Rectangle 324"/>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9334" name="Freeform 325"/>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9335" name="Line 326"/>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9336" name="Line 327"/>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9332" name="Line 328"/>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9317" name="Group 329"/>
              <p:cNvGrpSpPr>
                <a:grpSpLocks/>
              </p:cNvGrpSpPr>
              <p:nvPr/>
            </p:nvGrpSpPr>
            <p:grpSpPr bwMode="auto">
              <a:xfrm>
                <a:off x="2976" y="3792"/>
                <a:ext cx="432" cy="240"/>
                <a:chOff x="2736" y="3648"/>
                <a:chExt cx="432" cy="240"/>
              </a:xfrm>
            </p:grpSpPr>
            <p:grpSp>
              <p:nvGrpSpPr>
                <p:cNvPr id="9325" name="Group 330"/>
                <p:cNvGrpSpPr>
                  <a:grpSpLocks/>
                </p:cNvGrpSpPr>
                <p:nvPr/>
              </p:nvGrpSpPr>
              <p:grpSpPr bwMode="auto">
                <a:xfrm>
                  <a:off x="2736" y="3648"/>
                  <a:ext cx="432" cy="240"/>
                  <a:chOff x="2592" y="3504"/>
                  <a:chExt cx="576" cy="384"/>
                </a:xfrm>
              </p:grpSpPr>
              <p:sp>
                <p:nvSpPr>
                  <p:cNvPr id="9327" name="Rectangle 331"/>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9328" name="Freeform 332"/>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9329" name="Line 333"/>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9330" name="Line 334"/>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9326" name="Line 335"/>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9318" name="Group 336"/>
              <p:cNvGrpSpPr>
                <a:grpSpLocks/>
              </p:cNvGrpSpPr>
              <p:nvPr/>
            </p:nvGrpSpPr>
            <p:grpSpPr bwMode="auto">
              <a:xfrm>
                <a:off x="2928" y="3840"/>
                <a:ext cx="432" cy="240"/>
                <a:chOff x="2736" y="3648"/>
                <a:chExt cx="432" cy="240"/>
              </a:xfrm>
            </p:grpSpPr>
            <p:grpSp>
              <p:nvGrpSpPr>
                <p:cNvPr id="9319" name="Group 337"/>
                <p:cNvGrpSpPr>
                  <a:grpSpLocks/>
                </p:cNvGrpSpPr>
                <p:nvPr/>
              </p:nvGrpSpPr>
              <p:grpSpPr bwMode="auto">
                <a:xfrm>
                  <a:off x="2736" y="3648"/>
                  <a:ext cx="432" cy="240"/>
                  <a:chOff x="2592" y="3504"/>
                  <a:chExt cx="576" cy="384"/>
                </a:xfrm>
              </p:grpSpPr>
              <p:sp>
                <p:nvSpPr>
                  <p:cNvPr id="9321" name="Rectangle 338"/>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9322" name="Freeform 339"/>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9323" name="Line 340"/>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9324" name="Line 341"/>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9320" name="Line 342"/>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sp>
        <p:nvSpPr>
          <p:cNvPr id="9284" name="Line 343"/>
          <p:cNvSpPr>
            <a:spLocks noChangeShapeType="1"/>
          </p:cNvSpPr>
          <p:nvPr/>
        </p:nvSpPr>
        <p:spPr bwMode="auto">
          <a:xfrm flipV="1">
            <a:off x="8077200" y="3957638"/>
            <a:ext cx="119063" cy="741362"/>
          </a:xfrm>
          <a:prstGeom prst="line">
            <a:avLst/>
          </a:prstGeom>
          <a:noFill/>
          <a:ln w="28575">
            <a:solidFill>
              <a:srgbClr val="00FF00"/>
            </a:solidFill>
            <a:round/>
            <a:headEnd/>
            <a:tailEnd type="triangle" w="med" len="lg"/>
          </a:ln>
        </p:spPr>
        <p:txBody>
          <a:bodyPr wrap="none" anchor="ctr"/>
          <a:lstStyle/>
          <a:p>
            <a:endParaRPr lang="zh-CN" altLang="en-US"/>
          </a:p>
        </p:txBody>
      </p:sp>
      <p:sp>
        <p:nvSpPr>
          <p:cNvPr id="9285" name="Line 344"/>
          <p:cNvSpPr>
            <a:spLocks noChangeShapeType="1"/>
          </p:cNvSpPr>
          <p:nvPr/>
        </p:nvSpPr>
        <p:spPr bwMode="auto">
          <a:xfrm flipV="1">
            <a:off x="1676400" y="4622800"/>
            <a:ext cx="609600" cy="609600"/>
          </a:xfrm>
          <a:prstGeom prst="line">
            <a:avLst/>
          </a:prstGeom>
          <a:noFill/>
          <a:ln w="12700">
            <a:solidFill>
              <a:srgbClr val="00FF00"/>
            </a:solidFill>
            <a:round/>
            <a:headEnd/>
            <a:tailEnd type="triangle" w="med" len="lg"/>
          </a:ln>
        </p:spPr>
        <p:txBody>
          <a:bodyPr wrap="none" anchor="ctr"/>
          <a:lstStyle/>
          <a:p>
            <a:endParaRPr lang="zh-CN" altLang="en-US"/>
          </a:p>
        </p:txBody>
      </p:sp>
      <p:sp>
        <p:nvSpPr>
          <p:cNvPr id="9286" name="Line 345"/>
          <p:cNvSpPr>
            <a:spLocks noChangeShapeType="1"/>
          </p:cNvSpPr>
          <p:nvPr/>
        </p:nvSpPr>
        <p:spPr bwMode="auto">
          <a:xfrm flipV="1">
            <a:off x="736600" y="4148138"/>
            <a:ext cx="173038" cy="8763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9287" name="Text Box 346"/>
          <p:cNvSpPr txBox="1">
            <a:spLocks noChangeArrowheads="1"/>
          </p:cNvSpPr>
          <p:nvPr/>
        </p:nvSpPr>
        <p:spPr bwMode="auto">
          <a:xfrm>
            <a:off x="228600" y="4967288"/>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9288" name="Text Box 347"/>
          <p:cNvSpPr txBox="1">
            <a:spLocks noChangeArrowheads="1"/>
          </p:cNvSpPr>
          <p:nvPr/>
        </p:nvSpPr>
        <p:spPr bwMode="auto">
          <a:xfrm>
            <a:off x="8274050" y="322421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接收方</a:t>
            </a:r>
          </a:p>
        </p:txBody>
      </p:sp>
      <p:sp>
        <p:nvSpPr>
          <p:cNvPr id="9289" name="Line 348"/>
          <p:cNvSpPr>
            <a:spLocks noChangeShapeType="1"/>
          </p:cNvSpPr>
          <p:nvPr/>
        </p:nvSpPr>
        <p:spPr bwMode="auto">
          <a:xfrm flipV="1">
            <a:off x="6096000" y="4884738"/>
            <a:ext cx="595313" cy="40322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9290" name="Line 349"/>
          <p:cNvSpPr>
            <a:spLocks noChangeShapeType="1"/>
          </p:cNvSpPr>
          <p:nvPr/>
        </p:nvSpPr>
        <p:spPr bwMode="auto">
          <a:xfrm flipH="1" flipV="1">
            <a:off x="2590800" y="4927600"/>
            <a:ext cx="438150" cy="37147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3470" name="Rectangle 350"/>
          <p:cNvSpPr>
            <a:spLocks noChangeArrowheads="1"/>
          </p:cNvSpPr>
          <p:nvPr/>
        </p:nvSpPr>
        <p:spPr bwMode="auto">
          <a:xfrm>
            <a:off x="381000"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9292" name="Text Box 351"/>
          <p:cNvSpPr txBox="1">
            <a:spLocks noChangeArrowheads="1"/>
          </p:cNvSpPr>
          <p:nvPr/>
        </p:nvSpPr>
        <p:spPr bwMode="auto">
          <a:xfrm>
            <a:off x="382588"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3472" name="Rectangle 352"/>
          <p:cNvSpPr>
            <a:spLocks noChangeArrowheads="1"/>
          </p:cNvSpPr>
          <p:nvPr/>
        </p:nvSpPr>
        <p:spPr bwMode="auto">
          <a:xfrm>
            <a:off x="8374063"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9294" name="Text Box 353"/>
          <p:cNvSpPr txBox="1">
            <a:spLocks noChangeArrowheads="1"/>
          </p:cNvSpPr>
          <p:nvPr/>
        </p:nvSpPr>
        <p:spPr bwMode="auto">
          <a:xfrm>
            <a:off x="8375650"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3474" name="Oval 354"/>
          <p:cNvSpPr>
            <a:spLocks noChangeArrowheads="1"/>
          </p:cNvSpPr>
          <p:nvPr/>
        </p:nvSpPr>
        <p:spPr bwMode="auto">
          <a:xfrm>
            <a:off x="19589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9296" name="Text Box 355"/>
          <p:cNvSpPr txBox="1">
            <a:spLocks noChangeArrowheads="1"/>
          </p:cNvSpPr>
          <p:nvPr/>
        </p:nvSpPr>
        <p:spPr bwMode="auto">
          <a:xfrm>
            <a:off x="1895475" y="1843088"/>
            <a:ext cx="874713"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sp>
        <p:nvSpPr>
          <p:cNvPr id="133476" name="Oval 356"/>
          <p:cNvSpPr>
            <a:spLocks noChangeArrowheads="1"/>
          </p:cNvSpPr>
          <p:nvPr/>
        </p:nvSpPr>
        <p:spPr bwMode="auto">
          <a:xfrm>
            <a:off x="64547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9298" name="Text Box 357"/>
          <p:cNvSpPr txBox="1">
            <a:spLocks noChangeArrowheads="1"/>
          </p:cNvSpPr>
          <p:nvPr/>
        </p:nvSpPr>
        <p:spPr bwMode="auto">
          <a:xfrm>
            <a:off x="6427788" y="1843088"/>
            <a:ext cx="874712"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graphicFrame>
        <p:nvGraphicFramePr>
          <p:cNvPr id="9218" name="Object 358"/>
          <p:cNvGraphicFramePr>
            <a:graphicFrameLocks noChangeAspect="1"/>
          </p:cNvGraphicFramePr>
          <p:nvPr/>
        </p:nvGraphicFramePr>
        <p:xfrm>
          <a:off x="3460750" y="3657600"/>
          <a:ext cx="2519363" cy="1439863"/>
        </p:xfrm>
        <a:graphic>
          <a:graphicData uri="http://schemas.openxmlformats.org/presentationml/2006/ole">
            <mc:AlternateContent xmlns:mc="http://schemas.openxmlformats.org/markup-compatibility/2006">
              <mc:Choice xmlns:v="urn:schemas-microsoft-com:vml" Requires="v">
                <p:oleObj spid="_x0000_s9227" name="VISIO" r:id="rId4" imgW="1689840" imgH="964440" progId="Visio.Drawing.11">
                  <p:embed/>
                </p:oleObj>
              </mc:Choice>
              <mc:Fallback>
                <p:oleObj name="VISIO" r:id="rId4" imgW="1689840" imgH="964440" progId="Visio.Drawing.11">
                  <p:embed/>
                  <p:pic>
                    <p:nvPicPr>
                      <p:cNvPr id="0" name="Object 3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3657600"/>
                        <a:ext cx="2519363"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99" name="Text Box 359"/>
          <p:cNvSpPr txBox="1">
            <a:spLocks noChangeArrowheads="1"/>
          </p:cNvSpPr>
          <p:nvPr/>
        </p:nvSpPr>
        <p:spPr bwMode="auto">
          <a:xfrm>
            <a:off x="4322763" y="4100513"/>
            <a:ext cx="1022350" cy="366712"/>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Internet</a:t>
            </a:r>
          </a:p>
        </p:txBody>
      </p:sp>
      <p:sp>
        <p:nvSpPr>
          <p:cNvPr id="9300" name="Text Box 360"/>
          <p:cNvSpPr txBox="1">
            <a:spLocks noChangeArrowheads="1"/>
          </p:cNvSpPr>
          <p:nvPr/>
        </p:nvSpPr>
        <p:spPr bwMode="auto">
          <a:xfrm>
            <a:off x="0" y="5924550"/>
            <a:ext cx="9144000" cy="512763"/>
          </a:xfrm>
          <a:prstGeom prst="rect">
            <a:avLst/>
          </a:prstGeom>
          <a:solidFill>
            <a:srgbClr val="CCFFFF"/>
          </a:solidFill>
          <a:ln w="9525">
            <a:noFill/>
            <a:miter lim="800000"/>
            <a:headEnd/>
            <a:tailEnd/>
          </a:ln>
        </p:spPr>
        <p:txBody>
          <a:bodyPr>
            <a:spAutoFit/>
          </a:bodyPr>
          <a:lstStyle/>
          <a:p>
            <a:pPr>
              <a:lnSpc>
                <a:spcPct val="115000"/>
              </a:lnSpc>
            </a:pPr>
            <a:r>
              <a:rPr lang="en-US" altLang="zh-CN" b="1">
                <a:latin typeface="Arial" charset="0"/>
                <a:ea typeface="黑体" pitchFamily="49" charset="-122"/>
              </a:rPr>
              <a:t>(2) </a:t>
            </a:r>
            <a:r>
              <a:rPr lang="zh-CN" altLang="en-US" b="1">
                <a:latin typeface="Arial" charset="0"/>
                <a:ea typeface="黑体" pitchFamily="49" charset="-122"/>
              </a:rPr>
              <a:t>发送邮件服务器将邮件放入邮件缓存队列中，等待发送。</a:t>
            </a:r>
          </a:p>
        </p:txBody>
      </p:sp>
      <p:grpSp>
        <p:nvGrpSpPr>
          <p:cNvPr id="9301" name="Group 361"/>
          <p:cNvGrpSpPr>
            <a:grpSpLocks/>
          </p:cNvGrpSpPr>
          <p:nvPr/>
        </p:nvGrpSpPr>
        <p:grpSpPr bwMode="auto">
          <a:xfrm>
            <a:off x="762000" y="1533525"/>
            <a:ext cx="1468438" cy="2984500"/>
            <a:chOff x="4272" y="2064"/>
            <a:chExt cx="925" cy="1880"/>
          </a:xfrm>
        </p:grpSpPr>
        <p:sp>
          <p:nvSpPr>
            <p:cNvPr id="9307" name="Text Box 362"/>
            <p:cNvSpPr txBox="1">
              <a:spLocks noChangeArrowheads="1"/>
            </p:cNvSpPr>
            <p:nvPr/>
          </p:nvSpPr>
          <p:spPr bwMode="auto">
            <a:xfrm>
              <a:off x="4351" y="2064"/>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9308" name="Text Box 363"/>
            <p:cNvSpPr txBox="1">
              <a:spLocks noChangeArrowheads="1"/>
            </p:cNvSpPr>
            <p:nvPr/>
          </p:nvSpPr>
          <p:spPr bwMode="auto">
            <a:xfrm>
              <a:off x="4511" y="340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9309" name="Freeform 364"/>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p:spPr>
          <p:txBody>
            <a:bodyPr wrap="none" anchor="ctr"/>
            <a:lstStyle/>
            <a:p>
              <a:endParaRPr lang="zh-CN" altLang="en-US"/>
            </a:p>
          </p:txBody>
        </p:sp>
        <p:sp>
          <p:nvSpPr>
            <p:cNvPr id="9310" name="Line 365"/>
            <p:cNvSpPr>
              <a:spLocks noChangeShapeType="1"/>
            </p:cNvSpPr>
            <p:nvPr/>
          </p:nvSpPr>
          <p:spPr bwMode="auto">
            <a:xfrm>
              <a:off x="4317" y="2477"/>
              <a:ext cx="737" cy="0"/>
            </a:xfrm>
            <a:prstGeom prst="line">
              <a:avLst/>
            </a:prstGeom>
            <a:noFill/>
            <a:ln w="76200">
              <a:solidFill>
                <a:srgbClr val="FF0000"/>
              </a:solidFill>
              <a:round/>
              <a:headEnd/>
              <a:tailEnd type="triangle" w="med" len="lg"/>
            </a:ln>
          </p:spPr>
          <p:txBody>
            <a:bodyPr wrap="none" anchor="ctr"/>
            <a:lstStyle/>
            <a:p>
              <a:endParaRPr lang="zh-CN" altLang="en-US"/>
            </a:p>
          </p:txBody>
        </p:sp>
        <p:sp>
          <p:nvSpPr>
            <p:cNvPr id="9311" name="Text Box 366"/>
            <p:cNvSpPr txBox="1">
              <a:spLocks noChangeArrowheads="1"/>
            </p:cNvSpPr>
            <p:nvPr/>
          </p:nvSpPr>
          <p:spPr bwMode="auto">
            <a:xfrm>
              <a:off x="4438" y="222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9312" name="Text Box 367"/>
            <p:cNvSpPr txBox="1">
              <a:spLocks noChangeArrowheads="1"/>
            </p:cNvSpPr>
            <p:nvPr/>
          </p:nvSpPr>
          <p:spPr bwMode="auto">
            <a:xfrm>
              <a:off x="4405" y="3239"/>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9313" name="Text Box 368"/>
            <p:cNvSpPr txBox="1">
              <a:spLocks noChangeArrowheads="1"/>
            </p:cNvSpPr>
            <p:nvPr/>
          </p:nvSpPr>
          <p:spPr bwMode="auto">
            <a:xfrm>
              <a:off x="4272" y="2499"/>
              <a:ext cx="830"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(TCP </a:t>
              </a:r>
              <a:r>
                <a:rPr kumimoji="1" lang="zh-CN" altLang="en-US" sz="1800" b="1">
                  <a:latin typeface="Arial" charset="0"/>
                  <a:ea typeface="黑体" pitchFamily="49" charset="-122"/>
                </a:rPr>
                <a:t>连接</a:t>
              </a:r>
              <a:r>
                <a:rPr kumimoji="1" lang="en-US" altLang="zh-CN" sz="1800" b="1">
                  <a:latin typeface="Arial" charset="0"/>
                  <a:ea typeface="黑体" pitchFamily="49" charset="-122"/>
                </a:rPr>
                <a:t>)</a:t>
              </a:r>
            </a:p>
          </p:txBody>
        </p:sp>
      </p:grpSp>
      <p:sp>
        <p:nvSpPr>
          <p:cNvPr id="9302" name="Rectangle 369"/>
          <p:cNvSpPr>
            <a:spLocks noChangeArrowheads="1"/>
          </p:cNvSpPr>
          <p:nvPr/>
        </p:nvSpPr>
        <p:spPr bwMode="auto">
          <a:xfrm>
            <a:off x="1150938" y="44450"/>
            <a:ext cx="7793037" cy="1462088"/>
          </a:xfrm>
          <a:prstGeom prst="rect">
            <a:avLst/>
          </a:prstGeom>
          <a:noFill/>
          <a:ln w="9525">
            <a:noFill/>
            <a:miter lim="800000"/>
            <a:headEnd/>
            <a:tailEnd/>
          </a:ln>
        </p:spPr>
        <p:txBody>
          <a:bodyPr anchor="b"/>
          <a:lstStyle/>
          <a:p>
            <a:r>
              <a:rPr lang="zh-CN" altLang="en-US" sz="4400" b="1">
                <a:solidFill>
                  <a:schemeClr val="tx2"/>
                </a:solidFill>
              </a:rPr>
              <a:t>电子邮件发送和接收</a:t>
            </a:r>
          </a:p>
        </p:txBody>
      </p:sp>
      <p:sp>
        <p:nvSpPr>
          <p:cNvPr id="9303" name="Text Box 370"/>
          <p:cNvSpPr txBox="1">
            <a:spLocks noChangeArrowheads="1"/>
          </p:cNvSpPr>
          <p:nvPr/>
        </p:nvSpPr>
        <p:spPr bwMode="auto">
          <a:xfrm>
            <a:off x="5148263" y="5235575"/>
            <a:ext cx="2087562" cy="641350"/>
          </a:xfrm>
          <a:prstGeom prst="rect">
            <a:avLst/>
          </a:prstGeom>
          <a:noFill/>
          <a:ln w="9525">
            <a:noFill/>
            <a:miter lim="800000"/>
            <a:headEnd/>
            <a:tailEnd/>
          </a:ln>
        </p:spPr>
        <p:txBody>
          <a:bodyPr>
            <a:spAutoFit/>
          </a:bodyPr>
          <a:lstStyle/>
          <a:p>
            <a:pPr algn="ctr"/>
            <a:r>
              <a:rPr kumimoji="1" lang="zh-CN" altLang="en-US" sz="1800" b="1">
                <a:latin typeface="Arial" charset="0"/>
                <a:ea typeface="黑体" pitchFamily="49" charset="-122"/>
              </a:rPr>
              <a:t>接收方邮件服务器</a:t>
            </a:r>
            <a:br>
              <a:rPr kumimoji="1" lang="zh-CN" altLang="en-US" sz="1800" b="1">
                <a:latin typeface="Arial" charset="0"/>
                <a:ea typeface="黑体" pitchFamily="49" charset="-122"/>
              </a:rPr>
            </a:br>
            <a:r>
              <a:rPr kumimoji="1" lang="en-US" altLang="zh-CN" sz="1800" b="1">
                <a:latin typeface="Arial" charset="0"/>
                <a:ea typeface="黑体" pitchFamily="49" charset="-122"/>
              </a:rPr>
              <a:t>mail.xyz.com</a:t>
            </a:r>
          </a:p>
        </p:txBody>
      </p:sp>
      <p:sp>
        <p:nvSpPr>
          <p:cNvPr id="9304" name="Text Box 371"/>
          <p:cNvSpPr txBox="1">
            <a:spLocks noChangeArrowheads="1"/>
          </p:cNvSpPr>
          <p:nvPr/>
        </p:nvSpPr>
        <p:spPr bwMode="auto">
          <a:xfrm>
            <a:off x="2107875" y="5235575"/>
            <a:ext cx="2004075" cy="646331"/>
          </a:xfrm>
          <a:prstGeom prst="rect">
            <a:avLst/>
          </a:prstGeom>
          <a:noFill/>
          <a:ln w="9525">
            <a:noFill/>
            <a:miter lim="800000"/>
            <a:headEnd/>
            <a:tailEnd/>
          </a:ln>
        </p:spPr>
        <p:txBody>
          <a:bodyPr wrap="none">
            <a:spAutoFit/>
          </a:bodyPr>
          <a:lstStyle/>
          <a:p>
            <a:pPr algn="ctr"/>
            <a:r>
              <a:rPr kumimoji="1" lang="en-US" altLang="zh-CN" sz="1800" b="1" dirty="0">
                <a:latin typeface="Arial" charset="0"/>
                <a:ea typeface="黑体" pitchFamily="49" charset="-122"/>
              </a:rPr>
              <a:t>   </a:t>
            </a:r>
            <a:r>
              <a:rPr kumimoji="1" lang="zh-CN" altLang="en-US" sz="1800" b="1" dirty="0">
                <a:latin typeface="Arial" charset="0"/>
                <a:ea typeface="黑体" pitchFamily="49" charset="-122"/>
              </a:rPr>
              <a:t>发送邮件服务器</a:t>
            </a:r>
            <a:br>
              <a:rPr kumimoji="1" lang="zh-CN" altLang="en-US" sz="1800" b="1" dirty="0">
                <a:latin typeface="Arial" charset="0"/>
                <a:ea typeface="黑体" pitchFamily="49" charset="-122"/>
              </a:rPr>
            </a:br>
            <a:r>
              <a:rPr kumimoji="1" lang="en-US" altLang="zh-CN" sz="1800" b="1" dirty="0">
                <a:latin typeface="Arial" charset="0"/>
                <a:ea typeface="黑体" pitchFamily="49" charset="-122"/>
              </a:rPr>
              <a:t>mail.ustc.edu.cn</a:t>
            </a:r>
          </a:p>
        </p:txBody>
      </p:sp>
      <p:sp>
        <p:nvSpPr>
          <p:cNvPr id="9305" name="Text Box 372"/>
          <p:cNvSpPr txBox="1">
            <a:spLocks noChangeArrowheads="1"/>
          </p:cNvSpPr>
          <p:nvPr/>
        </p:nvSpPr>
        <p:spPr bwMode="auto">
          <a:xfrm>
            <a:off x="34925" y="3124200"/>
            <a:ext cx="1584325" cy="304800"/>
          </a:xfrm>
          <a:prstGeom prst="rect">
            <a:avLst/>
          </a:prstGeom>
          <a:noFill/>
          <a:ln w="9525">
            <a:noFill/>
            <a:miter lim="800000"/>
            <a:headEnd/>
            <a:tailEnd/>
          </a:ln>
        </p:spPr>
        <p:txBody>
          <a:bodyPr>
            <a:spAutoFit/>
          </a:bodyPr>
          <a:lstStyle/>
          <a:p>
            <a:pPr>
              <a:spcBef>
                <a:spcPct val="50000"/>
              </a:spcBef>
            </a:pPr>
            <a:r>
              <a:rPr lang="en-US" altLang="zh-CN" sz="1400" b="1"/>
              <a:t>send@abc.com</a:t>
            </a:r>
          </a:p>
        </p:txBody>
      </p:sp>
      <p:sp>
        <p:nvSpPr>
          <p:cNvPr id="9306" name="Text Box 373"/>
          <p:cNvSpPr txBox="1">
            <a:spLocks noChangeArrowheads="1"/>
          </p:cNvSpPr>
          <p:nvPr/>
        </p:nvSpPr>
        <p:spPr bwMode="auto">
          <a:xfrm>
            <a:off x="7451725" y="2997200"/>
            <a:ext cx="1728788" cy="304800"/>
          </a:xfrm>
          <a:prstGeom prst="rect">
            <a:avLst/>
          </a:prstGeom>
          <a:noFill/>
          <a:ln w="9525">
            <a:noFill/>
            <a:miter lim="800000"/>
            <a:headEnd/>
            <a:tailEnd/>
          </a:ln>
        </p:spPr>
        <p:txBody>
          <a:bodyPr>
            <a:spAutoFit/>
          </a:bodyPr>
          <a:lstStyle/>
          <a:p>
            <a:pPr>
              <a:spcBef>
                <a:spcPct val="50000"/>
              </a:spcBef>
            </a:pPr>
            <a:r>
              <a:rPr lang="en-US" altLang="zh-CN" sz="1400" b="1"/>
              <a:t>receipt@abc.com</a:t>
            </a:r>
          </a:p>
        </p:txBody>
      </p:sp>
      <p:sp>
        <p:nvSpPr>
          <p:cNvPr id="375" name="灯片编号占位符 374"/>
          <p:cNvSpPr>
            <a:spLocks noGrp="1"/>
          </p:cNvSpPr>
          <p:nvPr>
            <p:ph type="sldNum" sz="quarter" idx="12"/>
          </p:nvPr>
        </p:nvSpPr>
        <p:spPr/>
        <p:txBody>
          <a:bodyPr/>
          <a:lstStyle/>
          <a:p>
            <a:pPr>
              <a:defRPr/>
            </a:pPr>
            <a:fld id="{900179DB-555C-43CA-835E-70F6EA8A1FB1}" type="slidenum">
              <a:rPr lang="en-US" altLang="zh-CN" smtClean="0"/>
              <a:pPr>
                <a:defRPr/>
              </a:pPr>
              <a:t>45</a:t>
            </a:fld>
            <a:endParaRPr lang="en-US" altLang="zh-C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Line 2"/>
          <p:cNvSpPr>
            <a:spLocks noChangeShapeType="1"/>
          </p:cNvSpPr>
          <p:nvPr/>
        </p:nvSpPr>
        <p:spPr bwMode="auto">
          <a:xfrm>
            <a:off x="652463" y="2222500"/>
            <a:ext cx="7848600" cy="0"/>
          </a:xfrm>
          <a:prstGeom prst="line">
            <a:avLst/>
          </a:prstGeom>
          <a:noFill/>
          <a:ln w="28575">
            <a:solidFill>
              <a:srgbClr val="00FF00"/>
            </a:solidFill>
            <a:round/>
            <a:headEnd/>
            <a:tailEnd/>
          </a:ln>
        </p:spPr>
        <p:txBody>
          <a:bodyPr/>
          <a:lstStyle/>
          <a:p>
            <a:endParaRPr lang="zh-CN" altLang="en-US"/>
          </a:p>
        </p:txBody>
      </p:sp>
      <p:sp>
        <p:nvSpPr>
          <p:cNvPr id="10244" name="Line 3"/>
          <p:cNvSpPr>
            <a:spLocks noChangeShapeType="1"/>
          </p:cNvSpPr>
          <p:nvPr/>
        </p:nvSpPr>
        <p:spPr bwMode="auto">
          <a:xfrm flipH="1" flipV="1">
            <a:off x="1066800" y="4165600"/>
            <a:ext cx="762000" cy="76200"/>
          </a:xfrm>
          <a:prstGeom prst="line">
            <a:avLst/>
          </a:prstGeom>
          <a:noFill/>
          <a:ln w="38100">
            <a:solidFill>
              <a:srgbClr val="00FF00"/>
            </a:solidFill>
            <a:round/>
            <a:headEnd/>
            <a:tailEnd type="none" w="sm" len="lg"/>
          </a:ln>
        </p:spPr>
        <p:txBody>
          <a:bodyPr wrap="none" anchor="ctr"/>
          <a:lstStyle/>
          <a:p>
            <a:endParaRPr lang="zh-CN" altLang="en-US"/>
          </a:p>
        </p:txBody>
      </p:sp>
      <p:sp>
        <p:nvSpPr>
          <p:cNvPr id="10245" name="Freeform 4"/>
          <p:cNvSpPr>
            <a:spLocks/>
          </p:cNvSpPr>
          <p:nvPr/>
        </p:nvSpPr>
        <p:spPr bwMode="auto">
          <a:xfrm>
            <a:off x="7448550" y="4100513"/>
            <a:ext cx="762000" cy="142875"/>
          </a:xfrm>
          <a:custGeom>
            <a:avLst/>
            <a:gdLst>
              <a:gd name="T0" fmla="*/ 2147483647 w 480"/>
              <a:gd name="T1" fmla="*/ 0 h 90"/>
              <a:gd name="T2" fmla="*/ 0 w 480"/>
              <a:gd name="T3" fmla="*/ 2147483647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p:spPr>
        <p:txBody>
          <a:bodyPr wrap="none" anchor="ctr"/>
          <a:lstStyle/>
          <a:p>
            <a:endParaRPr lang="zh-CN" altLang="en-US"/>
          </a:p>
        </p:txBody>
      </p:sp>
      <p:sp>
        <p:nvSpPr>
          <p:cNvPr id="10246" name="Line 5"/>
          <p:cNvSpPr>
            <a:spLocks noChangeShapeType="1"/>
          </p:cNvSpPr>
          <p:nvPr/>
        </p:nvSpPr>
        <p:spPr bwMode="auto">
          <a:xfrm flipH="1" flipV="1">
            <a:off x="5848350" y="43180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10247" name="Line 6"/>
          <p:cNvSpPr>
            <a:spLocks noChangeShapeType="1"/>
          </p:cNvSpPr>
          <p:nvPr/>
        </p:nvSpPr>
        <p:spPr bwMode="auto">
          <a:xfrm flipH="1" flipV="1">
            <a:off x="2819400" y="43053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10248" name="Text Box 7"/>
          <p:cNvSpPr txBox="1">
            <a:spLocks noChangeArrowheads="1"/>
          </p:cNvSpPr>
          <p:nvPr/>
        </p:nvSpPr>
        <p:spPr bwMode="auto">
          <a:xfrm>
            <a:off x="76200" y="334486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发送方</a:t>
            </a:r>
          </a:p>
        </p:txBody>
      </p:sp>
      <p:sp>
        <p:nvSpPr>
          <p:cNvPr id="10249" name="Text Box 8"/>
          <p:cNvSpPr txBox="1">
            <a:spLocks noChangeArrowheads="1"/>
          </p:cNvSpPr>
          <p:nvPr/>
        </p:nvSpPr>
        <p:spPr bwMode="auto">
          <a:xfrm>
            <a:off x="1060450" y="52054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邮件缓存</a:t>
            </a:r>
          </a:p>
        </p:txBody>
      </p:sp>
      <p:sp>
        <p:nvSpPr>
          <p:cNvPr id="134153" name="Oval 9"/>
          <p:cNvSpPr>
            <a:spLocks noChangeArrowheads="1"/>
          </p:cNvSpPr>
          <p:nvPr/>
        </p:nvSpPr>
        <p:spPr bwMode="auto">
          <a:xfrm>
            <a:off x="6324600" y="3630613"/>
            <a:ext cx="1296988" cy="1296987"/>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10251" name="Group 10"/>
          <p:cNvGrpSpPr>
            <a:grpSpLocks/>
          </p:cNvGrpSpPr>
          <p:nvPr/>
        </p:nvGrpSpPr>
        <p:grpSpPr bwMode="auto">
          <a:xfrm>
            <a:off x="6707188" y="3740150"/>
            <a:ext cx="457200" cy="457200"/>
            <a:chOff x="2351" y="2975"/>
            <a:chExt cx="481" cy="433"/>
          </a:xfrm>
        </p:grpSpPr>
        <p:sp>
          <p:nvSpPr>
            <p:cNvPr id="134155" name="Rectangle 11"/>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0617" name="Line 12"/>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10618" name="Line 13"/>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10619" name="Line 14"/>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10620" name="Line 15"/>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10621" name="Line 16"/>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10622" name="Line 17"/>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10623" name="Line 18"/>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10624" name="Line 19"/>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10252" name="Group 20"/>
          <p:cNvGrpSpPr>
            <a:grpSpLocks/>
          </p:cNvGrpSpPr>
          <p:nvPr/>
        </p:nvGrpSpPr>
        <p:grpSpPr bwMode="auto">
          <a:xfrm>
            <a:off x="6602413" y="4292600"/>
            <a:ext cx="730250" cy="457200"/>
            <a:chOff x="1296" y="768"/>
            <a:chExt cx="556" cy="336"/>
          </a:xfrm>
        </p:grpSpPr>
        <p:sp>
          <p:nvSpPr>
            <p:cNvPr id="134165" name="Rectangle 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10594" name="Group 22"/>
            <p:cNvGrpSpPr>
              <a:grpSpLocks/>
            </p:cNvGrpSpPr>
            <p:nvPr/>
          </p:nvGrpSpPr>
          <p:grpSpPr bwMode="auto">
            <a:xfrm>
              <a:off x="1367" y="829"/>
              <a:ext cx="393" cy="214"/>
              <a:chOff x="2928" y="3744"/>
              <a:chExt cx="528" cy="336"/>
            </a:xfrm>
          </p:grpSpPr>
          <p:grpSp>
            <p:nvGrpSpPr>
              <p:cNvPr id="10595" name="Group 23"/>
              <p:cNvGrpSpPr>
                <a:grpSpLocks/>
              </p:cNvGrpSpPr>
              <p:nvPr/>
            </p:nvGrpSpPr>
            <p:grpSpPr bwMode="auto">
              <a:xfrm>
                <a:off x="3024" y="3744"/>
                <a:ext cx="432" cy="240"/>
                <a:chOff x="2736" y="3648"/>
                <a:chExt cx="432" cy="240"/>
              </a:xfrm>
            </p:grpSpPr>
            <p:grpSp>
              <p:nvGrpSpPr>
                <p:cNvPr id="10610" name="Group 24"/>
                <p:cNvGrpSpPr>
                  <a:grpSpLocks/>
                </p:cNvGrpSpPr>
                <p:nvPr/>
              </p:nvGrpSpPr>
              <p:grpSpPr bwMode="auto">
                <a:xfrm>
                  <a:off x="2736" y="3648"/>
                  <a:ext cx="432" cy="240"/>
                  <a:chOff x="2592" y="3504"/>
                  <a:chExt cx="576" cy="384"/>
                </a:xfrm>
              </p:grpSpPr>
              <p:sp>
                <p:nvSpPr>
                  <p:cNvPr id="10612" name="Rectangle 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0613" name="Freeform 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0614" name="Line 27"/>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0615" name="Line 28"/>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0611" name="Line 29"/>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0596" name="Group 30"/>
              <p:cNvGrpSpPr>
                <a:grpSpLocks/>
              </p:cNvGrpSpPr>
              <p:nvPr/>
            </p:nvGrpSpPr>
            <p:grpSpPr bwMode="auto">
              <a:xfrm>
                <a:off x="2976" y="3792"/>
                <a:ext cx="432" cy="240"/>
                <a:chOff x="2736" y="3648"/>
                <a:chExt cx="432" cy="240"/>
              </a:xfrm>
            </p:grpSpPr>
            <p:grpSp>
              <p:nvGrpSpPr>
                <p:cNvPr id="10604" name="Group 31"/>
                <p:cNvGrpSpPr>
                  <a:grpSpLocks/>
                </p:cNvGrpSpPr>
                <p:nvPr/>
              </p:nvGrpSpPr>
              <p:grpSpPr bwMode="auto">
                <a:xfrm>
                  <a:off x="2736" y="3648"/>
                  <a:ext cx="432" cy="240"/>
                  <a:chOff x="2592" y="3504"/>
                  <a:chExt cx="576" cy="384"/>
                </a:xfrm>
              </p:grpSpPr>
              <p:sp>
                <p:nvSpPr>
                  <p:cNvPr id="10606" name="Rectangle 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0607" name="Freeform 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0608" name="Line 34"/>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0609" name="Line 35"/>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0605" name="Line 36"/>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0597" name="Group 37"/>
              <p:cNvGrpSpPr>
                <a:grpSpLocks/>
              </p:cNvGrpSpPr>
              <p:nvPr/>
            </p:nvGrpSpPr>
            <p:grpSpPr bwMode="auto">
              <a:xfrm>
                <a:off x="2928" y="3840"/>
                <a:ext cx="432" cy="240"/>
                <a:chOff x="2736" y="3648"/>
                <a:chExt cx="432" cy="240"/>
              </a:xfrm>
            </p:grpSpPr>
            <p:grpSp>
              <p:nvGrpSpPr>
                <p:cNvPr id="10598" name="Group 38"/>
                <p:cNvGrpSpPr>
                  <a:grpSpLocks/>
                </p:cNvGrpSpPr>
                <p:nvPr/>
              </p:nvGrpSpPr>
              <p:grpSpPr bwMode="auto">
                <a:xfrm>
                  <a:off x="2736" y="3648"/>
                  <a:ext cx="432" cy="240"/>
                  <a:chOff x="2592" y="3504"/>
                  <a:chExt cx="576" cy="384"/>
                </a:xfrm>
              </p:grpSpPr>
              <p:sp>
                <p:nvSpPr>
                  <p:cNvPr id="10600" name="Rectangle 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0601" name="Freeform 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0602" name="Line 41"/>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0603" name="Line 42"/>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0599" name="Line 43"/>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grpSp>
        <p:nvGrpSpPr>
          <p:cNvPr id="10253" name="Group 44"/>
          <p:cNvGrpSpPr>
            <a:grpSpLocks/>
          </p:cNvGrpSpPr>
          <p:nvPr/>
        </p:nvGrpSpPr>
        <p:grpSpPr bwMode="auto">
          <a:xfrm>
            <a:off x="390525" y="3846513"/>
            <a:ext cx="884238" cy="1014412"/>
            <a:chOff x="246" y="1767"/>
            <a:chExt cx="557" cy="639"/>
          </a:xfrm>
        </p:grpSpPr>
        <p:grpSp>
          <p:nvGrpSpPr>
            <p:cNvPr id="10534" name="Group 45"/>
            <p:cNvGrpSpPr>
              <a:grpSpLocks/>
            </p:cNvGrpSpPr>
            <p:nvPr/>
          </p:nvGrpSpPr>
          <p:grpSpPr bwMode="auto">
            <a:xfrm>
              <a:off x="246" y="1943"/>
              <a:ext cx="557" cy="463"/>
              <a:chOff x="246" y="1943"/>
              <a:chExt cx="557" cy="463"/>
            </a:xfrm>
          </p:grpSpPr>
          <p:sp>
            <p:nvSpPr>
              <p:cNvPr id="10587" name="Freeform 46"/>
              <p:cNvSpPr>
                <a:spLocks/>
              </p:cNvSpPr>
              <p:nvPr/>
            </p:nvSpPr>
            <p:spPr bwMode="auto">
              <a:xfrm>
                <a:off x="373" y="2005"/>
                <a:ext cx="196" cy="295"/>
              </a:xfrm>
              <a:custGeom>
                <a:avLst/>
                <a:gdLst>
                  <a:gd name="T0" fmla="*/ 1 w 982"/>
                  <a:gd name="T1" fmla="*/ 0 h 1477"/>
                  <a:gd name="T2" fmla="*/ 2 w 982"/>
                  <a:gd name="T3" fmla="*/ 2 h 1477"/>
                  <a:gd name="T4" fmla="*/ 0 w 982"/>
                  <a:gd name="T5" fmla="*/ 2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p:spPr>
            <p:txBody>
              <a:bodyPr/>
              <a:lstStyle/>
              <a:p>
                <a:endParaRPr lang="zh-CN" altLang="en-US"/>
              </a:p>
            </p:txBody>
          </p:sp>
          <p:grpSp>
            <p:nvGrpSpPr>
              <p:cNvPr id="10588" name="Group 47"/>
              <p:cNvGrpSpPr>
                <a:grpSpLocks/>
              </p:cNvGrpSpPr>
              <p:nvPr/>
            </p:nvGrpSpPr>
            <p:grpSpPr bwMode="auto">
              <a:xfrm>
                <a:off x="246" y="1943"/>
                <a:ext cx="551" cy="121"/>
                <a:chOff x="246" y="1943"/>
                <a:chExt cx="551" cy="121"/>
              </a:xfrm>
            </p:grpSpPr>
            <p:sp>
              <p:nvSpPr>
                <p:cNvPr id="10590" name="Freeform 48"/>
                <p:cNvSpPr>
                  <a:spLocks/>
                </p:cNvSpPr>
                <p:nvPr/>
              </p:nvSpPr>
              <p:spPr bwMode="auto">
                <a:xfrm>
                  <a:off x="246" y="1943"/>
                  <a:ext cx="551" cy="104"/>
                </a:xfrm>
                <a:custGeom>
                  <a:avLst/>
                  <a:gdLst>
                    <a:gd name="T0" fmla="*/ 4 w 2751"/>
                    <a:gd name="T1" fmla="*/ 0 h 522"/>
                    <a:gd name="T2" fmla="*/ 2 w 2751"/>
                    <a:gd name="T3" fmla="*/ 1 h 522"/>
                    <a:gd name="T4" fmla="*/ 0 w 2751"/>
                    <a:gd name="T5" fmla="*/ 0 h 522"/>
                    <a:gd name="T6" fmla="*/ 2 w 2751"/>
                    <a:gd name="T7" fmla="*/ 0 h 522"/>
                    <a:gd name="T8" fmla="*/ 4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a:p>
              </p:txBody>
            </p:sp>
            <p:sp>
              <p:nvSpPr>
                <p:cNvPr id="10591" name="Freeform 49"/>
                <p:cNvSpPr>
                  <a:spLocks/>
                </p:cNvSpPr>
                <p:nvPr/>
              </p:nvSpPr>
              <p:spPr bwMode="auto">
                <a:xfrm>
                  <a:off x="450" y="1997"/>
                  <a:ext cx="345" cy="67"/>
                </a:xfrm>
                <a:custGeom>
                  <a:avLst/>
                  <a:gdLst>
                    <a:gd name="T0" fmla="*/ 3 w 1728"/>
                    <a:gd name="T1" fmla="*/ 0 h 337"/>
                    <a:gd name="T2" fmla="*/ 0 w 1728"/>
                    <a:gd name="T3" fmla="*/ 0 h 337"/>
                    <a:gd name="T4" fmla="*/ 0 w 1728"/>
                    <a:gd name="T5" fmla="*/ 1 h 337"/>
                    <a:gd name="T6" fmla="*/ 3 w 1728"/>
                    <a:gd name="T7" fmla="*/ 0 h 337"/>
                    <a:gd name="T8" fmla="*/ 3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a:p>
              </p:txBody>
            </p:sp>
            <p:sp>
              <p:nvSpPr>
                <p:cNvPr id="10592" name="Freeform 50"/>
                <p:cNvSpPr>
                  <a:spLocks/>
                </p:cNvSpPr>
                <p:nvPr/>
              </p:nvSpPr>
              <p:spPr bwMode="auto">
                <a:xfrm>
                  <a:off x="246" y="1969"/>
                  <a:ext cx="204" cy="95"/>
                </a:xfrm>
                <a:custGeom>
                  <a:avLst/>
                  <a:gdLst>
                    <a:gd name="T0" fmla="*/ 2 w 1016"/>
                    <a:gd name="T1" fmla="*/ 1 h 476"/>
                    <a:gd name="T2" fmla="*/ 2 w 1016"/>
                    <a:gd name="T3" fmla="*/ 1 h 476"/>
                    <a:gd name="T4" fmla="*/ 0 w 1016"/>
                    <a:gd name="T5" fmla="*/ 0 h 476"/>
                    <a:gd name="T6" fmla="*/ 0 w 1016"/>
                    <a:gd name="T7" fmla="*/ 0 h 476"/>
                    <a:gd name="T8" fmla="*/ 2 w 1016"/>
                    <a:gd name="T9" fmla="*/ 1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a:p>
              </p:txBody>
            </p:sp>
          </p:grpSp>
          <p:sp>
            <p:nvSpPr>
              <p:cNvPr id="10589" name="Freeform 51"/>
              <p:cNvSpPr>
                <a:spLocks/>
              </p:cNvSpPr>
              <p:nvPr/>
            </p:nvSpPr>
            <p:spPr bwMode="auto">
              <a:xfrm>
                <a:off x="564" y="2028"/>
                <a:ext cx="239" cy="378"/>
              </a:xfrm>
              <a:custGeom>
                <a:avLst/>
                <a:gdLst>
                  <a:gd name="T0" fmla="*/ 1 w 1195"/>
                  <a:gd name="T1" fmla="*/ 0 h 1893"/>
                  <a:gd name="T2" fmla="*/ 2 w 1195"/>
                  <a:gd name="T3" fmla="*/ 3 h 1893"/>
                  <a:gd name="T4" fmla="*/ 0 w 1195"/>
                  <a:gd name="T5" fmla="*/ 3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p:spPr>
            <p:txBody>
              <a:bodyPr/>
              <a:lstStyle/>
              <a:p>
                <a:endParaRPr lang="zh-CN" altLang="en-US"/>
              </a:p>
            </p:txBody>
          </p:sp>
        </p:grpSp>
        <p:grpSp>
          <p:nvGrpSpPr>
            <p:cNvPr id="10535" name="Group 52"/>
            <p:cNvGrpSpPr>
              <a:grpSpLocks/>
            </p:cNvGrpSpPr>
            <p:nvPr/>
          </p:nvGrpSpPr>
          <p:grpSpPr bwMode="auto">
            <a:xfrm>
              <a:off x="325" y="1767"/>
              <a:ext cx="383" cy="268"/>
              <a:chOff x="325" y="1767"/>
              <a:chExt cx="383" cy="268"/>
            </a:xfrm>
          </p:grpSpPr>
          <p:grpSp>
            <p:nvGrpSpPr>
              <p:cNvPr id="10536" name="Group 53"/>
              <p:cNvGrpSpPr>
                <a:grpSpLocks/>
              </p:cNvGrpSpPr>
              <p:nvPr/>
            </p:nvGrpSpPr>
            <p:grpSpPr bwMode="auto">
              <a:xfrm>
                <a:off x="412" y="1767"/>
                <a:ext cx="296" cy="243"/>
                <a:chOff x="412" y="1767"/>
                <a:chExt cx="296" cy="243"/>
              </a:xfrm>
            </p:grpSpPr>
            <p:grpSp>
              <p:nvGrpSpPr>
                <p:cNvPr id="10569" name="Group 54"/>
                <p:cNvGrpSpPr>
                  <a:grpSpLocks/>
                </p:cNvGrpSpPr>
                <p:nvPr/>
              </p:nvGrpSpPr>
              <p:grpSpPr bwMode="auto">
                <a:xfrm>
                  <a:off x="412" y="1767"/>
                  <a:ext cx="296" cy="243"/>
                  <a:chOff x="412" y="1767"/>
                  <a:chExt cx="296" cy="243"/>
                </a:xfrm>
              </p:grpSpPr>
              <p:grpSp>
                <p:nvGrpSpPr>
                  <p:cNvPr id="10578" name="Group 55"/>
                  <p:cNvGrpSpPr>
                    <a:grpSpLocks/>
                  </p:cNvGrpSpPr>
                  <p:nvPr/>
                </p:nvGrpSpPr>
                <p:grpSpPr bwMode="auto">
                  <a:xfrm>
                    <a:off x="412" y="1904"/>
                    <a:ext cx="296" cy="106"/>
                    <a:chOff x="412" y="1904"/>
                    <a:chExt cx="296" cy="106"/>
                  </a:xfrm>
                </p:grpSpPr>
                <p:sp>
                  <p:nvSpPr>
                    <p:cNvPr id="10584" name="Freeform 56"/>
                    <p:cNvSpPr>
                      <a:spLocks/>
                    </p:cNvSpPr>
                    <p:nvPr/>
                  </p:nvSpPr>
                  <p:spPr bwMode="auto">
                    <a:xfrm>
                      <a:off x="412" y="1904"/>
                      <a:ext cx="170" cy="106"/>
                    </a:xfrm>
                    <a:custGeom>
                      <a:avLst/>
                      <a:gdLst>
                        <a:gd name="T0" fmla="*/ 1 w 848"/>
                        <a:gd name="T1" fmla="*/ 0 h 530"/>
                        <a:gd name="T2" fmla="*/ 1 w 848"/>
                        <a:gd name="T3" fmla="*/ 1 h 530"/>
                        <a:gd name="T4" fmla="*/ 0 w 848"/>
                        <a:gd name="T5" fmla="*/ 0 h 530"/>
                        <a:gd name="T6" fmla="*/ 0 w 848"/>
                        <a:gd name="T7" fmla="*/ 0 h 530"/>
                        <a:gd name="T8" fmla="*/ 1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a:p>
                  </p:txBody>
                </p:sp>
                <p:sp>
                  <p:nvSpPr>
                    <p:cNvPr id="10585" name="Freeform 57"/>
                    <p:cNvSpPr>
                      <a:spLocks/>
                    </p:cNvSpPr>
                    <p:nvPr/>
                  </p:nvSpPr>
                  <p:spPr bwMode="auto">
                    <a:xfrm>
                      <a:off x="582" y="1929"/>
                      <a:ext cx="126" cy="81"/>
                    </a:xfrm>
                    <a:custGeom>
                      <a:avLst/>
                      <a:gdLst>
                        <a:gd name="T0" fmla="*/ 0 w 631"/>
                        <a:gd name="T1" fmla="*/ 0 h 404"/>
                        <a:gd name="T2" fmla="*/ 0 w 631"/>
                        <a:gd name="T3" fmla="*/ 1 h 404"/>
                        <a:gd name="T4" fmla="*/ 1 w 631"/>
                        <a:gd name="T5" fmla="*/ 1 h 404"/>
                        <a:gd name="T6" fmla="*/ 1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a:p>
                  </p:txBody>
                </p:sp>
                <p:sp>
                  <p:nvSpPr>
                    <p:cNvPr id="10586" name="Freeform 58"/>
                    <p:cNvSpPr>
                      <a:spLocks/>
                    </p:cNvSpPr>
                    <p:nvPr/>
                  </p:nvSpPr>
                  <p:spPr bwMode="auto">
                    <a:xfrm>
                      <a:off x="412" y="1904"/>
                      <a:ext cx="296" cy="32"/>
                    </a:xfrm>
                    <a:custGeom>
                      <a:avLst/>
                      <a:gdLst>
                        <a:gd name="T0" fmla="*/ 2 w 1479"/>
                        <a:gd name="T1" fmla="*/ 0 h 162"/>
                        <a:gd name="T2" fmla="*/ 1 w 1479"/>
                        <a:gd name="T3" fmla="*/ 0 h 162"/>
                        <a:gd name="T4" fmla="*/ 0 w 1479"/>
                        <a:gd name="T5" fmla="*/ 0 h 162"/>
                        <a:gd name="T6" fmla="*/ 1 w 1479"/>
                        <a:gd name="T7" fmla="*/ 0 h 162"/>
                        <a:gd name="T8" fmla="*/ 2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a:p>
                  </p:txBody>
                </p:sp>
              </p:grpSp>
              <p:sp>
                <p:nvSpPr>
                  <p:cNvPr id="10579" name="Freeform 59"/>
                  <p:cNvSpPr>
                    <a:spLocks/>
                  </p:cNvSpPr>
                  <p:nvPr/>
                </p:nvSpPr>
                <p:spPr bwMode="auto">
                  <a:xfrm>
                    <a:off x="504" y="1895"/>
                    <a:ext cx="108" cy="30"/>
                  </a:xfrm>
                  <a:custGeom>
                    <a:avLst/>
                    <a:gdLst>
                      <a:gd name="T0" fmla="*/ 1 w 538"/>
                      <a:gd name="T1" fmla="*/ 0 h 151"/>
                      <a:gd name="T2" fmla="*/ 1 w 538"/>
                      <a:gd name="T3" fmla="*/ 0 h 151"/>
                      <a:gd name="T4" fmla="*/ 0 w 538"/>
                      <a:gd name="T5" fmla="*/ 0 h 151"/>
                      <a:gd name="T6" fmla="*/ 0 w 538"/>
                      <a:gd name="T7" fmla="*/ 0 h 151"/>
                      <a:gd name="T8" fmla="*/ 0 w 538"/>
                      <a:gd name="T9" fmla="*/ 0 h 151"/>
                      <a:gd name="T10" fmla="*/ 1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a:p>
                </p:txBody>
              </p:sp>
              <p:grpSp>
                <p:nvGrpSpPr>
                  <p:cNvPr id="10580" name="Group 60"/>
                  <p:cNvGrpSpPr>
                    <a:grpSpLocks/>
                  </p:cNvGrpSpPr>
                  <p:nvPr/>
                </p:nvGrpSpPr>
                <p:grpSpPr bwMode="auto">
                  <a:xfrm>
                    <a:off x="446" y="1767"/>
                    <a:ext cx="239" cy="151"/>
                    <a:chOff x="446" y="1767"/>
                    <a:chExt cx="239" cy="151"/>
                  </a:xfrm>
                </p:grpSpPr>
                <p:sp>
                  <p:nvSpPr>
                    <p:cNvPr id="10581" name="Freeform 61"/>
                    <p:cNvSpPr>
                      <a:spLocks/>
                    </p:cNvSpPr>
                    <p:nvPr/>
                  </p:nvSpPr>
                  <p:spPr bwMode="auto">
                    <a:xfrm>
                      <a:off x="446" y="1767"/>
                      <a:ext cx="137" cy="148"/>
                    </a:xfrm>
                    <a:custGeom>
                      <a:avLst/>
                      <a:gdLst>
                        <a:gd name="T0" fmla="*/ 1 w 686"/>
                        <a:gd name="T1" fmla="*/ 1 h 740"/>
                        <a:gd name="T2" fmla="*/ 1 w 686"/>
                        <a:gd name="T3" fmla="*/ 0 h 740"/>
                        <a:gd name="T4" fmla="*/ 0 w 686"/>
                        <a:gd name="T5" fmla="*/ 0 h 740"/>
                        <a:gd name="T6" fmla="*/ 0 w 686"/>
                        <a:gd name="T7" fmla="*/ 1 h 740"/>
                        <a:gd name="T8" fmla="*/ 1 w 686"/>
                        <a:gd name="T9" fmla="*/ 1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a:p>
                  </p:txBody>
                </p:sp>
                <p:sp>
                  <p:nvSpPr>
                    <p:cNvPr id="10582" name="Freeform 62"/>
                    <p:cNvSpPr>
                      <a:spLocks/>
                    </p:cNvSpPr>
                    <p:nvPr/>
                  </p:nvSpPr>
                  <p:spPr bwMode="auto">
                    <a:xfrm>
                      <a:off x="564" y="1771"/>
                      <a:ext cx="121" cy="147"/>
                    </a:xfrm>
                    <a:custGeom>
                      <a:avLst/>
                      <a:gdLst>
                        <a:gd name="T0" fmla="*/ 0 w 608"/>
                        <a:gd name="T1" fmla="*/ 0 h 735"/>
                        <a:gd name="T2" fmla="*/ 1 w 608"/>
                        <a:gd name="T3" fmla="*/ 0 h 735"/>
                        <a:gd name="T4" fmla="*/ 1 w 608"/>
                        <a:gd name="T5" fmla="*/ 1 h 735"/>
                        <a:gd name="T6" fmla="*/ 0 w 608"/>
                        <a:gd name="T7" fmla="*/ 1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a:p>
                  </p:txBody>
                </p:sp>
                <p:sp>
                  <p:nvSpPr>
                    <p:cNvPr id="10583" name="Freeform 63"/>
                    <p:cNvSpPr>
                      <a:spLocks/>
                    </p:cNvSpPr>
                    <p:nvPr/>
                  </p:nvSpPr>
                  <p:spPr bwMode="auto">
                    <a:xfrm>
                      <a:off x="462" y="1781"/>
                      <a:ext cx="98" cy="112"/>
                    </a:xfrm>
                    <a:custGeom>
                      <a:avLst/>
                      <a:gdLst>
                        <a:gd name="T0" fmla="*/ 1 w 493"/>
                        <a:gd name="T1" fmla="*/ 0 h 557"/>
                        <a:gd name="T2" fmla="*/ 1 w 493"/>
                        <a:gd name="T3" fmla="*/ 1 h 557"/>
                        <a:gd name="T4" fmla="*/ 0 w 493"/>
                        <a:gd name="T5" fmla="*/ 1 h 557"/>
                        <a:gd name="T6" fmla="*/ 0 w 493"/>
                        <a:gd name="T7" fmla="*/ 0 h 557"/>
                        <a:gd name="T8" fmla="*/ 1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a:p>
                  </p:txBody>
                </p:sp>
              </p:grpSp>
            </p:grpSp>
            <p:grpSp>
              <p:nvGrpSpPr>
                <p:cNvPr id="10570" name="Group 64"/>
                <p:cNvGrpSpPr>
                  <a:grpSpLocks/>
                </p:cNvGrpSpPr>
                <p:nvPr/>
              </p:nvGrpSpPr>
              <p:grpSpPr bwMode="auto">
                <a:xfrm>
                  <a:off x="424" y="1915"/>
                  <a:ext cx="97" cy="69"/>
                  <a:chOff x="424" y="1915"/>
                  <a:chExt cx="97" cy="69"/>
                </a:xfrm>
              </p:grpSpPr>
              <p:sp>
                <p:nvSpPr>
                  <p:cNvPr id="10571" name="Freeform 65"/>
                  <p:cNvSpPr>
                    <a:spLocks/>
                  </p:cNvSpPr>
                  <p:nvPr/>
                </p:nvSpPr>
                <p:spPr bwMode="auto">
                  <a:xfrm>
                    <a:off x="424" y="1915"/>
                    <a:ext cx="97" cy="69"/>
                  </a:xfrm>
                  <a:custGeom>
                    <a:avLst/>
                    <a:gdLst>
                      <a:gd name="T0" fmla="*/ 0 w 483"/>
                      <a:gd name="T1" fmla="*/ 0 h 346"/>
                      <a:gd name="T2" fmla="*/ 1 w 483"/>
                      <a:gd name="T3" fmla="*/ 0 h 346"/>
                      <a:gd name="T4" fmla="*/ 1 w 483"/>
                      <a:gd name="T5" fmla="*/ 1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a:p>
                </p:txBody>
              </p:sp>
              <p:sp>
                <p:nvSpPr>
                  <p:cNvPr id="10572" name="Line 66"/>
                  <p:cNvSpPr>
                    <a:spLocks noChangeShapeType="1"/>
                  </p:cNvSpPr>
                  <p:nvPr/>
                </p:nvSpPr>
                <p:spPr bwMode="auto">
                  <a:xfrm flipH="1" flipV="1">
                    <a:off x="433" y="1933"/>
                    <a:ext cx="26" cy="6"/>
                  </a:xfrm>
                  <a:prstGeom prst="line">
                    <a:avLst/>
                  </a:prstGeom>
                  <a:noFill/>
                  <a:ln w="6350">
                    <a:solidFill>
                      <a:srgbClr val="000000"/>
                    </a:solidFill>
                    <a:round/>
                    <a:headEnd/>
                    <a:tailEnd/>
                  </a:ln>
                </p:spPr>
                <p:txBody>
                  <a:bodyPr/>
                  <a:lstStyle/>
                  <a:p>
                    <a:endParaRPr lang="zh-CN" altLang="en-US"/>
                  </a:p>
                </p:txBody>
              </p:sp>
              <p:sp>
                <p:nvSpPr>
                  <p:cNvPr id="10573" name="Line 67"/>
                  <p:cNvSpPr>
                    <a:spLocks noChangeShapeType="1"/>
                  </p:cNvSpPr>
                  <p:nvPr/>
                </p:nvSpPr>
                <p:spPr bwMode="auto">
                  <a:xfrm>
                    <a:off x="472" y="1941"/>
                    <a:ext cx="34" cy="7"/>
                  </a:xfrm>
                  <a:prstGeom prst="line">
                    <a:avLst/>
                  </a:prstGeom>
                  <a:noFill/>
                  <a:ln w="6350">
                    <a:solidFill>
                      <a:srgbClr val="000000"/>
                    </a:solidFill>
                    <a:round/>
                    <a:headEnd/>
                    <a:tailEnd/>
                  </a:ln>
                </p:spPr>
                <p:txBody>
                  <a:bodyPr/>
                  <a:lstStyle/>
                  <a:p>
                    <a:endParaRPr lang="zh-CN" altLang="en-US"/>
                  </a:p>
                </p:txBody>
              </p:sp>
              <p:sp>
                <p:nvSpPr>
                  <p:cNvPr id="10574" name="Line 68"/>
                  <p:cNvSpPr>
                    <a:spLocks noChangeShapeType="1"/>
                  </p:cNvSpPr>
                  <p:nvPr/>
                </p:nvSpPr>
                <p:spPr bwMode="auto">
                  <a:xfrm>
                    <a:off x="465" y="1924"/>
                    <a:ext cx="1" cy="45"/>
                  </a:xfrm>
                  <a:prstGeom prst="line">
                    <a:avLst/>
                  </a:prstGeom>
                  <a:noFill/>
                  <a:ln w="3175">
                    <a:solidFill>
                      <a:srgbClr val="000000"/>
                    </a:solidFill>
                    <a:round/>
                    <a:headEnd/>
                    <a:tailEnd/>
                  </a:ln>
                </p:spPr>
                <p:txBody>
                  <a:bodyPr/>
                  <a:lstStyle/>
                  <a:p>
                    <a:endParaRPr lang="zh-CN" altLang="en-US"/>
                  </a:p>
                </p:txBody>
              </p:sp>
              <p:sp>
                <p:nvSpPr>
                  <p:cNvPr id="10575" name="Line 69"/>
                  <p:cNvSpPr>
                    <a:spLocks noChangeShapeType="1"/>
                  </p:cNvSpPr>
                  <p:nvPr/>
                </p:nvSpPr>
                <p:spPr bwMode="auto">
                  <a:xfrm>
                    <a:off x="511" y="1934"/>
                    <a:ext cx="1" cy="49"/>
                  </a:xfrm>
                  <a:prstGeom prst="line">
                    <a:avLst/>
                  </a:prstGeom>
                  <a:noFill/>
                  <a:ln w="3175">
                    <a:solidFill>
                      <a:srgbClr val="000000"/>
                    </a:solidFill>
                    <a:round/>
                    <a:headEnd/>
                    <a:tailEnd/>
                  </a:ln>
                </p:spPr>
                <p:txBody>
                  <a:bodyPr/>
                  <a:lstStyle/>
                  <a:p>
                    <a:endParaRPr lang="zh-CN" altLang="en-US"/>
                  </a:p>
                </p:txBody>
              </p:sp>
              <p:sp>
                <p:nvSpPr>
                  <p:cNvPr id="10576" name="Line 70"/>
                  <p:cNvSpPr>
                    <a:spLocks noChangeShapeType="1"/>
                  </p:cNvSpPr>
                  <p:nvPr/>
                </p:nvSpPr>
                <p:spPr bwMode="auto">
                  <a:xfrm>
                    <a:off x="425" y="1933"/>
                    <a:ext cx="88" cy="22"/>
                  </a:xfrm>
                  <a:prstGeom prst="line">
                    <a:avLst/>
                  </a:prstGeom>
                  <a:noFill/>
                  <a:ln w="3175">
                    <a:solidFill>
                      <a:srgbClr val="000000"/>
                    </a:solidFill>
                    <a:round/>
                    <a:headEnd/>
                    <a:tailEnd/>
                  </a:ln>
                </p:spPr>
                <p:txBody>
                  <a:bodyPr/>
                  <a:lstStyle/>
                  <a:p>
                    <a:endParaRPr lang="zh-CN" altLang="en-US"/>
                  </a:p>
                </p:txBody>
              </p:sp>
              <p:sp>
                <p:nvSpPr>
                  <p:cNvPr id="10577" name="Line 71"/>
                  <p:cNvSpPr>
                    <a:spLocks noChangeShapeType="1"/>
                  </p:cNvSpPr>
                  <p:nvPr/>
                </p:nvSpPr>
                <p:spPr bwMode="auto">
                  <a:xfrm flipH="1" flipV="1">
                    <a:off x="424" y="1926"/>
                    <a:ext cx="89" cy="21"/>
                  </a:xfrm>
                  <a:prstGeom prst="line">
                    <a:avLst/>
                  </a:prstGeom>
                  <a:noFill/>
                  <a:ln w="3175">
                    <a:solidFill>
                      <a:srgbClr val="000000"/>
                    </a:solidFill>
                    <a:round/>
                    <a:headEnd/>
                    <a:tailEnd/>
                  </a:ln>
                </p:spPr>
                <p:txBody>
                  <a:bodyPr/>
                  <a:lstStyle/>
                  <a:p>
                    <a:endParaRPr lang="zh-CN" altLang="en-US"/>
                  </a:p>
                </p:txBody>
              </p:sp>
            </p:grpSp>
          </p:grpSp>
          <p:grpSp>
            <p:nvGrpSpPr>
              <p:cNvPr id="10537" name="Group 72"/>
              <p:cNvGrpSpPr>
                <a:grpSpLocks/>
              </p:cNvGrpSpPr>
              <p:nvPr/>
            </p:nvGrpSpPr>
            <p:grpSpPr bwMode="auto">
              <a:xfrm>
                <a:off x="325" y="1917"/>
                <a:ext cx="231" cy="118"/>
                <a:chOff x="325" y="1917"/>
                <a:chExt cx="231" cy="118"/>
              </a:xfrm>
            </p:grpSpPr>
            <p:grpSp>
              <p:nvGrpSpPr>
                <p:cNvPr id="10538" name="Group 73"/>
                <p:cNvGrpSpPr>
                  <a:grpSpLocks/>
                </p:cNvGrpSpPr>
                <p:nvPr/>
              </p:nvGrpSpPr>
              <p:grpSpPr bwMode="auto">
                <a:xfrm>
                  <a:off x="504" y="1981"/>
                  <a:ext cx="37" cy="28"/>
                  <a:chOff x="504" y="1981"/>
                  <a:chExt cx="37" cy="28"/>
                </a:xfrm>
              </p:grpSpPr>
              <p:sp>
                <p:nvSpPr>
                  <p:cNvPr id="10567" name="Freeform 74"/>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a:p>
                </p:txBody>
              </p:sp>
              <p:sp>
                <p:nvSpPr>
                  <p:cNvPr id="10568" name="Freeform 75"/>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a:p>
                </p:txBody>
              </p:sp>
            </p:grpSp>
            <p:grpSp>
              <p:nvGrpSpPr>
                <p:cNvPr id="10539" name="Group 76"/>
                <p:cNvGrpSpPr>
                  <a:grpSpLocks/>
                </p:cNvGrpSpPr>
                <p:nvPr/>
              </p:nvGrpSpPr>
              <p:grpSpPr bwMode="auto">
                <a:xfrm>
                  <a:off x="325" y="1917"/>
                  <a:ext cx="231" cy="118"/>
                  <a:chOff x="325" y="1917"/>
                  <a:chExt cx="231" cy="118"/>
                </a:xfrm>
              </p:grpSpPr>
              <p:sp>
                <p:nvSpPr>
                  <p:cNvPr id="10540" name="Freeform 77"/>
                  <p:cNvSpPr>
                    <a:spLocks/>
                  </p:cNvSpPr>
                  <p:nvPr/>
                </p:nvSpPr>
                <p:spPr bwMode="auto">
                  <a:xfrm>
                    <a:off x="326" y="1917"/>
                    <a:ext cx="226" cy="105"/>
                  </a:xfrm>
                  <a:custGeom>
                    <a:avLst/>
                    <a:gdLst>
                      <a:gd name="T0" fmla="*/ 2 w 1132"/>
                      <a:gd name="T1" fmla="*/ 0 h 525"/>
                      <a:gd name="T2" fmla="*/ 1 w 1132"/>
                      <a:gd name="T3" fmla="*/ 1 h 525"/>
                      <a:gd name="T4" fmla="*/ 0 w 1132"/>
                      <a:gd name="T5" fmla="*/ 0 h 525"/>
                      <a:gd name="T6" fmla="*/ 1 w 1132"/>
                      <a:gd name="T7" fmla="*/ 0 h 525"/>
                      <a:gd name="T8" fmla="*/ 2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a:p>
                </p:txBody>
              </p:sp>
              <p:sp>
                <p:nvSpPr>
                  <p:cNvPr id="10541" name="Freeform 78"/>
                  <p:cNvSpPr>
                    <a:spLocks/>
                  </p:cNvSpPr>
                  <p:nvPr/>
                </p:nvSpPr>
                <p:spPr bwMode="auto">
                  <a:xfrm>
                    <a:off x="443" y="1961"/>
                    <a:ext cx="113" cy="74"/>
                  </a:xfrm>
                  <a:custGeom>
                    <a:avLst/>
                    <a:gdLst>
                      <a:gd name="T0" fmla="*/ 1 w 566"/>
                      <a:gd name="T1" fmla="*/ 0 h 371"/>
                      <a:gd name="T2" fmla="*/ 0 w 566"/>
                      <a:gd name="T3" fmla="*/ 0 h 371"/>
                      <a:gd name="T4" fmla="*/ 0 w 566"/>
                      <a:gd name="T5" fmla="*/ 1 h 371"/>
                      <a:gd name="T6" fmla="*/ 1 w 566"/>
                      <a:gd name="T7" fmla="*/ 0 h 371"/>
                      <a:gd name="T8" fmla="*/ 1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a:p>
                </p:txBody>
              </p:sp>
              <p:sp>
                <p:nvSpPr>
                  <p:cNvPr id="10542" name="Freeform 79"/>
                  <p:cNvSpPr>
                    <a:spLocks/>
                  </p:cNvSpPr>
                  <p:nvPr/>
                </p:nvSpPr>
                <p:spPr bwMode="auto">
                  <a:xfrm>
                    <a:off x="325" y="1963"/>
                    <a:ext cx="121" cy="72"/>
                  </a:xfrm>
                  <a:custGeom>
                    <a:avLst/>
                    <a:gdLst>
                      <a:gd name="T0" fmla="*/ 1 w 605"/>
                      <a:gd name="T1" fmla="*/ 1 h 363"/>
                      <a:gd name="T2" fmla="*/ 1 w 605"/>
                      <a:gd name="T3" fmla="*/ 0 h 363"/>
                      <a:gd name="T4" fmla="*/ 0 w 605"/>
                      <a:gd name="T5" fmla="*/ 0 h 363"/>
                      <a:gd name="T6" fmla="*/ 0 w 605"/>
                      <a:gd name="T7" fmla="*/ 0 h 363"/>
                      <a:gd name="T8" fmla="*/ 1 w 605"/>
                      <a:gd name="T9" fmla="*/ 1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a:p>
                </p:txBody>
              </p:sp>
              <p:sp>
                <p:nvSpPr>
                  <p:cNvPr id="10543" name="Freeform 80"/>
                  <p:cNvSpPr>
                    <a:spLocks/>
                  </p:cNvSpPr>
                  <p:nvPr/>
                </p:nvSpPr>
                <p:spPr bwMode="auto">
                  <a:xfrm>
                    <a:off x="417" y="1966"/>
                    <a:ext cx="90" cy="46"/>
                  </a:xfrm>
                  <a:custGeom>
                    <a:avLst/>
                    <a:gdLst>
                      <a:gd name="T0" fmla="*/ 1 w 454"/>
                      <a:gd name="T1" fmla="*/ 0 h 230"/>
                      <a:gd name="T2" fmla="*/ 0 w 454"/>
                      <a:gd name="T3" fmla="*/ 0 h 230"/>
                      <a:gd name="T4" fmla="*/ 0 w 454"/>
                      <a:gd name="T5" fmla="*/ 0 h 230"/>
                      <a:gd name="T6" fmla="*/ 0 w 454"/>
                      <a:gd name="T7" fmla="*/ 0 h 230"/>
                      <a:gd name="T8" fmla="*/ 1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w="9525">
                    <a:noFill/>
                    <a:round/>
                    <a:headEnd/>
                    <a:tailEnd/>
                  </a:ln>
                </p:spPr>
                <p:txBody>
                  <a:bodyPr/>
                  <a:lstStyle/>
                  <a:p>
                    <a:endParaRPr lang="zh-CN" altLang="en-US"/>
                  </a:p>
                </p:txBody>
              </p:sp>
              <p:sp>
                <p:nvSpPr>
                  <p:cNvPr id="10544" name="Freeform 81"/>
                  <p:cNvSpPr>
                    <a:spLocks/>
                  </p:cNvSpPr>
                  <p:nvPr/>
                </p:nvSpPr>
                <p:spPr bwMode="auto">
                  <a:xfrm>
                    <a:off x="336" y="1934"/>
                    <a:ext cx="134" cy="61"/>
                  </a:xfrm>
                  <a:custGeom>
                    <a:avLst/>
                    <a:gdLst>
                      <a:gd name="T0" fmla="*/ 1 w 669"/>
                      <a:gd name="T1" fmla="*/ 0 h 309"/>
                      <a:gd name="T2" fmla="*/ 1 w 669"/>
                      <a:gd name="T3" fmla="*/ 0 h 309"/>
                      <a:gd name="T4" fmla="*/ 0 w 669"/>
                      <a:gd name="T5" fmla="*/ 0 h 309"/>
                      <a:gd name="T6" fmla="*/ 0 w 669"/>
                      <a:gd name="T7" fmla="*/ 0 h 309"/>
                      <a:gd name="T8" fmla="*/ 1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w="9525">
                    <a:noFill/>
                    <a:round/>
                    <a:headEnd/>
                    <a:tailEnd/>
                  </a:ln>
                </p:spPr>
                <p:txBody>
                  <a:bodyPr/>
                  <a:lstStyle/>
                  <a:p>
                    <a:endParaRPr lang="zh-CN" altLang="en-US"/>
                  </a:p>
                </p:txBody>
              </p:sp>
              <p:sp>
                <p:nvSpPr>
                  <p:cNvPr id="10545" name="Freeform 82"/>
                  <p:cNvSpPr>
                    <a:spLocks/>
                  </p:cNvSpPr>
                  <p:nvPr/>
                </p:nvSpPr>
                <p:spPr bwMode="auto">
                  <a:xfrm>
                    <a:off x="393" y="1920"/>
                    <a:ext cx="148" cy="57"/>
                  </a:xfrm>
                  <a:custGeom>
                    <a:avLst/>
                    <a:gdLst>
                      <a:gd name="T0" fmla="*/ 1 w 738"/>
                      <a:gd name="T1" fmla="*/ 0 h 283"/>
                      <a:gd name="T2" fmla="*/ 1 w 738"/>
                      <a:gd name="T3" fmla="*/ 0 h 283"/>
                      <a:gd name="T4" fmla="*/ 0 w 738"/>
                      <a:gd name="T5" fmla="*/ 0 h 283"/>
                      <a:gd name="T6" fmla="*/ 0 w 738"/>
                      <a:gd name="T7" fmla="*/ 0 h 283"/>
                      <a:gd name="T8" fmla="*/ 1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w="9525">
                    <a:noFill/>
                    <a:round/>
                    <a:headEnd/>
                    <a:tailEnd/>
                  </a:ln>
                </p:spPr>
                <p:txBody>
                  <a:bodyPr/>
                  <a:lstStyle/>
                  <a:p>
                    <a:endParaRPr lang="zh-CN" altLang="en-US"/>
                  </a:p>
                </p:txBody>
              </p:sp>
              <p:sp>
                <p:nvSpPr>
                  <p:cNvPr id="10546" name="Line 83"/>
                  <p:cNvSpPr>
                    <a:spLocks noChangeShapeType="1"/>
                  </p:cNvSpPr>
                  <p:nvPr/>
                </p:nvSpPr>
                <p:spPr bwMode="auto">
                  <a:xfrm flipH="1" flipV="1">
                    <a:off x="411" y="1923"/>
                    <a:ext cx="128" cy="44"/>
                  </a:xfrm>
                  <a:prstGeom prst="line">
                    <a:avLst/>
                  </a:prstGeom>
                  <a:noFill/>
                  <a:ln w="6350">
                    <a:solidFill>
                      <a:srgbClr val="808080"/>
                    </a:solidFill>
                    <a:round/>
                    <a:headEnd/>
                    <a:tailEnd/>
                  </a:ln>
                </p:spPr>
                <p:txBody>
                  <a:bodyPr/>
                  <a:lstStyle/>
                  <a:p>
                    <a:endParaRPr lang="zh-CN" altLang="en-US"/>
                  </a:p>
                </p:txBody>
              </p:sp>
              <p:sp>
                <p:nvSpPr>
                  <p:cNvPr id="10547" name="Line 84"/>
                  <p:cNvSpPr>
                    <a:spLocks noChangeShapeType="1"/>
                  </p:cNvSpPr>
                  <p:nvPr/>
                </p:nvSpPr>
                <p:spPr bwMode="auto">
                  <a:xfrm flipH="1" flipV="1">
                    <a:off x="404" y="1925"/>
                    <a:ext cx="124" cy="45"/>
                  </a:xfrm>
                  <a:prstGeom prst="line">
                    <a:avLst/>
                  </a:prstGeom>
                  <a:noFill/>
                  <a:ln w="6350">
                    <a:solidFill>
                      <a:srgbClr val="808080"/>
                    </a:solidFill>
                    <a:round/>
                    <a:headEnd/>
                    <a:tailEnd/>
                  </a:ln>
                </p:spPr>
                <p:txBody>
                  <a:bodyPr/>
                  <a:lstStyle/>
                  <a:p>
                    <a:endParaRPr lang="zh-CN" altLang="en-US"/>
                  </a:p>
                </p:txBody>
              </p:sp>
              <p:sp>
                <p:nvSpPr>
                  <p:cNvPr id="10548" name="Line 85"/>
                  <p:cNvSpPr>
                    <a:spLocks noChangeShapeType="1"/>
                  </p:cNvSpPr>
                  <p:nvPr/>
                </p:nvSpPr>
                <p:spPr bwMode="auto">
                  <a:xfrm flipH="1" flipV="1">
                    <a:off x="399" y="1930"/>
                    <a:ext cx="121" cy="46"/>
                  </a:xfrm>
                  <a:prstGeom prst="line">
                    <a:avLst/>
                  </a:prstGeom>
                  <a:noFill/>
                  <a:ln w="6350">
                    <a:solidFill>
                      <a:srgbClr val="808080"/>
                    </a:solidFill>
                    <a:round/>
                    <a:headEnd/>
                    <a:tailEnd/>
                  </a:ln>
                </p:spPr>
                <p:txBody>
                  <a:bodyPr/>
                  <a:lstStyle/>
                  <a:p>
                    <a:endParaRPr lang="zh-CN" altLang="en-US"/>
                  </a:p>
                </p:txBody>
              </p:sp>
              <p:sp>
                <p:nvSpPr>
                  <p:cNvPr id="10549" name="Line 86"/>
                  <p:cNvSpPr>
                    <a:spLocks noChangeShapeType="1"/>
                  </p:cNvSpPr>
                  <p:nvPr/>
                </p:nvSpPr>
                <p:spPr bwMode="auto">
                  <a:xfrm flipH="1" flipV="1">
                    <a:off x="384" y="1937"/>
                    <a:ext cx="119" cy="48"/>
                  </a:xfrm>
                  <a:prstGeom prst="line">
                    <a:avLst/>
                  </a:prstGeom>
                  <a:noFill/>
                  <a:ln w="6350">
                    <a:solidFill>
                      <a:srgbClr val="808080"/>
                    </a:solidFill>
                    <a:round/>
                    <a:headEnd/>
                    <a:tailEnd/>
                  </a:ln>
                </p:spPr>
                <p:txBody>
                  <a:bodyPr/>
                  <a:lstStyle/>
                  <a:p>
                    <a:endParaRPr lang="zh-CN" altLang="en-US"/>
                  </a:p>
                </p:txBody>
              </p:sp>
              <p:sp>
                <p:nvSpPr>
                  <p:cNvPr id="10550" name="Line 87"/>
                  <p:cNvSpPr>
                    <a:spLocks noChangeShapeType="1"/>
                  </p:cNvSpPr>
                  <p:nvPr/>
                </p:nvSpPr>
                <p:spPr bwMode="auto">
                  <a:xfrm flipH="1" flipV="1">
                    <a:off x="375" y="1942"/>
                    <a:ext cx="118" cy="48"/>
                  </a:xfrm>
                  <a:prstGeom prst="line">
                    <a:avLst/>
                  </a:prstGeom>
                  <a:noFill/>
                  <a:ln w="6350">
                    <a:solidFill>
                      <a:srgbClr val="808080"/>
                    </a:solidFill>
                    <a:round/>
                    <a:headEnd/>
                    <a:tailEnd/>
                  </a:ln>
                </p:spPr>
                <p:txBody>
                  <a:bodyPr/>
                  <a:lstStyle/>
                  <a:p>
                    <a:endParaRPr lang="zh-CN" altLang="en-US"/>
                  </a:p>
                </p:txBody>
              </p:sp>
              <p:sp>
                <p:nvSpPr>
                  <p:cNvPr id="10551" name="Line 88"/>
                  <p:cNvSpPr>
                    <a:spLocks noChangeShapeType="1"/>
                  </p:cNvSpPr>
                  <p:nvPr/>
                </p:nvSpPr>
                <p:spPr bwMode="auto">
                  <a:xfrm flipH="1" flipV="1">
                    <a:off x="365" y="1946"/>
                    <a:ext cx="119" cy="51"/>
                  </a:xfrm>
                  <a:prstGeom prst="line">
                    <a:avLst/>
                  </a:prstGeom>
                  <a:noFill/>
                  <a:ln w="6350">
                    <a:solidFill>
                      <a:srgbClr val="808080"/>
                    </a:solidFill>
                    <a:round/>
                    <a:headEnd/>
                    <a:tailEnd/>
                  </a:ln>
                </p:spPr>
                <p:txBody>
                  <a:bodyPr/>
                  <a:lstStyle/>
                  <a:p>
                    <a:endParaRPr lang="zh-CN" altLang="en-US"/>
                  </a:p>
                </p:txBody>
              </p:sp>
              <p:sp>
                <p:nvSpPr>
                  <p:cNvPr id="10552" name="Line 89"/>
                  <p:cNvSpPr>
                    <a:spLocks noChangeShapeType="1"/>
                  </p:cNvSpPr>
                  <p:nvPr/>
                </p:nvSpPr>
                <p:spPr bwMode="auto">
                  <a:xfrm flipH="1" flipV="1">
                    <a:off x="358" y="1951"/>
                    <a:ext cx="114" cy="50"/>
                  </a:xfrm>
                  <a:prstGeom prst="line">
                    <a:avLst/>
                  </a:prstGeom>
                  <a:noFill/>
                  <a:ln w="6350">
                    <a:solidFill>
                      <a:srgbClr val="808080"/>
                    </a:solidFill>
                    <a:round/>
                    <a:headEnd/>
                    <a:tailEnd/>
                  </a:ln>
                </p:spPr>
                <p:txBody>
                  <a:bodyPr/>
                  <a:lstStyle/>
                  <a:p>
                    <a:endParaRPr lang="zh-CN" altLang="en-US"/>
                  </a:p>
                </p:txBody>
              </p:sp>
              <p:sp>
                <p:nvSpPr>
                  <p:cNvPr id="10553" name="Line 90"/>
                  <p:cNvSpPr>
                    <a:spLocks noChangeShapeType="1"/>
                  </p:cNvSpPr>
                  <p:nvPr/>
                </p:nvSpPr>
                <p:spPr bwMode="auto">
                  <a:xfrm flipH="1" flipV="1">
                    <a:off x="347" y="1956"/>
                    <a:ext cx="114" cy="51"/>
                  </a:xfrm>
                  <a:prstGeom prst="line">
                    <a:avLst/>
                  </a:prstGeom>
                  <a:noFill/>
                  <a:ln w="6350">
                    <a:solidFill>
                      <a:srgbClr val="808080"/>
                    </a:solidFill>
                    <a:round/>
                    <a:headEnd/>
                    <a:tailEnd/>
                  </a:ln>
                </p:spPr>
                <p:txBody>
                  <a:bodyPr/>
                  <a:lstStyle/>
                  <a:p>
                    <a:endParaRPr lang="zh-CN" altLang="en-US"/>
                  </a:p>
                </p:txBody>
              </p:sp>
              <p:sp>
                <p:nvSpPr>
                  <p:cNvPr id="10554" name="Line 91"/>
                  <p:cNvSpPr>
                    <a:spLocks noChangeShapeType="1"/>
                  </p:cNvSpPr>
                  <p:nvPr/>
                </p:nvSpPr>
                <p:spPr bwMode="auto">
                  <a:xfrm flipH="1">
                    <a:off x="437" y="1974"/>
                    <a:ext cx="61" cy="34"/>
                  </a:xfrm>
                  <a:prstGeom prst="line">
                    <a:avLst/>
                  </a:prstGeom>
                  <a:noFill/>
                  <a:ln w="6350">
                    <a:solidFill>
                      <a:srgbClr val="808080"/>
                    </a:solidFill>
                    <a:round/>
                    <a:headEnd/>
                    <a:tailEnd/>
                  </a:ln>
                </p:spPr>
                <p:txBody>
                  <a:bodyPr/>
                  <a:lstStyle/>
                  <a:p>
                    <a:endParaRPr lang="zh-CN" altLang="en-US"/>
                  </a:p>
                </p:txBody>
              </p:sp>
              <p:sp>
                <p:nvSpPr>
                  <p:cNvPr id="10555" name="Line 92"/>
                  <p:cNvSpPr>
                    <a:spLocks noChangeShapeType="1"/>
                  </p:cNvSpPr>
                  <p:nvPr/>
                </p:nvSpPr>
                <p:spPr bwMode="auto">
                  <a:xfrm flipH="1">
                    <a:off x="426" y="1970"/>
                    <a:ext cx="58" cy="32"/>
                  </a:xfrm>
                  <a:prstGeom prst="line">
                    <a:avLst/>
                  </a:prstGeom>
                  <a:noFill/>
                  <a:ln w="6350">
                    <a:solidFill>
                      <a:srgbClr val="808080"/>
                    </a:solidFill>
                    <a:round/>
                    <a:headEnd/>
                    <a:tailEnd/>
                  </a:ln>
                </p:spPr>
                <p:txBody>
                  <a:bodyPr/>
                  <a:lstStyle/>
                  <a:p>
                    <a:endParaRPr lang="zh-CN" altLang="en-US"/>
                  </a:p>
                </p:txBody>
              </p:sp>
              <p:sp>
                <p:nvSpPr>
                  <p:cNvPr id="10556" name="Line 93"/>
                  <p:cNvSpPr>
                    <a:spLocks noChangeShapeType="1"/>
                  </p:cNvSpPr>
                  <p:nvPr/>
                </p:nvSpPr>
                <p:spPr bwMode="auto">
                  <a:xfrm flipH="1">
                    <a:off x="401" y="1959"/>
                    <a:ext cx="58" cy="31"/>
                  </a:xfrm>
                  <a:prstGeom prst="line">
                    <a:avLst/>
                  </a:prstGeom>
                  <a:noFill/>
                  <a:ln w="6350">
                    <a:solidFill>
                      <a:srgbClr val="808080"/>
                    </a:solidFill>
                    <a:round/>
                    <a:headEnd/>
                    <a:tailEnd/>
                  </a:ln>
                </p:spPr>
                <p:txBody>
                  <a:bodyPr/>
                  <a:lstStyle/>
                  <a:p>
                    <a:endParaRPr lang="zh-CN" altLang="en-US"/>
                  </a:p>
                </p:txBody>
              </p:sp>
              <p:sp>
                <p:nvSpPr>
                  <p:cNvPr id="10557" name="Line 94"/>
                  <p:cNvSpPr>
                    <a:spLocks noChangeShapeType="1"/>
                  </p:cNvSpPr>
                  <p:nvPr/>
                </p:nvSpPr>
                <p:spPr bwMode="auto">
                  <a:xfrm flipH="1">
                    <a:off x="387" y="1954"/>
                    <a:ext cx="58" cy="31"/>
                  </a:xfrm>
                  <a:prstGeom prst="line">
                    <a:avLst/>
                  </a:prstGeom>
                  <a:noFill/>
                  <a:ln w="6350">
                    <a:solidFill>
                      <a:srgbClr val="808080"/>
                    </a:solidFill>
                    <a:round/>
                    <a:headEnd/>
                    <a:tailEnd/>
                  </a:ln>
                </p:spPr>
                <p:txBody>
                  <a:bodyPr/>
                  <a:lstStyle/>
                  <a:p>
                    <a:endParaRPr lang="zh-CN" altLang="en-US"/>
                  </a:p>
                </p:txBody>
              </p:sp>
              <p:sp>
                <p:nvSpPr>
                  <p:cNvPr id="10558" name="Line 95"/>
                  <p:cNvSpPr>
                    <a:spLocks noChangeShapeType="1"/>
                  </p:cNvSpPr>
                  <p:nvPr/>
                </p:nvSpPr>
                <p:spPr bwMode="auto">
                  <a:xfrm flipH="1">
                    <a:off x="375" y="1949"/>
                    <a:ext cx="56" cy="31"/>
                  </a:xfrm>
                  <a:prstGeom prst="line">
                    <a:avLst/>
                  </a:prstGeom>
                  <a:noFill/>
                  <a:ln w="6350">
                    <a:solidFill>
                      <a:srgbClr val="808080"/>
                    </a:solidFill>
                    <a:round/>
                    <a:headEnd/>
                    <a:tailEnd/>
                  </a:ln>
                </p:spPr>
                <p:txBody>
                  <a:bodyPr/>
                  <a:lstStyle/>
                  <a:p>
                    <a:endParaRPr lang="zh-CN" altLang="en-US"/>
                  </a:p>
                </p:txBody>
              </p:sp>
              <p:sp>
                <p:nvSpPr>
                  <p:cNvPr id="10559" name="Line 96"/>
                  <p:cNvSpPr>
                    <a:spLocks noChangeShapeType="1"/>
                  </p:cNvSpPr>
                  <p:nvPr/>
                </p:nvSpPr>
                <p:spPr bwMode="auto">
                  <a:xfrm flipH="1">
                    <a:off x="364" y="1944"/>
                    <a:ext cx="53" cy="28"/>
                  </a:xfrm>
                  <a:prstGeom prst="line">
                    <a:avLst/>
                  </a:prstGeom>
                  <a:noFill/>
                  <a:ln w="6350">
                    <a:solidFill>
                      <a:srgbClr val="808080"/>
                    </a:solidFill>
                    <a:round/>
                    <a:headEnd/>
                    <a:tailEnd/>
                  </a:ln>
                </p:spPr>
                <p:txBody>
                  <a:bodyPr/>
                  <a:lstStyle/>
                  <a:p>
                    <a:endParaRPr lang="zh-CN" altLang="en-US"/>
                  </a:p>
                </p:txBody>
              </p:sp>
              <p:sp>
                <p:nvSpPr>
                  <p:cNvPr id="10560" name="Line 97"/>
                  <p:cNvSpPr>
                    <a:spLocks noChangeShapeType="1"/>
                  </p:cNvSpPr>
                  <p:nvPr/>
                </p:nvSpPr>
                <p:spPr bwMode="auto">
                  <a:xfrm flipH="1">
                    <a:off x="352" y="1939"/>
                    <a:ext cx="55" cy="28"/>
                  </a:xfrm>
                  <a:prstGeom prst="line">
                    <a:avLst/>
                  </a:prstGeom>
                  <a:noFill/>
                  <a:ln w="6350">
                    <a:solidFill>
                      <a:srgbClr val="808080"/>
                    </a:solidFill>
                    <a:round/>
                    <a:headEnd/>
                    <a:tailEnd/>
                  </a:ln>
                </p:spPr>
                <p:txBody>
                  <a:bodyPr/>
                  <a:lstStyle/>
                  <a:p>
                    <a:endParaRPr lang="zh-CN" altLang="en-US"/>
                  </a:p>
                </p:txBody>
              </p:sp>
              <p:sp>
                <p:nvSpPr>
                  <p:cNvPr id="10561" name="Line 98"/>
                  <p:cNvSpPr>
                    <a:spLocks noChangeShapeType="1"/>
                  </p:cNvSpPr>
                  <p:nvPr/>
                </p:nvSpPr>
                <p:spPr bwMode="auto">
                  <a:xfrm flipH="1">
                    <a:off x="494" y="1955"/>
                    <a:ext cx="28" cy="14"/>
                  </a:xfrm>
                  <a:prstGeom prst="line">
                    <a:avLst/>
                  </a:prstGeom>
                  <a:noFill/>
                  <a:ln w="6350">
                    <a:solidFill>
                      <a:srgbClr val="808080"/>
                    </a:solidFill>
                    <a:round/>
                    <a:headEnd/>
                    <a:tailEnd/>
                  </a:ln>
                </p:spPr>
                <p:txBody>
                  <a:bodyPr/>
                  <a:lstStyle/>
                  <a:p>
                    <a:endParaRPr lang="zh-CN" altLang="en-US"/>
                  </a:p>
                </p:txBody>
              </p:sp>
              <p:sp>
                <p:nvSpPr>
                  <p:cNvPr id="10562" name="Line 99"/>
                  <p:cNvSpPr>
                    <a:spLocks noChangeShapeType="1"/>
                  </p:cNvSpPr>
                  <p:nvPr/>
                </p:nvSpPr>
                <p:spPr bwMode="auto">
                  <a:xfrm flipH="1">
                    <a:off x="477" y="1949"/>
                    <a:ext cx="26" cy="14"/>
                  </a:xfrm>
                  <a:prstGeom prst="line">
                    <a:avLst/>
                  </a:prstGeom>
                  <a:noFill/>
                  <a:ln w="6350">
                    <a:solidFill>
                      <a:srgbClr val="808080"/>
                    </a:solidFill>
                    <a:round/>
                    <a:headEnd/>
                    <a:tailEnd/>
                  </a:ln>
                </p:spPr>
                <p:txBody>
                  <a:bodyPr/>
                  <a:lstStyle/>
                  <a:p>
                    <a:endParaRPr lang="zh-CN" altLang="en-US"/>
                  </a:p>
                </p:txBody>
              </p:sp>
              <p:sp>
                <p:nvSpPr>
                  <p:cNvPr id="10563" name="Line 100"/>
                  <p:cNvSpPr>
                    <a:spLocks noChangeShapeType="1"/>
                  </p:cNvSpPr>
                  <p:nvPr/>
                </p:nvSpPr>
                <p:spPr bwMode="auto">
                  <a:xfrm flipH="1">
                    <a:off x="460" y="1943"/>
                    <a:ext cx="28" cy="14"/>
                  </a:xfrm>
                  <a:prstGeom prst="line">
                    <a:avLst/>
                  </a:prstGeom>
                  <a:noFill/>
                  <a:ln w="6350">
                    <a:solidFill>
                      <a:srgbClr val="808080"/>
                    </a:solidFill>
                    <a:round/>
                    <a:headEnd/>
                    <a:tailEnd/>
                  </a:ln>
                </p:spPr>
                <p:txBody>
                  <a:bodyPr/>
                  <a:lstStyle/>
                  <a:p>
                    <a:endParaRPr lang="zh-CN" altLang="en-US"/>
                  </a:p>
                </p:txBody>
              </p:sp>
              <p:sp>
                <p:nvSpPr>
                  <p:cNvPr id="10564" name="Line 101"/>
                  <p:cNvSpPr>
                    <a:spLocks noChangeShapeType="1"/>
                  </p:cNvSpPr>
                  <p:nvPr/>
                </p:nvSpPr>
                <p:spPr bwMode="auto">
                  <a:xfrm flipH="1">
                    <a:off x="443" y="1937"/>
                    <a:ext cx="27" cy="13"/>
                  </a:xfrm>
                  <a:prstGeom prst="line">
                    <a:avLst/>
                  </a:prstGeom>
                  <a:noFill/>
                  <a:ln w="6350">
                    <a:solidFill>
                      <a:srgbClr val="808080"/>
                    </a:solidFill>
                    <a:round/>
                    <a:headEnd/>
                    <a:tailEnd/>
                  </a:ln>
                </p:spPr>
                <p:txBody>
                  <a:bodyPr/>
                  <a:lstStyle/>
                  <a:p>
                    <a:endParaRPr lang="zh-CN" altLang="en-US"/>
                  </a:p>
                </p:txBody>
              </p:sp>
              <p:sp>
                <p:nvSpPr>
                  <p:cNvPr id="10565" name="Line 102"/>
                  <p:cNvSpPr>
                    <a:spLocks noChangeShapeType="1"/>
                  </p:cNvSpPr>
                  <p:nvPr/>
                </p:nvSpPr>
                <p:spPr bwMode="auto">
                  <a:xfrm flipH="1">
                    <a:off x="427" y="1931"/>
                    <a:ext cx="26" cy="14"/>
                  </a:xfrm>
                  <a:prstGeom prst="line">
                    <a:avLst/>
                  </a:prstGeom>
                  <a:noFill/>
                  <a:ln w="6350">
                    <a:solidFill>
                      <a:srgbClr val="808080"/>
                    </a:solidFill>
                    <a:round/>
                    <a:headEnd/>
                    <a:tailEnd/>
                  </a:ln>
                </p:spPr>
                <p:txBody>
                  <a:bodyPr/>
                  <a:lstStyle/>
                  <a:p>
                    <a:endParaRPr lang="zh-CN" altLang="en-US"/>
                  </a:p>
                </p:txBody>
              </p:sp>
              <p:sp>
                <p:nvSpPr>
                  <p:cNvPr id="10566" name="Line 103"/>
                  <p:cNvSpPr>
                    <a:spLocks noChangeShapeType="1"/>
                  </p:cNvSpPr>
                  <p:nvPr/>
                </p:nvSpPr>
                <p:spPr bwMode="auto">
                  <a:xfrm flipH="1">
                    <a:off x="408" y="1925"/>
                    <a:ext cx="24" cy="13"/>
                  </a:xfrm>
                  <a:prstGeom prst="line">
                    <a:avLst/>
                  </a:prstGeom>
                  <a:noFill/>
                  <a:ln w="6350">
                    <a:solidFill>
                      <a:srgbClr val="808080"/>
                    </a:solidFill>
                    <a:round/>
                    <a:headEnd/>
                    <a:tailEnd/>
                  </a:ln>
                </p:spPr>
                <p:txBody>
                  <a:bodyPr/>
                  <a:lstStyle/>
                  <a:p>
                    <a:endParaRPr lang="zh-CN" altLang="en-US"/>
                  </a:p>
                </p:txBody>
              </p:sp>
            </p:grpSp>
          </p:grpSp>
        </p:grpSp>
      </p:grpSp>
      <p:grpSp>
        <p:nvGrpSpPr>
          <p:cNvPr id="10254" name="Group 104"/>
          <p:cNvGrpSpPr>
            <a:grpSpLocks/>
          </p:cNvGrpSpPr>
          <p:nvPr/>
        </p:nvGrpSpPr>
        <p:grpSpPr bwMode="auto">
          <a:xfrm>
            <a:off x="455613" y="4013200"/>
            <a:ext cx="87312" cy="171450"/>
            <a:chOff x="287" y="1872"/>
            <a:chExt cx="55" cy="108"/>
          </a:xfrm>
        </p:grpSpPr>
        <p:sp>
          <p:nvSpPr>
            <p:cNvPr id="10532" name="Freeform 105"/>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1 h 540"/>
                <a:gd name="T20" fmla="*/ 0 w 276"/>
                <a:gd name="T21" fmla="*/ 1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a:p>
          </p:txBody>
        </p:sp>
        <p:sp>
          <p:nvSpPr>
            <p:cNvPr id="10533" name="Freeform 106"/>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1 h 385"/>
                <a:gd name="T36" fmla="*/ 0 w 216"/>
                <a:gd name="T37" fmla="*/ 1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w="9525">
              <a:noFill/>
              <a:round/>
              <a:headEnd/>
              <a:tailEnd/>
            </a:ln>
          </p:spPr>
          <p:txBody>
            <a:bodyPr/>
            <a:lstStyle/>
            <a:p>
              <a:endParaRPr lang="zh-CN" altLang="en-US"/>
            </a:p>
          </p:txBody>
        </p:sp>
      </p:grpSp>
      <p:grpSp>
        <p:nvGrpSpPr>
          <p:cNvPr id="10255" name="Group 107"/>
          <p:cNvGrpSpPr>
            <a:grpSpLocks/>
          </p:cNvGrpSpPr>
          <p:nvPr/>
        </p:nvGrpSpPr>
        <p:grpSpPr bwMode="auto">
          <a:xfrm>
            <a:off x="441325" y="3914775"/>
            <a:ext cx="111125" cy="120650"/>
            <a:chOff x="278" y="1810"/>
            <a:chExt cx="70" cy="76"/>
          </a:xfrm>
        </p:grpSpPr>
        <p:sp>
          <p:nvSpPr>
            <p:cNvPr id="10517" name="Freeform 108"/>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1 h 356"/>
                <a:gd name="T22" fmla="*/ 0 w 256"/>
                <a:gd name="T23" fmla="*/ 1 h 356"/>
                <a:gd name="T24" fmla="*/ 0 w 256"/>
                <a:gd name="T25" fmla="*/ 1 h 356"/>
                <a:gd name="T26" fmla="*/ 0 w 256"/>
                <a:gd name="T27" fmla="*/ 1 h 356"/>
                <a:gd name="T28" fmla="*/ 0 w 256"/>
                <a:gd name="T29" fmla="*/ 1 h 356"/>
                <a:gd name="T30" fmla="*/ 0 w 256"/>
                <a:gd name="T31" fmla="*/ 1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endParaRPr lang="zh-CN" altLang="en-US"/>
            </a:p>
          </p:txBody>
        </p:sp>
        <p:sp>
          <p:nvSpPr>
            <p:cNvPr id="10518" name="Freeform 109"/>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w="9525">
              <a:noFill/>
              <a:round/>
              <a:headEnd/>
              <a:tailEnd/>
            </a:ln>
          </p:spPr>
          <p:txBody>
            <a:bodyPr/>
            <a:lstStyle/>
            <a:p>
              <a:endParaRPr lang="zh-CN" altLang="en-US"/>
            </a:p>
          </p:txBody>
        </p:sp>
        <p:sp>
          <p:nvSpPr>
            <p:cNvPr id="10519" name="Freeform 110"/>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w="9525">
              <a:noFill/>
              <a:round/>
              <a:headEnd/>
              <a:tailEnd/>
            </a:ln>
          </p:spPr>
          <p:txBody>
            <a:bodyPr/>
            <a:lstStyle/>
            <a:p>
              <a:endParaRPr lang="zh-CN" altLang="en-US"/>
            </a:p>
          </p:txBody>
        </p:sp>
        <p:sp>
          <p:nvSpPr>
            <p:cNvPr id="10520" name="Freeform 111"/>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w="9525">
              <a:noFill/>
              <a:round/>
              <a:headEnd/>
              <a:tailEnd/>
            </a:ln>
          </p:spPr>
          <p:txBody>
            <a:bodyPr/>
            <a:lstStyle/>
            <a:p>
              <a:endParaRPr lang="zh-CN" altLang="en-US"/>
            </a:p>
          </p:txBody>
        </p:sp>
        <p:sp>
          <p:nvSpPr>
            <p:cNvPr id="10521" name="Freeform 112"/>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w="9525">
              <a:noFill/>
              <a:round/>
              <a:headEnd/>
              <a:tailEnd/>
            </a:ln>
          </p:spPr>
          <p:txBody>
            <a:bodyPr/>
            <a:lstStyle/>
            <a:p>
              <a:endParaRPr lang="zh-CN" altLang="en-US"/>
            </a:p>
          </p:txBody>
        </p:sp>
        <p:sp>
          <p:nvSpPr>
            <p:cNvPr id="10522" name="Freeform 113"/>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w="9525">
              <a:noFill/>
              <a:round/>
              <a:headEnd/>
              <a:tailEnd/>
            </a:ln>
          </p:spPr>
          <p:txBody>
            <a:bodyPr/>
            <a:lstStyle/>
            <a:p>
              <a:endParaRPr lang="zh-CN" altLang="en-US"/>
            </a:p>
          </p:txBody>
        </p:sp>
        <p:sp>
          <p:nvSpPr>
            <p:cNvPr id="10523" name="Freeform 114"/>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w="9525">
              <a:noFill/>
              <a:round/>
              <a:headEnd/>
              <a:tailEnd/>
            </a:ln>
          </p:spPr>
          <p:txBody>
            <a:bodyPr/>
            <a:lstStyle/>
            <a:p>
              <a:endParaRPr lang="zh-CN" altLang="en-US"/>
            </a:p>
          </p:txBody>
        </p:sp>
        <p:sp>
          <p:nvSpPr>
            <p:cNvPr id="10524" name="Freeform 115"/>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w="9525">
              <a:noFill/>
              <a:round/>
              <a:headEnd/>
              <a:tailEnd/>
            </a:ln>
          </p:spPr>
          <p:txBody>
            <a:bodyPr/>
            <a:lstStyle/>
            <a:p>
              <a:endParaRPr lang="zh-CN" altLang="en-US"/>
            </a:p>
          </p:txBody>
        </p:sp>
        <p:sp>
          <p:nvSpPr>
            <p:cNvPr id="10525" name="Freeform 116"/>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w="9525">
              <a:noFill/>
              <a:round/>
              <a:headEnd/>
              <a:tailEnd/>
            </a:ln>
          </p:spPr>
          <p:txBody>
            <a:bodyPr/>
            <a:lstStyle/>
            <a:p>
              <a:endParaRPr lang="zh-CN" altLang="en-US"/>
            </a:p>
          </p:txBody>
        </p:sp>
        <p:sp>
          <p:nvSpPr>
            <p:cNvPr id="10526" name="Freeform 117"/>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endParaRPr lang="zh-CN" altLang="en-US"/>
            </a:p>
          </p:txBody>
        </p:sp>
        <p:sp>
          <p:nvSpPr>
            <p:cNvPr id="10527" name="Oval 118"/>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a:p>
          </p:txBody>
        </p:sp>
        <p:sp>
          <p:nvSpPr>
            <p:cNvPr id="10528" name="Freeform 119"/>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endParaRPr lang="zh-CN" altLang="en-US"/>
            </a:p>
          </p:txBody>
        </p:sp>
        <p:sp>
          <p:nvSpPr>
            <p:cNvPr id="10529" name="Freeform 120"/>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w="9525">
              <a:noFill/>
              <a:round/>
              <a:headEnd/>
              <a:tailEnd/>
            </a:ln>
          </p:spPr>
          <p:txBody>
            <a:bodyPr/>
            <a:lstStyle/>
            <a:p>
              <a:endParaRPr lang="zh-CN" altLang="en-US"/>
            </a:p>
          </p:txBody>
        </p:sp>
        <p:sp>
          <p:nvSpPr>
            <p:cNvPr id="10530" name="Freeform 121"/>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endParaRPr lang="zh-CN" altLang="en-US"/>
            </a:p>
          </p:txBody>
        </p:sp>
        <p:sp>
          <p:nvSpPr>
            <p:cNvPr id="10531" name="Freeform 122"/>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w="9525">
              <a:noFill/>
              <a:round/>
              <a:headEnd/>
              <a:tailEnd/>
            </a:ln>
          </p:spPr>
          <p:txBody>
            <a:bodyPr/>
            <a:lstStyle/>
            <a:p>
              <a:endParaRPr lang="zh-CN" altLang="en-US"/>
            </a:p>
          </p:txBody>
        </p:sp>
      </p:grpSp>
      <p:grpSp>
        <p:nvGrpSpPr>
          <p:cNvPr id="10256" name="Group 123"/>
          <p:cNvGrpSpPr>
            <a:grpSpLocks/>
          </p:cNvGrpSpPr>
          <p:nvPr/>
        </p:nvGrpSpPr>
        <p:grpSpPr bwMode="auto">
          <a:xfrm>
            <a:off x="595313" y="4716463"/>
            <a:ext cx="220662" cy="112712"/>
            <a:chOff x="375" y="2315"/>
            <a:chExt cx="139" cy="71"/>
          </a:xfrm>
        </p:grpSpPr>
        <p:sp>
          <p:nvSpPr>
            <p:cNvPr id="10512" name="Freeform 124"/>
            <p:cNvSpPr>
              <a:spLocks/>
            </p:cNvSpPr>
            <p:nvPr/>
          </p:nvSpPr>
          <p:spPr bwMode="auto">
            <a:xfrm>
              <a:off x="375" y="2315"/>
              <a:ext cx="139" cy="71"/>
            </a:xfrm>
            <a:custGeom>
              <a:avLst/>
              <a:gdLst>
                <a:gd name="T0" fmla="*/ 0 w 691"/>
                <a:gd name="T1" fmla="*/ 0 h 355"/>
                <a:gd name="T2" fmla="*/ 0 w 691"/>
                <a:gd name="T3" fmla="*/ 0 h 355"/>
                <a:gd name="T4" fmla="*/ 1 w 691"/>
                <a:gd name="T5" fmla="*/ 0 h 355"/>
                <a:gd name="T6" fmla="*/ 1 w 691"/>
                <a:gd name="T7" fmla="*/ 0 h 355"/>
                <a:gd name="T8" fmla="*/ 1 w 691"/>
                <a:gd name="T9" fmla="*/ 0 h 355"/>
                <a:gd name="T10" fmla="*/ 1 w 691"/>
                <a:gd name="T11" fmla="*/ 1 h 355"/>
                <a:gd name="T12" fmla="*/ 1 w 691"/>
                <a:gd name="T13" fmla="*/ 1 h 355"/>
                <a:gd name="T14" fmla="*/ 1 w 691"/>
                <a:gd name="T15" fmla="*/ 1 h 355"/>
                <a:gd name="T16" fmla="*/ 0 w 691"/>
                <a:gd name="T17" fmla="*/ 1 h 355"/>
                <a:gd name="T18" fmla="*/ 0 w 691"/>
                <a:gd name="T19" fmla="*/ 0 h 355"/>
                <a:gd name="T20" fmla="*/ 0 w 691"/>
                <a:gd name="T21" fmla="*/ 1 h 355"/>
                <a:gd name="T22" fmla="*/ 0 w 691"/>
                <a:gd name="T23" fmla="*/ 1 h 355"/>
                <a:gd name="T24" fmla="*/ 0 w 691"/>
                <a:gd name="T25" fmla="*/ 1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a:p>
          </p:txBody>
        </p:sp>
        <p:sp>
          <p:nvSpPr>
            <p:cNvPr id="10513" name="Freeform 125"/>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w="9525">
              <a:noFill/>
              <a:round/>
              <a:headEnd/>
              <a:tailEnd/>
            </a:ln>
          </p:spPr>
          <p:txBody>
            <a:bodyPr/>
            <a:lstStyle/>
            <a:p>
              <a:endParaRPr lang="zh-CN" altLang="en-US"/>
            </a:p>
          </p:txBody>
        </p:sp>
        <p:sp>
          <p:nvSpPr>
            <p:cNvPr id="10514" name="Freeform 126"/>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w="9525">
              <a:noFill/>
              <a:round/>
              <a:headEnd/>
              <a:tailEnd/>
            </a:ln>
          </p:spPr>
          <p:txBody>
            <a:bodyPr/>
            <a:lstStyle/>
            <a:p>
              <a:endParaRPr lang="zh-CN" altLang="en-US"/>
            </a:p>
          </p:txBody>
        </p:sp>
        <p:sp>
          <p:nvSpPr>
            <p:cNvPr id="10515" name="Freeform 127"/>
            <p:cNvSpPr>
              <a:spLocks/>
            </p:cNvSpPr>
            <p:nvPr/>
          </p:nvSpPr>
          <p:spPr bwMode="auto">
            <a:xfrm>
              <a:off x="376" y="2341"/>
              <a:ext cx="134" cy="41"/>
            </a:xfrm>
            <a:custGeom>
              <a:avLst/>
              <a:gdLst>
                <a:gd name="T0" fmla="*/ 1 w 670"/>
                <a:gd name="T1" fmla="*/ 0 h 209"/>
                <a:gd name="T2" fmla="*/ 1 w 670"/>
                <a:gd name="T3" fmla="*/ 0 h 209"/>
                <a:gd name="T4" fmla="*/ 1 w 670"/>
                <a:gd name="T5" fmla="*/ 0 h 209"/>
                <a:gd name="T6" fmla="*/ 1 w 670"/>
                <a:gd name="T7" fmla="*/ 0 h 209"/>
                <a:gd name="T8" fmla="*/ 1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1 w 670"/>
                <a:gd name="T31" fmla="*/ 0 h 209"/>
                <a:gd name="T32" fmla="*/ 1 w 670"/>
                <a:gd name="T33" fmla="*/ 0 h 209"/>
                <a:gd name="T34" fmla="*/ 1 w 670"/>
                <a:gd name="T35" fmla="*/ 0 h 209"/>
                <a:gd name="T36" fmla="*/ 1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w="9525">
              <a:noFill/>
              <a:round/>
              <a:headEnd/>
              <a:tailEnd/>
            </a:ln>
          </p:spPr>
          <p:txBody>
            <a:bodyPr/>
            <a:lstStyle/>
            <a:p>
              <a:endParaRPr lang="zh-CN" altLang="en-US"/>
            </a:p>
          </p:txBody>
        </p:sp>
        <p:sp>
          <p:nvSpPr>
            <p:cNvPr id="10516" name="Freeform 128"/>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w="9525">
              <a:noFill/>
              <a:round/>
              <a:headEnd/>
              <a:tailEnd/>
            </a:ln>
          </p:spPr>
          <p:txBody>
            <a:bodyPr/>
            <a:lstStyle/>
            <a:p>
              <a:endParaRPr lang="zh-CN" altLang="en-US"/>
            </a:p>
          </p:txBody>
        </p:sp>
      </p:grpSp>
      <p:grpSp>
        <p:nvGrpSpPr>
          <p:cNvPr id="10257" name="Group 129"/>
          <p:cNvGrpSpPr>
            <a:grpSpLocks/>
          </p:cNvGrpSpPr>
          <p:nvPr/>
        </p:nvGrpSpPr>
        <p:grpSpPr bwMode="auto">
          <a:xfrm>
            <a:off x="600075" y="4519613"/>
            <a:ext cx="92075" cy="225425"/>
            <a:chOff x="378" y="2191"/>
            <a:chExt cx="58" cy="142"/>
          </a:xfrm>
        </p:grpSpPr>
        <p:sp>
          <p:nvSpPr>
            <p:cNvPr id="10510" name="Freeform 130"/>
            <p:cNvSpPr>
              <a:spLocks/>
            </p:cNvSpPr>
            <p:nvPr/>
          </p:nvSpPr>
          <p:spPr bwMode="auto">
            <a:xfrm>
              <a:off x="378" y="2191"/>
              <a:ext cx="58" cy="142"/>
            </a:xfrm>
            <a:custGeom>
              <a:avLst/>
              <a:gdLst>
                <a:gd name="T0" fmla="*/ 0 w 292"/>
                <a:gd name="T1" fmla="*/ 0 h 710"/>
                <a:gd name="T2" fmla="*/ 0 w 292"/>
                <a:gd name="T3" fmla="*/ 0 h 710"/>
                <a:gd name="T4" fmla="*/ 0 w 292"/>
                <a:gd name="T5" fmla="*/ 1 h 710"/>
                <a:gd name="T6" fmla="*/ 0 w 292"/>
                <a:gd name="T7" fmla="*/ 1 h 710"/>
                <a:gd name="T8" fmla="*/ 0 w 292"/>
                <a:gd name="T9" fmla="*/ 1 h 710"/>
                <a:gd name="T10" fmla="*/ 0 w 292"/>
                <a:gd name="T11" fmla="*/ 1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a:p>
          </p:txBody>
        </p:sp>
        <p:sp>
          <p:nvSpPr>
            <p:cNvPr id="10511" name="Freeform 131"/>
            <p:cNvSpPr>
              <a:spLocks/>
            </p:cNvSpPr>
            <p:nvPr/>
          </p:nvSpPr>
          <p:spPr bwMode="auto">
            <a:xfrm>
              <a:off x="383" y="2193"/>
              <a:ext cx="50" cy="136"/>
            </a:xfrm>
            <a:custGeom>
              <a:avLst/>
              <a:gdLst>
                <a:gd name="T0" fmla="*/ 0 w 252"/>
                <a:gd name="T1" fmla="*/ 0 h 681"/>
                <a:gd name="T2" fmla="*/ 0 w 252"/>
                <a:gd name="T3" fmla="*/ 0 h 681"/>
                <a:gd name="T4" fmla="*/ 0 w 252"/>
                <a:gd name="T5" fmla="*/ 1 h 681"/>
                <a:gd name="T6" fmla="*/ 0 w 252"/>
                <a:gd name="T7" fmla="*/ 1 h 681"/>
                <a:gd name="T8" fmla="*/ 0 w 252"/>
                <a:gd name="T9" fmla="*/ 1 h 681"/>
                <a:gd name="T10" fmla="*/ 0 w 252"/>
                <a:gd name="T11" fmla="*/ 1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w="9525">
              <a:noFill/>
              <a:round/>
              <a:headEnd/>
              <a:tailEnd/>
            </a:ln>
          </p:spPr>
          <p:txBody>
            <a:bodyPr/>
            <a:lstStyle/>
            <a:p>
              <a:endParaRPr lang="zh-CN" altLang="en-US"/>
            </a:p>
          </p:txBody>
        </p:sp>
      </p:grpSp>
      <p:grpSp>
        <p:nvGrpSpPr>
          <p:cNvPr id="10258" name="Group 132"/>
          <p:cNvGrpSpPr>
            <a:grpSpLocks/>
          </p:cNvGrpSpPr>
          <p:nvPr/>
        </p:nvGrpSpPr>
        <p:grpSpPr bwMode="auto">
          <a:xfrm>
            <a:off x="647700" y="4748213"/>
            <a:ext cx="223838" cy="112712"/>
            <a:chOff x="408" y="2335"/>
            <a:chExt cx="141" cy="71"/>
          </a:xfrm>
        </p:grpSpPr>
        <p:sp>
          <p:nvSpPr>
            <p:cNvPr id="10505" name="Freeform 133"/>
            <p:cNvSpPr>
              <a:spLocks/>
            </p:cNvSpPr>
            <p:nvPr/>
          </p:nvSpPr>
          <p:spPr bwMode="auto">
            <a:xfrm>
              <a:off x="408" y="2335"/>
              <a:ext cx="141" cy="71"/>
            </a:xfrm>
            <a:custGeom>
              <a:avLst/>
              <a:gdLst>
                <a:gd name="T0" fmla="*/ 0 w 703"/>
                <a:gd name="T1" fmla="*/ 0 h 356"/>
                <a:gd name="T2" fmla="*/ 0 w 703"/>
                <a:gd name="T3" fmla="*/ 0 h 356"/>
                <a:gd name="T4" fmla="*/ 1 w 703"/>
                <a:gd name="T5" fmla="*/ 0 h 356"/>
                <a:gd name="T6" fmla="*/ 1 w 703"/>
                <a:gd name="T7" fmla="*/ 0 h 356"/>
                <a:gd name="T8" fmla="*/ 1 w 703"/>
                <a:gd name="T9" fmla="*/ 0 h 356"/>
                <a:gd name="T10" fmla="*/ 1 w 703"/>
                <a:gd name="T11" fmla="*/ 1 h 356"/>
                <a:gd name="T12" fmla="*/ 1 w 703"/>
                <a:gd name="T13" fmla="*/ 1 h 356"/>
                <a:gd name="T14" fmla="*/ 1 w 703"/>
                <a:gd name="T15" fmla="*/ 1 h 356"/>
                <a:gd name="T16" fmla="*/ 0 w 703"/>
                <a:gd name="T17" fmla="*/ 1 h 356"/>
                <a:gd name="T18" fmla="*/ 0 w 703"/>
                <a:gd name="T19" fmla="*/ 0 h 356"/>
                <a:gd name="T20" fmla="*/ 0 w 703"/>
                <a:gd name="T21" fmla="*/ 1 h 356"/>
                <a:gd name="T22" fmla="*/ 0 w 703"/>
                <a:gd name="T23" fmla="*/ 1 h 356"/>
                <a:gd name="T24" fmla="*/ 0 w 703"/>
                <a:gd name="T25" fmla="*/ 1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a:p>
          </p:txBody>
        </p:sp>
        <p:sp>
          <p:nvSpPr>
            <p:cNvPr id="10506" name="Freeform 134"/>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w="9525">
              <a:noFill/>
              <a:round/>
              <a:headEnd/>
              <a:tailEnd/>
            </a:ln>
          </p:spPr>
          <p:txBody>
            <a:bodyPr/>
            <a:lstStyle/>
            <a:p>
              <a:endParaRPr lang="zh-CN" altLang="en-US"/>
            </a:p>
          </p:txBody>
        </p:sp>
        <p:sp>
          <p:nvSpPr>
            <p:cNvPr id="10507" name="Freeform 135"/>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w="9525">
              <a:noFill/>
              <a:round/>
              <a:headEnd/>
              <a:tailEnd/>
            </a:ln>
          </p:spPr>
          <p:txBody>
            <a:bodyPr/>
            <a:lstStyle/>
            <a:p>
              <a:endParaRPr lang="zh-CN" altLang="en-US"/>
            </a:p>
          </p:txBody>
        </p:sp>
        <p:sp>
          <p:nvSpPr>
            <p:cNvPr id="10508" name="Freeform 136"/>
            <p:cNvSpPr>
              <a:spLocks/>
            </p:cNvSpPr>
            <p:nvPr/>
          </p:nvSpPr>
          <p:spPr bwMode="auto">
            <a:xfrm>
              <a:off x="410" y="2361"/>
              <a:ext cx="135" cy="42"/>
            </a:xfrm>
            <a:custGeom>
              <a:avLst/>
              <a:gdLst>
                <a:gd name="T0" fmla="*/ 1 w 678"/>
                <a:gd name="T1" fmla="*/ 0 h 211"/>
                <a:gd name="T2" fmla="*/ 1 w 678"/>
                <a:gd name="T3" fmla="*/ 0 h 211"/>
                <a:gd name="T4" fmla="*/ 1 w 678"/>
                <a:gd name="T5" fmla="*/ 0 h 211"/>
                <a:gd name="T6" fmla="*/ 1 w 678"/>
                <a:gd name="T7" fmla="*/ 0 h 211"/>
                <a:gd name="T8" fmla="*/ 1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1 w 678"/>
                <a:gd name="T31" fmla="*/ 0 h 211"/>
                <a:gd name="T32" fmla="*/ 1 w 678"/>
                <a:gd name="T33" fmla="*/ 0 h 211"/>
                <a:gd name="T34" fmla="*/ 1 w 678"/>
                <a:gd name="T35" fmla="*/ 0 h 211"/>
                <a:gd name="T36" fmla="*/ 1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w="9525">
              <a:noFill/>
              <a:round/>
              <a:headEnd/>
              <a:tailEnd/>
            </a:ln>
          </p:spPr>
          <p:txBody>
            <a:bodyPr/>
            <a:lstStyle/>
            <a:p>
              <a:endParaRPr lang="zh-CN" altLang="en-US"/>
            </a:p>
          </p:txBody>
        </p:sp>
        <p:sp>
          <p:nvSpPr>
            <p:cNvPr id="10509" name="Freeform 137"/>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w="9525">
              <a:noFill/>
              <a:round/>
              <a:headEnd/>
              <a:tailEnd/>
            </a:ln>
          </p:spPr>
          <p:txBody>
            <a:bodyPr/>
            <a:lstStyle/>
            <a:p>
              <a:endParaRPr lang="zh-CN" altLang="en-US"/>
            </a:p>
          </p:txBody>
        </p:sp>
      </p:grpSp>
      <p:sp>
        <p:nvSpPr>
          <p:cNvPr id="10259" name="Oval 138"/>
          <p:cNvSpPr>
            <a:spLocks noChangeArrowheads="1"/>
          </p:cNvSpPr>
          <p:nvPr/>
        </p:nvSpPr>
        <p:spPr bwMode="auto">
          <a:xfrm>
            <a:off x="314325" y="4749800"/>
            <a:ext cx="265113" cy="103188"/>
          </a:xfrm>
          <a:prstGeom prst="ellipse">
            <a:avLst/>
          </a:prstGeom>
          <a:solidFill>
            <a:srgbClr val="606060"/>
          </a:solidFill>
          <a:ln w="3175">
            <a:solidFill>
              <a:srgbClr val="000000"/>
            </a:solidFill>
            <a:round/>
            <a:headEnd/>
            <a:tailEnd/>
          </a:ln>
        </p:spPr>
        <p:txBody>
          <a:bodyPr/>
          <a:lstStyle/>
          <a:p>
            <a:endParaRPr lang="zh-CN" altLang="en-US"/>
          </a:p>
        </p:txBody>
      </p:sp>
      <p:sp>
        <p:nvSpPr>
          <p:cNvPr id="10260" name="Rectangle 139"/>
          <p:cNvSpPr>
            <a:spLocks noChangeArrowheads="1"/>
          </p:cNvSpPr>
          <p:nvPr/>
        </p:nvSpPr>
        <p:spPr bwMode="auto">
          <a:xfrm>
            <a:off x="411163" y="4545013"/>
            <a:ext cx="69850" cy="234950"/>
          </a:xfrm>
          <a:prstGeom prst="rect">
            <a:avLst/>
          </a:prstGeom>
          <a:solidFill>
            <a:srgbClr val="606060"/>
          </a:solidFill>
          <a:ln w="3175">
            <a:solidFill>
              <a:srgbClr val="000000"/>
            </a:solidFill>
            <a:miter lim="800000"/>
            <a:headEnd/>
            <a:tailEnd/>
          </a:ln>
        </p:spPr>
        <p:txBody>
          <a:bodyPr/>
          <a:lstStyle/>
          <a:p>
            <a:endParaRPr lang="zh-CN" altLang="en-US"/>
          </a:p>
        </p:txBody>
      </p:sp>
      <p:grpSp>
        <p:nvGrpSpPr>
          <p:cNvPr id="10261" name="Group 140"/>
          <p:cNvGrpSpPr>
            <a:grpSpLocks/>
          </p:cNvGrpSpPr>
          <p:nvPr/>
        </p:nvGrpSpPr>
        <p:grpSpPr bwMode="auto">
          <a:xfrm>
            <a:off x="288925" y="4456113"/>
            <a:ext cx="350838" cy="122237"/>
            <a:chOff x="182" y="2151"/>
            <a:chExt cx="221" cy="77"/>
          </a:xfrm>
        </p:grpSpPr>
        <p:sp>
          <p:nvSpPr>
            <p:cNvPr id="10503" name="Freeform 141"/>
            <p:cNvSpPr>
              <a:spLocks/>
            </p:cNvSpPr>
            <p:nvPr/>
          </p:nvSpPr>
          <p:spPr bwMode="auto">
            <a:xfrm>
              <a:off x="182" y="2151"/>
              <a:ext cx="221" cy="77"/>
            </a:xfrm>
            <a:custGeom>
              <a:avLst/>
              <a:gdLst>
                <a:gd name="T0" fmla="*/ 2 w 1106"/>
                <a:gd name="T1" fmla="*/ 0 h 386"/>
                <a:gd name="T2" fmla="*/ 2 w 1106"/>
                <a:gd name="T3" fmla="*/ 1 h 386"/>
                <a:gd name="T4" fmla="*/ 1 w 1106"/>
                <a:gd name="T5" fmla="*/ 1 h 386"/>
                <a:gd name="T6" fmla="*/ 1 w 1106"/>
                <a:gd name="T7" fmla="*/ 1 h 386"/>
                <a:gd name="T8" fmla="*/ 0 w 1106"/>
                <a:gd name="T9" fmla="*/ 0 h 386"/>
                <a:gd name="T10" fmla="*/ 0 w 1106"/>
                <a:gd name="T11" fmla="*/ 0 h 386"/>
                <a:gd name="T12" fmla="*/ 1 w 1106"/>
                <a:gd name="T13" fmla="*/ 0 h 386"/>
                <a:gd name="T14" fmla="*/ 2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a:p>
          </p:txBody>
        </p:sp>
        <p:sp>
          <p:nvSpPr>
            <p:cNvPr id="10504" name="Freeform 142"/>
            <p:cNvSpPr>
              <a:spLocks/>
            </p:cNvSpPr>
            <p:nvPr/>
          </p:nvSpPr>
          <p:spPr bwMode="auto">
            <a:xfrm>
              <a:off x="187" y="2180"/>
              <a:ext cx="211" cy="45"/>
            </a:xfrm>
            <a:custGeom>
              <a:avLst/>
              <a:gdLst>
                <a:gd name="T0" fmla="*/ 2 w 1055"/>
                <a:gd name="T1" fmla="*/ 0 h 221"/>
                <a:gd name="T2" fmla="*/ 2 w 1055"/>
                <a:gd name="T3" fmla="*/ 0 h 221"/>
                <a:gd name="T4" fmla="*/ 1 w 1055"/>
                <a:gd name="T5" fmla="*/ 0 h 221"/>
                <a:gd name="T6" fmla="*/ 0 w 1055"/>
                <a:gd name="T7" fmla="*/ 0 h 221"/>
                <a:gd name="T8" fmla="*/ 0 w 1055"/>
                <a:gd name="T9" fmla="*/ 0 h 221"/>
                <a:gd name="T10" fmla="*/ 0 w 1055"/>
                <a:gd name="T11" fmla="*/ 0 h 221"/>
                <a:gd name="T12" fmla="*/ 0 w 1055"/>
                <a:gd name="T13" fmla="*/ 0 h 221"/>
                <a:gd name="T14" fmla="*/ 1 w 1055"/>
                <a:gd name="T15" fmla="*/ 0 h 221"/>
                <a:gd name="T16" fmla="*/ 2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w="9525">
              <a:noFill/>
              <a:round/>
              <a:headEnd/>
              <a:tailEnd/>
            </a:ln>
          </p:spPr>
          <p:txBody>
            <a:bodyPr/>
            <a:lstStyle/>
            <a:p>
              <a:endParaRPr lang="zh-CN" altLang="en-US"/>
            </a:p>
          </p:txBody>
        </p:sp>
      </p:grpSp>
      <p:sp>
        <p:nvSpPr>
          <p:cNvPr id="10262" name="Freeform 143"/>
          <p:cNvSpPr>
            <a:spLocks/>
          </p:cNvSpPr>
          <p:nvPr/>
        </p:nvSpPr>
        <p:spPr bwMode="auto">
          <a:xfrm>
            <a:off x="277813" y="4327525"/>
            <a:ext cx="479425" cy="444500"/>
          </a:xfrm>
          <a:custGeom>
            <a:avLst/>
            <a:gdLst>
              <a:gd name="T0" fmla="*/ 2147483647 w 1507"/>
              <a:gd name="T1" fmla="*/ 2147483647 h 1401"/>
              <a:gd name="T2" fmla="*/ 2147483647 w 1507"/>
              <a:gd name="T3" fmla="*/ 2147483647 h 1401"/>
              <a:gd name="T4" fmla="*/ 2147483647 w 1507"/>
              <a:gd name="T5" fmla="*/ 2147483647 h 1401"/>
              <a:gd name="T6" fmla="*/ 2147483647 w 1507"/>
              <a:gd name="T7" fmla="*/ 2147483647 h 1401"/>
              <a:gd name="T8" fmla="*/ 2147483647 w 1507"/>
              <a:gd name="T9" fmla="*/ 2147483647 h 1401"/>
              <a:gd name="T10" fmla="*/ 2147483647 w 1507"/>
              <a:gd name="T11" fmla="*/ 2147483647 h 1401"/>
              <a:gd name="T12" fmla="*/ 2147483647 w 1507"/>
              <a:gd name="T13" fmla="*/ 2147483647 h 1401"/>
              <a:gd name="T14" fmla="*/ 2147483647 w 1507"/>
              <a:gd name="T15" fmla="*/ 2147483647 h 1401"/>
              <a:gd name="T16" fmla="*/ 2147483647 w 1507"/>
              <a:gd name="T17" fmla="*/ 2147483647 h 1401"/>
              <a:gd name="T18" fmla="*/ 2147483647 w 1507"/>
              <a:gd name="T19" fmla="*/ 2147483647 h 1401"/>
              <a:gd name="T20" fmla="*/ 2147483647 w 1507"/>
              <a:gd name="T21" fmla="*/ 2147483647 h 1401"/>
              <a:gd name="T22" fmla="*/ 2147483647 w 1507"/>
              <a:gd name="T23" fmla="*/ 2147483647 h 1401"/>
              <a:gd name="T24" fmla="*/ 2147483647 w 1507"/>
              <a:gd name="T25" fmla="*/ 2147483647 h 1401"/>
              <a:gd name="T26" fmla="*/ 2147483647 w 1507"/>
              <a:gd name="T27" fmla="*/ 2147483647 h 1401"/>
              <a:gd name="T28" fmla="*/ 2147483647 w 1507"/>
              <a:gd name="T29" fmla="*/ 2147483647 h 1401"/>
              <a:gd name="T30" fmla="*/ 2147483647 w 1507"/>
              <a:gd name="T31" fmla="*/ 2147483647 h 1401"/>
              <a:gd name="T32" fmla="*/ 2147483647 w 1507"/>
              <a:gd name="T33" fmla="*/ 2147483647 h 1401"/>
              <a:gd name="T34" fmla="*/ 2147483647 w 1507"/>
              <a:gd name="T35" fmla="*/ 2147483647 h 1401"/>
              <a:gd name="T36" fmla="*/ 2147483647 w 1507"/>
              <a:gd name="T37" fmla="*/ 2147483647 h 1401"/>
              <a:gd name="T38" fmla="*/ 2147483647 w 1507"/>
              <a:gd name="T39" fmla="*/ 0 h 1401"/>
              <a:gd name="T40" fmla="*/ 2147483647 w 1507"/>
              <a:gd name="T41" fmla="*/ 2147483647 h 1401"/>
              <a:gd name="T42" fmla="*/ 2147483647 w 1507"/>
              <a:gd name="T43" fmla="*/ 2147483647 h 1401"/>
              <a:gd name="T44" fmla="*/ 2147483647 w 1507"/>
              <a:gd name="T45" fmla="*/ 2147483647 h 1401"/>
              <a:gd name="T46" fmla="*/ 2147483647 w 1507"/>
              <a:gd name="T47" fmla="*/ 2147483647 h 1401"/>
              <a:gd name="T48" fmla="*/ 2147483647 w 1507"/>
              <a:gd name="T49" fmla="*/ 2147483647 h 1401"/>
              <a:gd name="T50" fmla="*/ 0 w 1507"/>
              <a:gd name="T51" fmla="*/ 2147483647 h 1401"/>
              <a:gd name="T52" fmla="*/ 2147483647 w 1507"/>
              <a:gd name="T53" fmla="*/ 2147483647 h 1401"/>
              <a:gd name="T54" fmla="*/ 2147483647 w 1507"/>
              <a:gd name="T55" fmla="*/ 2147483647 h 1401"/>
              <a:gd name="T56" fmla="*/ 2147483647 w 1507"/>
              <a:gd name="T57" fmla="*/ 2147483647 h 1401"/>
              <a:gd name="T58" fmla="*/ 2147483647 w 1507"/>
              <a:gd name="T59" fmla="*/ 2147483647 h 1401"/>
              <a:gd name="T60" fmla="*/ 2147483647 w 1507"/>
              <a:gd name="T61" fmla="*/ 2147483647 h 1401"/>
              <a:gd name="T62" fmla="*/ 2147483647 w 1507"/>
              <a:gd name="T63" fmla="*/ 2147483647 h 1401"/>
              <a:gd name="T64" fmla="*/ 2147483647 w 1507"/>
              <a:gd name="T65" fmla="*/ 2147483647 h 1401"/>
              <a:gd name="T66" fmla="*/ 2147483647 w 1507"/>
              <a:gd name="T67" fmla="*/ 2147483647 h 1401"/>
              <a:gd name="T68" fmla="*/ 2147483647 w 1507"/>
              <a:gd name="T69" fmla="*/ 2147483647 h 1401"/>
              <a:gd name="T70" fmla="*/ 2147483647 w 1507"/>
              <a:gd name="T71" fmla="*/ 2147483647 h 1401"/>
              <a:gd name="T72" fmla="*/ 2147483647 w 1507"/>
              <a:gd name="T73" fmla="*/ 2147483647 h 1401"/>
              <a:gd name="T74" fmla="*/ 2147483647 w 1507"/>
              <a:gd name="T75" fmla="*/ 2147483647 h 1401"/>
              <a:gd name="T76" fmla="*/ 2147483647 w 1507"/>
              <a:gd name="T77" fmla="*/ 2147483647 h 1401"/>
              <a:gd name="T78" fmla="*/ 2147483647 w 1507"/>
              <a:gd name="T79" fmla="*/ 2147483647 h 1401"/>
              <a:gd name="T80" fmla="*/ 2147483647 w 1507"/>
              <a:gd name="T81" fmla="*/ 2147483647 h 1401"/>
              <a:gd name="T82" fmla="*/ 2147483647 w 1507"/>
              <a:gd name="T83" fmla="*/ 2147483647 h 1401"/>
              <a:gd name="T84" fmla="*/ 2147483647 w 1507"/>
              <a:gd name="T85" fmla="*/ 2147483647 h 1401"/>
              <a:gd name="T86" fmla="*/ 2147483647 w 1507"/>
              <a:gd name="T87" fmla="*/ 2147483647 h 1401"/>
              <a:gd name="T88" fmla="*/ 2147483647 w 1507"/>
              <a:gd name="T89" fmla="*/ 2147483647 h 1401"/>
              <a:gd name="T90" fmla="*/ 2147483647 w 1507"/>
              <a:gd name="T91" fmla="*/ 2147483647 h 1401"/>
              <a:gd name="T92" fmla="*/ 2147483647 w 1507"/>
              <a:gd name="T93" fmla="*/ 2147483647 h 1401"/>
              <a:gd name="T94" fmla="*/ 2147483647 w 1507"/>
              <a:gd name="T95" fmla="*/ 2147483647 h 1401"/>
              <a:gd name="T96" fmla="*/ 2147483647 w 1507"/>
              <a:gd name="T97" fmla="*/ 2147483647 h 1401"/>
              <a:gd name="T98" fmla="*/ 2147483647 w 1507"/>
              <a:gd name="T99" fmla="*/ 2147483647 h 1401"/>
              <a:gd name="T100" fmla="*/ 2147483647 w 1507"/>
              <a:gd name="T101" fmla="*/ 2147483647 h 1401"/>
              <a:gd name="T102" fmla="*/ 2147483647 w 1507"/>
              <a:gd name="T103" fmla="*/ 2147483647 h 1401"/>
              <a:gd name="T104" fmla="*/ 2147483647 w 1507"/>
              <a:gd name="T105" fmla="*/ 2147483647 h 1401"/>
              <a:gd name="T106" fmla="*/ 2147483647 w 1507"/>
              <a:gd name="T107" fmla="*/ 2147483647 h 1401"/>
              <a:gd name="T108" fmla="*/ 2147483647 w 1507"/>
              <a:gd name="T109" fmla="*/ 2147483647 h 1401"/>
              <a:gd name="T110" fmla="*/ 2147483647 w 1507"/>
              <a:gd name="T111" fmla="*/ 2147483647 h 1401"/>
              <a:gd name="T112" fmla="*/ 2147483647 w 1507"/>
              <a:gd name="T113" fmla="*/ 2147483647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a:p>
        </p:txBody>
      </p:sp>
      <p:sp>
        <p:nvSpPr>
          <p:cNvPr id="10263" name="Freeform 144"/>
          <p:cNvSpPr>
            <a:spLocks/>
          </p:cNvSpPr>
          <p:nvPr/>
        </p:nvSpPr>
        <p:spPr bwMode="auto">
          <a:xfrm>
            <a:off x="284163" y="4344988"/>
            <a:ext cx="468312" cy="420687"/>
          </a:xfrm>
          <a:custGeom>
            <a:avLst/>
            <a:gdLst>
              <a:gd name="T0" fmla="*/ 2147483647 w 1473"/>
              <a:gd name="T1" fmla="*/ 2147483647 h 1324"/>
              <a:gd name="T2" fmla="*/ 2147483647 w 1473"/>
              <a:gd name="T3" fmla="*/ 2147483647 h 1324"/>
              <a:gd name="T4" fmla="*/ 2147483647 w 1473"/>
              <a:gd name="T5" fmla="*/ 2147483647 h 1324"/>
              <a:gd name="T6" fmla="*/ 2147483647 w 1473"/>
              <a:gd name="T7" fmla="*/ 2147483647 h 1324"/>
              <a:gd name="T8" fmla="*/ 2147483647 w 1473"/>
              <a:gd name="T9" fmla="*/ 2147483647 h 1324"/>
              <a:gd name="T10" fmla="*/ 2147483647 w 1473"/>
              <a:gd name="T11" fmla="*/ 2147483647 h 1324"/>
              <a:gd name="T12" fmla="*/ 2147483647 w 1473"/>
              <a:gd name="T13" fmla="*/ 2147483647 h 1324"/>
              <a:gd name="T14" fmla="*/ 2147483647 w 1473"/>
              <a:gd name="T15" fmla="*/ 2147483647 h 1324"/>
              <a:gd name="T16" fmla="*/ 2147483647 w 1473"/>
              <a:gd name="T17" fmla="*/ 2147483647 h 1324"/>
              <a:gd name="T18" fmla="*/ 2147483647 w 1473"/>
              <a:gd name="T19" fmla="*/ 2147483647 h 1324"/>
              <a:gd name="T20" fmla="*/ 2147483647 w 1473"/>
              <a:gd name="T21" fmla="*/ 2147483647 h 1324"/>
              <a:gd name="T22" fmla="*/ 2147483647 w 1473"/>
              <a:gd name="T23" fmla="*/ 2147483647 h 1324"/>
              <a:gd name="T24" fmla="*/ 2147483647 w 1473"/>
              <a:gd name="T25" fmla="*/ 2147483647 h 1324"/>
              <a:gd name="T26" fmla="*/ 2147483647 w 1473"/>
              <a:gd name="T27" fmla="*/ 2147483647 h 1324"/>
              <a:gd name="T28" fmla="*/ 2147483647 w 1473"/>
              <a:gd name="T29" fmla="*/ 2147483647 h 1324"/>
              <a:gd name="T30" fmla="*/ 2147483647 w 1473"/>
              <a:gd name="T31" fmla="*/ 2147483647 h 1324"/>
              <a:gd name="T32" fmla="*/ 2147483647 w 1473"/>
              <a:gd name="T33" fmla="*/ 2147483647 h 1324"/>
              <a:gd name="T34" fmla="*/ 2147483647 w 1473"/>
              <a:gd name="T35" fmla="*/ 2147483647 h 1324"/>
              <a:gd name="T36" fmla="*/ 2147483647 w 1473"/>
              <a:gd name="T37" fmla="*/ 2147483647 h 1324"/>
              <a:gd name="T38" fmla="*/ 2147483647 w 1473"/>
              <a:gd name="T39" fmla="*/ 2147483647 h 1324"/>
              <a:gd name="T40" fmla="*/ 2147483647 w 1473"/>
              <a:gd name="T41" fmla="*/ 2147483647 h 1324"/>
              <a:gd name="T42" fmla="*/ 2147483647 w 1473"/>
              <a:gd name="T43" fmla="*/ 2147483647 h 1324"/>
              <a:gd name="T44" fmla="*/ 2147483647 w 1473"/>
              <a:gd name="T45" fmla="*/ 2147483647 h 1324"/>
              <a:gd name="T46" fmla="*/ 2147483647 w 1473"/>
              <a:gd name="T47" fmla="*/ 2147483647 h 1324"/>
              <a:gd name="T48" fmla="*/ 2147483647 w 1473"/>
              <a:gd name="T49" fmla="*/ 2147483647 h 1324"/>
              <a:gd name="T50" fmla="*/ 2147483647 w 1473"/>
              <a:gd name="T51" fmla="*/ 2147483647 h 1324"/>
              <a:gd name="T52" fmla="*/ 2147483647 w 1473"/>
              <a:gd name="T53" fmla="*/ 2147483647 h 1324"/>
              <a:gd name="T54" fmla="*/ 2147483647 w 1473"/>
              <a:gd name="T55" fmla="*/ 2147483647 h 1324"/>
              <a:gd name="T56" fmla="*/ 2147483647 w 1473"/>
              <a:gd name="T57" fmla="*/ 2147483647 h 1324"/>
              <a:gd name="T58" fmla="*/ 2147483647 w 1473"/>
              <a:gd name="T59" fmla="*/ 2147483647 h 1324"/>
              <a:gd name="T60" fmla="*/ 2147483647 w 1473"/>
              <a:gd name="T61" fmla="*/ 2147483647 h 1324"/>
              <a:gd name="T62" fmla="*/ 2147483647 w 1473"/>
              <a:gd name="T63" fmla="*/ 2147483647 h 1324"/>
              <a:gd name="T64" fmla="*/ 2147483647 w 1473"/>
              <a:gd name="T65" fmla="*/ 2147483647 h 1324"/>
              <a:gd name="T66" fmla="*/ 2147483647 w 1473"/>
              <a:gd name="T67" fmla="*/ 2147483647 h 1324"/>
              <a:gd name="T68" fmla="*/ 2147483647 w 1473"/>
              <a:gd name="T69" fmla="*/ 2147483647 h 1324"/>
              <a:gd name="T70" fmla="*/ 2147483647 w 1473"/>
              <a:gd name="T71" fmla="*/ 2147483647 h 1324"/>
              <a:gd name="T72" fmla="*/ 2147483647 w 1473"/>
              <a:gd name="T73" fmla="*/ 2147483647 h 1324"/>
              <a:gd name="T74" fmla="*/ 2147483647 w 1473"/>
              <a:gd name="T75" fmla="*/ 2147483647 h 1324"/>
              <a:gd name="T76" fmla="*/ 2147483647 w 1473"/>
              <a:gd name="T77" fmla="*/ 2147483647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w="9525">
            <a:noFill/>
            <a:round/>
            <a:headEnd/>
            <a:tailEnd/>
          </a:ln>
        </p:spPr>
        <p:txBody>
          <a:bodyPr/>
          <a:lstStyle/>
          <a:p>
            <a:endParaRPr lang="zh-CN" altLang="en-US"/>
          </a:p>
        </p:txBody>
      </p:sp>
      <p:sp>
        <p:nvSpPr>
          <p:cNvPr id="10264" name="Freeform 145"/>
          <p:cNvSpPr>
            <a:spLocks/>
          </p:cNvSpPr>
          <p:nvPr/>
        </p:nvSpPr>
        <p:spPr bwMode="auto">
          <a:xfrm>
            <a:off x="349250" y="4414838"/>
            <a:ext cx="63500" cy="11112"/>
          </a:xfrm>
          <a:custGeom>
            <a:avLst/>
            <a:gdLst>
              <a:gd name="T0" fmla="*/ 0 w 199"/>
              <a:gd name="T1" fmla="*/ 0 h 33"/>
              <a:gd name="T2" fmla="*/ 2147483647 w 199"/>
              <a:gd name="T3" fmla="*/ 2147483647 h 33"/>
              <a:gd name="T4" fmla="*/ 2147483647 w 199"/>
              <a:gd name="T5" fmla="*/ 2147483647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w="9525">
            <a:noFill/>
            <a:round/>
            <a:headEnd/>
            <a:tailEnd/>
          </a:ln>
        </p:spPr>
        <p:txBody>
          <a:bodyPr/>
          <a:lstStyle/>
          <a:p>
            <a:endParaRPr lang="zh-CN" altLang="en-US"/>
          </a:p>
        </p:txBody>
      </p:sp>
      <p:sp>
        <p:nvSpPr>
          <p:cNvPr id="10265" name="Freeform 146"/>
          <p:cNvSpPr>
            <a:spLocks/>
          </p:cNvSpPr>
          <p:nvPr/>
        </p:nvSpPr>
        <p:spPr bwMode="auto">
          <a:xfrm>
            <a:off x="285750" y="4397375"/>
            <a:ext cx="39688" cy="12700"/>
          </a:xfrm>
          <a:custGeom>
            <a:avLst/>
            <a:gdLst>
              <a:gd name="T0" fmla="*/ 0 w 122"/>
              <a:gd name="T1" fmla="*/ 0 h 40"/>
              <a:gd name="T2" fmla="*/ 2147483647 w 122"/>
              <a:gd name="T3" fmla="*/ 2147483647 h 40"/>
              <a:gd name="T4" fmla="*/ 2147483647 w 122"/>
              <a:gd name="T5" fmla="*/ 2147483647 h 40"/>
              <a:gd name="T6" fmla="*/ 2147483647 w 122"/>
              <a:gd name="T7" fmla="*/ 2147483647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w="9525">
            <a:noFill/>
            <a:round/>
            <a:headEnd/>
            <a:tailEnd/>
          </a:ln>
        </p:spPr>
        <p:txBody>
          <a:bodyPr/>
          <a:lstStyle/>
          <a:p>
            <a:endParaRPr lang="zh-CN" altLang="en-US"/>
          </a:p>
        </p:txBody>
      </p:sp>
      <p:sp>
        <p:nvSpPr>
          <p:cNvPr id="10266" name="Freeform 147"/>
          <p:cNvSpPr>
            <a:spLocks/>
          </p:cNvSpPr>
          <p:nvPr/>
        </p:nvSpPr>
        <p:spPr bwMode="auto">
          <a:xfrm>
            <a:off x="447675" y="4387850"/>
            <a:ext cx="60325" cy="31750"/>
          </a:xfrm>
          <a:custGeom>
            <a:avLst/>
            <a:gdLst>
              <a:gd name="T0" fmla="*/ 0 w 187"/>
              <a:gd name="T1" fmla="*/ 0 h 102"/>
              <a:gd name="T2" fmla="*/ 2147483647 w 187"/>
              <a:gd name="T3" fmla="*/ 2147483647 h 102"/>
              <a:gd name="T4" fmla="*/ 2147483647 w 187"/>
              <a:gd name="T5" fmla="*/ 2147483647 h 102"/>
              <a:gd name="T6" fmla="*/ 2147483647 w 187"/>
              <a:gd name="T7" fmla="*/ 2147483647 h 102"/>
              <a:gd name="T8" fmla="*/ 2147483647 w 187"/>
              <a:gd name="T9" fmla="*/ 2147483647 h 102"/>
              <a:gd name="T10" fmla="*/ 2147483647 w 187"/>
              <a:gd name="T11" fmla="*/ 2147483647 h 102"/>
              <a:gd name="T12" fmla="*/ 2147483647 w 187"/>
              <a:gd name="T13" fmla="*/ 2147483647 h 102"/>
              <a:gd name="T14" fmla="*/ 2147483647 w 187"/>
              <a:gd name="T15" fmla="*/ 2147483647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w="9525">
            <a:noFill/>
            <a:round/>
            <a:headEnd/>
            <a:tailEnd/>
          </a:ln>
        </p:spPr>
        <p:txBody>
          <a:bodyPr/>
          <a:lstStyle/>
          <a:p>
            <a:endParaRPr lang="zh-CN" altLang="en-US"/>
          </a:p>
        </p:txBody>
      </p:sp>
      <p:sp>
        <p:nvSpPr>
          <p:cNvPr id="10267" name="Freeform 148"/>
          <p:cNvSpPr>
            <a:spLocks/>
          </p:cNvSpPr>
          <p:nvPr/>
        </p:nvSpPr>
        <p:spPr bwMode="auto">
          <a:xfrm>
            <a:off x="508000" y="4460875"/>
            <a:ext cx="193675" cy="47625"/>
          </a:xfrm>
          <a:custGeom>
            <a:avLst/>
            <a:gdLst>
              <a:gd name="T0" fmla="*/ 0 w 609"/>
              <a:gd name="T1" fmla="*/ 0 h 150"/>
              <a:gd name="T2" fmla="*/ 2147483647 w 609"/>
              <a:gd name="T3" fmla="*/ 2147483647 h 150"/>
              <a:gd name="T4" fmla="*/ 2147483647 w 609"/>
              <a:gd name="T5" fmla="*/ 2147483647 h 150"/>
              <a:gd name="T6" fmla="*/ 2147483647 w 609"/>
              <a:gd name="T7" fmla="*/ 2147483647 h 150"/>
              <a:gd name="T8" fmla="*/ 2147483647 w 609"/>
              <a:gd name="T9" fmla="*/ 2147483647 h 150"/>
              <a:gd name="T10" fmla="*/ 2147483647 w 609"/>
              <a:gd name="T11" fmla="*/ 2147483647 h 150"/>
              <a:gd name="T12" fmla="*/ 2147483647 w 609"/>
              <a:gd name="T13" fmla="*/ 2147483647 h 150"/>
              <a:gd name="T14" fmla="*/ 2147483647 w 609"/>
              <a:gd name="T15" fmla="*/ 2147483647 h 150"/>
              <a:gd name="T16" fmla="*/ 2147483647 w 609"/>
              <a:gd name="T17" fmla="*/ 2147483647 h 150"/>
              <a:gd name="T18" fmla="*/ 2147483647 w 609"/>
              <a:gd name="T19" fmla="*/ 2147483647 h 150"/>
              <a:gd name="T20" fmla="*/ 2147483647 w 609"/>
              <a:gd name="T21" fmla="*/ 2147483647 h 150"/>
              <a:gd name="T22" fmla="*/ 2147483647 w 609"/>
              <a:gd name="T23" fmla="*/ 2147483647 h 150"/>
              <a:gd name="T24" fmla="*/ 2147483647 w 609"/>
              <a:gd name="T25" fmla="*/ 2147483647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w="9525">
            <a:noFill/>
            <a:round/>
            <a:headEnd/>
            <a:tailEnd/>
          </a:ln>
        </p:spPr>
        <p:txBody>
          <a:bodyPr/>
          <a:lstStyle/>
          <a:p>
            <a:endParaRPr lang="zh-CN" altLang="en-US"/>
          </a:p>
        </p:txBody>
      </p:sp>
      <p:sp>
        <p:nvSpPr>
          <p:cNvPr id="10268" name="Freeform 149"/>
          <p:cNvSpPr>
            <a:spLocks/>
          </p:cNvSpPr>
          <p:nvPr/>
        </p:nvSpPr>
        <p:spPr bwMode="auto">
          <a:xfrm>
            <a:off x="314325" y="3810000"/>
            <a:ext cx="168275" cy="184150"/>
          </a:xfrm>
          <a:custGeom>
            <a:avLst/>
            <a:gdLst>
              <a:gd name="T0" fmla="*/ 2147483647 w 529"/>
              <a:gd name="T1" fmla="*/ 2147483647 h 580"/>
              <a:gd name="T2" fmla="*/ 2147483647 w 529"/>
              <a:gd name="T3" fmla="*/ 2147483647 h 580"/>
              <a:gd name="T4" fmla="*/ 2147483647 w 529"/>
              <a:gd name="T5" fmla="*/ 2147483647 h 580"/>
              <a:gd name="T6" fmla="*/ 2147483647 w 529"/>
              <a:gd name="T7" fmla="*/ 2147483647 h 580"/>
              <a:gd name="T8" fmla="*/ 2147483647 w 529"/>
              <a:gd name="T9" fmla="*/ 2147483647 h 580"/>
              <a:gd name="T10" fmla="*/ 2147483647 w 529"/>
              <a:gd name="T11" fmla="*/ 2147483647 h 580"/>
              <a:gd name="T12" fmla="*/ 2147483647 w 529"/>
              <a:gd name="T13" fmla="*/ 2147483647 h 580"/>
              <a:gd name="T14" fmla="*/ 2147483647 w 529"/>
              <a:gd name="T15" fmla="*/ 2147483647 h 580"/>
              <a:gd name="T16" fmla="*/ 2147483647 w 529"/>
              <a:gd name="T17" fmla="*/ 2147483647 h 580"/>
              <a:gd name="T18" fmla="*/ 2147483647 w 529"/>
              <a:gd name="T19" fmla="*/ 2147483647 h 580"/>
              <a:gd name="T20" fmla="*/ 2147483647 w 529"/>
              <a:gd name="T21" fmla="*/ 2147483647 h 580"/>
              <a:gd name="T22" fmla="*/ 2147483647 w 529"/>
              <a:gd name="T23" fmla="*/ 2147483647 h 580"/>
              <a:gd name="T24" fmla="*/ 2147483647 w 529"/>
              <a:gd name="T25" fmla="*/ 2147483647 h 580"/>
              <a:gd name="T26" fmla="*/ 2147483647 w 529"/>
              <a:gd name="T27" fmla="*/ 2147483647 h 580"/>
              <a:gd name="T28" fmla="*/ 2147483647 w 529"/>
              <a:gd name="T29" fmla="*/ 2147483647 h 580"/>
              <a:gd name="T30" fmla="*/ 2147483647 w 529"/>
              <a:gd name="T31" fmla="*/ 2147483647 h 580"/>
              <a:gd name="T32" fmla="*/ 2147483647 w 529"/>
              <a:gd name="T33" fmla="*/ 2147483647 h 580"/>
              <a:gd name="T34" fmla="*/ 2147483647 w 529"/>
              <a:gd name="T35" fmla="*/ 2147483647 h 580"/>
              <a:gd name="T36" fmla="*/ 2147483647 w 529"/>
              <a:gd name="T37" fmla="*/ 2147483647 h 580"/>
              <a:gd name="T38" fmla="*/ 2147483647 w 529"/>
              <a:gd name="T39" fmla="*/ 2147483647 h 580"/>
              <a:gd name="T40" fmla="*/ 2147483647 w 529"/>
              <a:gd name="T41" fmla="*/ 2147483647 h 580"/>
              <a:gd name="T42" fmla="*/ 2147483647 w 529"/>
              <a:gd name="T43" fmla="*/ 2147483647 h 580"/>
              <a:gd name="T44" fmla="*/ 2147483647 w 529"/>
              <a:gd name="T45" fmla="*/ 2147483647 h 580"/>
              <a:gd name="T46" fmla="*/ 2147483647 w 529"/>
              <a:gd name="T47" fmla="*/ 2147483647 h 580"/>
              <a:gd name="T48" fmla="*/ 2147483647 w 529"/>
              <a:gd name="T49" fmla="*/ 2147483647 h 580"/>
              <a:gd name="T50" fmla="*/ 2147483647 w 529"/>
              <a:gd name="T51" fmla="*/ 2147483647 h 580"/>
              <a:gd name="T52" fmla="*/ 2147483647 w 529"/>
              <a:gd name="T53" fmla="*/ 2147483647 h 580"/>
              <a:gd name="T54" fmla="*/ 2147483647 w 529"/>
              <a:gd name="T55" fmla="*/ 2147483647 h 580"/>
              <a:gd name="T56" fmla="*/ 2147483647 w 529"/>
              <a:gd name="T57" fmla="*/ 2147483647 h 580"/>
              <a:gd name="T58" fmla="*/ 0 w 529"/>
              <a:gd name="T59" fmla="*/ 2147483647 h 580"/>
              <a:gd name="T60" fmla="*/ 0 w 529"/>
              <a:gd name="T61" fmla="*/ 2147483647 h 580"/>
              <a:gd name="T62" fmla="*/ 2147483647 w 529"/>
              <a:gd name="T63" fmla="*/ 2147483647 h 580"/>
              <a:gd name="T64" fmla="*/ 2147483647 w 529"/>
              <a:gd name="T65" fmla="*/ 2147483647 h 580"/>
              <a:gd name="T66" fmla="*/ 2147483647 w 529"/>
              <a:gd name="T67" fmla="*/ 0 h 580"/>
              <a:gd name="T68" fmla="*/ 2147483647 w 529"/>
              <a:gd name="T69" fmla="*/ 2147483647 h 580"/>
              <a:gd name="T70" fmla="*/ 2147483647 w 529"/>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a:p>
        </p:txBody>
      </p:sp>
      <p:sp>
        <p:nvSpPr>
          <p:cNvPr id="10269" name="Freeform 150"/>
          <p:cNvSpPr>
            <a:spLocks/>
          </p:cNvSpPr>
          <p:nvPr/>
        </p:nvSpPr>
        <p:spPr bwMode="auto">
          <a:xfrm>
            <a:off x="463550" y="3921125"/>
            <a:ext cx="9525" cy="1588"/>
          </a:xfrm>
          <a:custGeom>
            <a:avLst/>
            <a:gdLst>
              <a:gd name="T0" fmla="*/ 2147483647 w 30"/>
              <a:gd name="T1" fmla="*/ 2147483647 h 6"/>
              <a:gd name="T2" fmla="*/ 2147483647 w 30"/>
              <a:gd name="T3" fmla="*/ 2147483647 h 6"/>
              <a:gd name="T4" fmla="*/ 2147483647 w 30"/>
              <a:gd name="T5" fmla="*/ 2147483647 h 6"/>
              <a:gd name="T6" fmla="*/ 2147483647 w 30"/>
              <a:gd name="T7" fmla="*/ 2147483647 h 6"/>
              <a:gd name="T8" fmla="*/ 0 w 30"/>
              <a:gd name="T9" fmla="*/ 2147483647 h 6"/>
              <a:gd name="T10" fmla="*/ 2147483647 w 30"/>
              <a:gd name="T11" fmla="*/ 0 h 6"/>
              <a:gd name="T12" fmla="*/ 2147483647 w 30"/>
              <a:gd name="T13" fmla="*/ 2147483647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w="9525">
            <a:noFill/>
            <a:round/>
            <a:headEnd/>
            <a:tailEnd/>
          </a:ln>
        </p:spPr>
        <p:txBody>
          <a:bodyPr/>
          <a:lstStyle/>
          <a:p>
            <a:endParaRPr lang="zh-CN" altLang="en-US"/>
          </a:p>
        </p:txBody>
      </p:sp>
      <p:sp>
        <p:nvSpPr>
          <p:cNvPr id="10270" name="Freeform 151"/>
          <p:cNvSpPr>
            <a:spLocks/>
          </p:cNvSpPr>
          <p:nvPr/>
        </p:nvSpPr>
        <p:spPr bwMode="auto">
          <a:xfrm>
            <a:off x="460375" y="3914775"/>
            <a:ext cx="3175" cy="6350"/>
          </a:xfrm>
          <a:custGeom>
            <a:avLst/>
            <a:gdLst>
              <a:gd name="T0" fmla="*/ 2147483647 w 11"/>
              <a:gd name="T1" fmla="*/ 0 h 22"/>
              <a:gd name="T2" fmla="*/ 2147483647 w 11"/>
              <a:gd name="T3" fmla="*/ 2147483647 h 22"/>
              <a:gd name="T4" fmla="*/ 2147483647 w 11"/>
              <a:gd name="T5" fmla="*/ 2147483647 h 22"/>
              <a:gd name="T6" fmla="*/ 2147483647 w 11"/>
              <a:gd name="T7" fmla="*/ 2147483647 h 22"/>
              <a:gd name="T8" fmla="*/ 0 w 11"/>
              <a:gd name="T9" fmla="*/ 2147483647 h 22"/>
              <a:gd name="T10" fmla="*/ 0 w 11"/>
              <a:gd name="T11" fmla="*/ 2147483647 h 22"/>
              <a:gd name="T12" fmla="*/ 2147483647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w="9525">
            <a:noFill/>
            <a:round/>
            <a:headEnd/>
            <a:tailEnd/>
          </a:ln>
        </p:spPr>
        <p:txBody>
          <a:bodyPr/>
          <a:lstStyle/>
          <a:p>
            <a:endParaRPr lang="zh-CN" altLang="en-US"/>
          </a:p>
        </p:txBody>
      </p:sp>
      <p:sp>
        <p:nvSpPr>
          <p:cNvPr id="10271" name="Freeform 152"/>
          <p:cNvSpPr>
            <a:spLocks/>
          </p:cNvSpPr>
          <p:nvPr/>
        </p:nvSpPr>
        <p:spPr bwMode="auto">
          <a:xfrm>
            <a:off x="452438" y="3892550"/>
            <a:ext cx="4762" cy="12700"/>
          </a:xfrm>
          <a:custGeom>
            <a:avLst/>
            <a:gdLst>
              <a:gd name="T0" fmla="*/ 0 w 13"/>
              <a:gd name="T1" fmla="*/ 0 h 42"/>
              <a:gd name="T2" fmla="*/ 2147483647 w 13"/>
              <a:gd name="T3" fmla="*/ 2147483647 h 42"/>
              <a:gd name="T4" fmla="*/ 2147483647 w 13"/>
              <a:gd name="T5" fmla="*/ 2147483647 h 42"/>
              <a:gd name="T6" fmla="*/ 2147483647 w 13"/>
              <a:gd name="T7" fmla="*/ 2147483647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w="9525">
            <a:noFill/>
            <a:round/>
            <a:headEnd/>
            <a:tailEnd/>
          </a:ln>
        </p:spPr>
        <p:txBody>
          <a:bodyPr/>
          <a:lstStyle/>
          <a:p>
            <a:endParaRPr lang="zh-CN" altLang="en-US"/>
          </a:p>
        </p:txBody>
      </p:sp>
      <p:sp>
        <p:nvSpPr>
          <p:cNvPr id="10272" name="Freeform 153"/>
          <p:cNvSpPr>
            <a:spLocks/>
          </p:cNvSpPr>
          <p:nvPr/>
        </p:nvSpPr>
        <p:spPr bwMode="auto">
          <a:xfrm>
            <a:off x="434975" y="3878263"/>
            <a:ext cx="19050" cy="11112"/>
          </a:xfrm>
          <a:custGeom>
            <a:avLst/>
            <a:gdLst>
              <a:gd name="T0" fmla="*/ 2147483647 w 56"/>
              <a:gd name="T1" fmla="*/ 0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2147483647 h 36"/>
              <a:gd name="T12" fmla="*/ 2147483647 w 56"/>
              <a:gd name="T13" fmla="*/ 2147483647 h 36"/>
              <a:gd name="T14" fmla="*/ 2147483647 w 56"/>
              <a:gd name="T15" fmla="*/ 2147483647 h 36"/>
              <a:gd name="T16" fmla="*/ 0 w 56"/>
              <a:gd name="T17" fmla="*/ 2147483647 h 36"/>
              <a:gd name="T18" fmla="*/ 2147483647 w 56"/>
              <a:gd name="T19" fmla="*/ 2147483647 h 36"/>
              <a:gd name="T20" fmla="*/ 2147483647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w="9525">
            <a:noFill/>
            <a:round/>
            <a:headEnd/>
            <a:tailEnd/>
          </a:ln>
        </p:spPr>
        <p:txBody>
          <a:bodyPr/>
          <a:lstStyle/>
          <a:p>
            <a:endParaRPr lang="zh-CN" altLang="en-US"/>
          </a:p>
        </p:txBody>
      </p:sp>
      <p:sp>
        <p:nvSpPr>
          <p:cNvPr id="10273" name="Freeform 154"/>
          <p:cNvSpPr>
            <a:spLocks/>
          </p:cNvSpPr>
          <p:nvPr/>
        </p:nvSpPr>
        <p:spPr bwMode="auto">
          <a:xfrm>
            <a:off x="427038" y="3860800"/>
            <a:ext cx="31750" cy="11113"/>
          </a:xfrm>
          <a:custGeom>
            <a:avLst/>
            <a:gdLst>
              <a:gd name="T0" fmla="*/ 2147483647 w 96"/>
              <a:gd name="T1" fmla="*/ 2147483647 h 34"/>
              <a:gd name="T2" fmla="*/ 2147483647 w 96"/>
              <a:gd name="T3" fmla="*/ 2147483647 h 34"/>
              <a:gd name="T4" fmla="*/ 2147483647 w 96"/>
              <a:gd name="T5" fmla="*/ 2147483647 h 34"/>
              <a:gd name="T6" fmla="*/ 2147483647 w 96"/>
              <a:gd name="T7" fmla="*/ 2147483647 h 34"/>
              <a:gd name="T8" fmla="*/ 2147483647 w 96"/>
              <a:gd name="T9" fmla="*/ 2147483647 h 34"/>
              <a:gd name="T10" fmla="*/ 2147483647 w 96"/>
              <a:gd name="T11" fmla="*/ 2147483647 h 34"/>
              <a:gd name="T12" fmla="*/ 0 w 96"/>
              <a:gd name="T13" fmla="*/ 2147483647 h 34"/>
              <a:gd name="T14" fmla="*/ 2147483647 w 96"/>
              <a:gd name="T15" fmla="*/ 2147483647 h 34"/>
              <a:gd name="T16" fmla="*/ 2147483647 w 96"/>
              <a:gd name="T17" fmla="*/ 2147483647 h 34"/>
              <a:gd name="T18" fmla="*/ 2147483647 w 96"/>
              <a:gd name="T19" fmla="*/ 0 h 34"/>
              <a:gd name="T20" fmla="*/ 2147483647 w 96"/>
              <a:gd name="T21" fmla="*/ 2147483647 h 34"/>
              <a:gd name="T22" fmla="*/ 2147483647 w 96"/>
              <a:gd name="T23" fmla="*/ 2147483647 h 34"/>
              <a:gd name="T24" fmla="*/ 2147483647 w 96"/>
              <a:gd name="T25" fmla="*/ 2147483647 h 34"/>
              <a:gd name="T26" fmla="*/ 2147483647 w 96"/>
              <a:gd name="T27" fmla="*/ 2147483647 h 34"/>
              <a:gd name="T28" fmla="*/ 2147483647 w 9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w="9525">
            <a:noFill/>
            <a:round/>
            <a:headEnd/>
            <a:tailEnd/>
          </a:ln>
        </p:spPr>
        <p:txBody>
          <a:bodyPr/>
          <a:lstStyle/>
          <a:p>
            <a:endParaRPr lang="zh-CN" altLang="en-US"/>
          </a:p>
        </p:txBody>
      </p:sp>
      <p:sp>
        <p:nvSpPr>
          <p:cNvPr id="10274" name="Freeform 155"/>
          <p:cNvSpPr>
            <a:spLocks/>
          </p:cNvSpPr>
          <p:nvPr/>
        </p:nvSpPr>
        <p:spPr bwMode="auto">
          <a:xfrm>
            <a:off x="371475" y="3876675"/>
            <a:ext cx="17463" cy="34925"/>
          </a:xfrm>
          <a:custGeom>
            <a:avLst/>
            <a:gdLst>
              <a:gd name="T0" fmla="*/ 2147483647 w 56"/>
              <a:gd name="T1" fmla="*/ 2147483647 h 113"/>
              <a:gd name="T2" fmla="*/ 2147483647 w 56"/>
              <a:gd name="T3" fmla="*/ 2147483647 h 113"/>
              <a:gd name="T4" fmla="*/ 2147483647 w 56"/>
              <a:gd name="T5" fmla="*/ 2147483647 h 113"/>
              <a:gd name="T6" fmla="*/ 2147483647 w 56"/>
              <a:gd name="T7" fmla="*/ 2147483647 h 113"/>
              <a:gd name="T8" fmla="*/ 2147483647 w 56"/>
              <a:gd name="T9" fmla="*/ 2147483647 h 113"/>
              <a:gd name="T10" fmla="*/ 2147483647 w 56"/>
              <a:gd name="T11" fmla="*/ 2147483647 h 113"/>
              <a:gd name="T12" fmla="*/ 2147483647 w 56"/>
              <a:gd name="T13" fmla="*/ 2147483647 h 113"/>
              <a:gd name="T14" fmla="*/ 2147483647 w 56"/>
              <a:gd name="T15" fmla="*/ 2147483647 h 113"/>
              <a:gd name="T16" fmla="*/ 2147483647 w 56"/>
              <a:gd name="T17" fmla="*/ 2147483647 h 113"/>
              <a:gd name="T18" fmla="*/ 2147483647 w 56"/>
              <a:gd name="T19" fmla="*/ 2147483647 h 113"/>
              <a:gd name="T20" fmla="*/ 2147483647 w 56"/>
              <a:gd name="T21" fmla="*/ 2147483647 h 113"/>
              <a:gd name="T22" fmla="*/ 2147483647 w 56"/>
              <a:gd name="T23" fmla="*/ 2147483647 h 113"/>
              <a:gd name="T24" fmla="*/ 2147483647 w 56"/>
              <a:gd name="T25" fmla="*/ 2147483647 h 113"/>
              <a:gd name="T26" fmla="*/ 2147483647 w 56"/>
              <a:gd name="T27" fmla="*/ 2147483647 h 113"/>
              <a:gd name="T28" fmla="*/ 2147483647 w 56"/>
              <a:gd name="T29" fmla="*/ 2147483647 h 113"/>
              <a:gd name="T30" fmla="*/ 2147483647 w 56"/>
              <a:gd name="T31" fmla="*/ 2147483647 h 113"/>
              <a:gd name="T32" fmla="*/ 2147483647 w 56"/>
              <a:gd name="T33" fmla="*/ 2147483647 h 113"/>
              <a:gd name="T34" fmla="*/ 0 w 56"/>
              <a:gd name="T35" fmla="*/ 2147483647 h 113"/>
              <a:gd name="T36" fmla="*/ 2147483647 w 56"/>
              <a:gd name="T37" fmla="*/ 2147483647 h 113"/>
              <a:gd name="T38" fmla="*/ 2147483647 w 56"/>
              <a:gd name="T39" fmla="*/ 2147483647 h 113"/>
              <a:gd name="T40" fmla="*/ 2147483647 w 56"/>
              <a:gd name="T41" fmla="*/ 0 h 113"/>
              <a:gd name="T42" fmla="*/ 2147483647 w 56"/>
              <a:gd name="T43" fmla="*/ 2147483647 h 113"/>
              <a:gd name="T44" fmla="*/ 2147483647 w 56"/>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w="9525">
            <a:noFill/>
            <a:round/>
            <a:headEnd/>
            <a:tailEnd/>
          </a:ln>
        </p:spPr>
        <p:txBody>
          <a:bodyPr/>
          <a:lstStyle/>
          <a:p>
            <a:endParaRPr lang="zh-CN" altLang="en-US"/>
          </a:p>
        </p:txBody>
      </p:sp>
      <p:sp>
        <p:nvSpPr>
          <p:cNvPr id="10275" name="Freeform 156"/>
          <p:cNvSpPr>
            <a:spLocks/>
          </p:cNvSpPr>
          <p:nvPr/>
        </p:nvSpPr>
        <p:spPr bwMode="auto">
          <a:xfrm>
            <a:off x="365125" y="3870325"/>
            <a:ext cx="28575" cy="49213"/>
          </a:xfrm>
          <a:custGeom>
            <a:avLst/>
            <a:gdLst>
              <a:gd name="T0" fmla="*/ 2147483647 w 91"/>
              <a:gd name="T1" fmla="*/ 2147483647 h 153"/>
              <a:gd name="T2" fmla="*/ 2147483647 w 91"/>
              <a:gd name="T3" fmla="*/ 2147483647 h 153"/>
              <a:gd name="T4" fmla="*/ 2147483647 w 91"/>
              <a:gd name="T5" fmla="*/ 2147483647 h 153"/>
              <a:gd name="T6" fmla="*/ 2147483647 w 91"/>
              <a:gd name="T7" fmla="*/ 2147483647 h 153"/>
              <a:gd name="T8" fmla="*/ 2147483647 w 91"/>
              <a:gd name="T9" fmla="*/ 2147483647 h 153"/>
              <a:gd name="T10" fmla="*/ 2147483647 w 91"/>
              <a:gd name="T11" fmla="*/ 2147483647 h 153"/>
              <a:gd name="T12" fmla="*/ 2147483647 w 91"/>
              <a:gd name="T13" fmla="*/ 2147483647 h 153"/>
              <a:gd name="T14" fmla="*/ 2147483647 w 91"/>
              <a:gd name="T15" fmla="*/ 2147483647 h 153"/>
              <a:gd name="T16" fmla="*/ 2147483647 w 91"/>
              <a:gd name="T17" fmla="*/ 2147483647 h 153"/>
              <a:gd name="T18" fmla="*/ 2147483647 w 91"/>
              <a:gd name="T19" fmla="*/ 2147483647 h 153"/>
              <a:gd name="T20" fmla="*/ 2147483647 w 91"/>
              <a:gd name="T21" fmla="*/ 2147483647 h 153"/>
              <a:gd name="T22" fmla="*/ 2147483647 w 91"/>
              <a:gd name="T23" fmla="*/ 2147483647 h 153"/>
              <a:gd name="T24" fmla="*/ 2147483647 w 91"/>
              <a:gd name="T25" fmla="*/ 2147483647 h 153"/>
              <a:gd name="T26" fmla="*/ 2147483647 w 91"/>
              <a:gd name="T27" fmla="*/ 2147483647 h 153"/>
              <a:gd name="T28" fmla="*/ 2147483647 w 91"/>
              <a:gd name="T29" fmla="*/ 2147483647 h 153"/>
              <a:gd name="T30" fmla="*/ 2147483647 w 91"/>
              <a:gd name="T31" fmla="*/ 2147483647 h 153"/>
              <a:gd name="T32" fmla="*/ 2147483647 w 91"/>
              <a:gd name="T33" fmla="*/ 2147483647 h 153"/>
              <a:gd name="T34" fmla="*/ 2147483647 w 91"/>
              <a:gd name="T35" fmla="*/ 2147483647 h 153"/>
              <a:gd name="T36" fmla="*/ 2147483647 w 91"/>
              <a:gd name="T37" fmla="*/ 2147483647 h 153"/>
              <a:gd name="T38" fmla="*/ 0 w 91"/>
              <a:gd name="T39" fmla="*/ 2147483647 h 153"/>
              <a:gd name="T40" fmla="*/ 0 w 91"/>
              <a:gd name="T41" fmla="*/ 2147483647 h 153"/>
              <a:gd name="T42" fmla="*/ 2147483647 w 91"/>
              <a:gd name="T43" fmla="*/ 2147483647 h 153"/>
              <a:gd name="T44" fmla="*/ 2147483647 w 91"/>
              <a:gd name="T45" fmla="*/ 2147483647 h 153"/>
              <a:gd name="T46" fmla="*/ 2147483647 w 91"/>
              <a:gd name="T47" fmla="*/ 0 h 153"/>
              <a:gd name="T48" fmla="*/ 2147483647 w 91"/>
              <a:gd name="T49" fmla="*/ 2147483647 h 153"/>
              <a:gd name="T50" fmla="*/ 2147483647 w 91"/>
              <a:gd name="T51" fmla="*/ 2147483647 h 153"/>
              <a:gd name="T52" fmla="*/ 2147483647 w 91"/>
              <a:gd name="T53" fmla="*/ 2147483647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w="9525">
            <a:noFill/>
            <a:round/>
            <a:headEnd/>
            <a:tailEnd/>
          </a:ln>
        </p:spPr>
        <p:txBody>
          <a:bodyPr/>
          <a:lstStyle/>
          <a:p>
            <a:endParaRPr lang="zh-CN" altLang="en-US"/>
          </a:p>
        </p:txBody>
      </p:sp>
      <p:sp>
        <p:nvSpPr>
          <p:cNvPr id="10276" name="Freeform 157"/>
          <p:cNvSpPr>
            <a:spLocks/>
          </p:cNvSpPr>
          <p:nvPr/>
        </p:nvSpPr>
        <p:spPr bwMode="auto">
          <a:xfrm>
            <a:off x="382588" y="3922713"/>
            <a:ext cx="26987" cy="41275"/>
          </a:xfrm>
          <a:custGeom>
            <a:avLst/>
            <a:gdLst>
              <a:gd name="T0" fmla="*/ 0 w 83"/>
              <a:gd name="T1" fmla="*/ 0 h 127"/>
              <a:gd name="T2" fmla="*/ 2147483647 w 83"/>
              <a:gd name="T3" fmla="*/ 2147483647 h 127"/>
              <a:gd name="T4" fmla="*/ 2147483647 w 83"/>
              <a:gd name="T5" fmla="*/ 2147483647 h 127"/>
              <a:gd name="T6" fmla="*/ 2147483647 w 83"/>
              <a:gd name="T7" fmla="*/ 2147483647 h 127"/>
              <a:gd name="T8" fmla="*/ 2147483647 w 83"/>
              <a:gd name="T9" fmla="*/ 2147483647 h 127"/>
              <a:gd name="T10" fmla="*/ 2147483647 w 83"/>
              <a:gd name="T11" fmla="*/ 2147483647 h 127"/>
              <a:gd name="T12" fmla="*/ 2147483647 w 83"/>
              <a:gd name="T13" fmla="*/ 2147483647 h 127"/>
              <a:gd name="T14" fmla="*/ 2147483647 w 83"/>
              <a:gd name="T15" fmla="*/ 2147483647 h 127"/>
              <a:gd name="T16" fmla="*/ 2147483647 w 83"/>
              <a:gd name="T17" fmla="*/ 2147483647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w="9525">
            <a:noFill/>
            <a:round/>
            <a:headEnd/>
            <a:tailEnd/>
          </a:ln>
        </p:spPr>
        <p:txBody>
          <a:bodyPr/>
          <a:lstStyle/>
          <a:p>
            <a:endParaRPr lang="zh-CN" altLang="en-US"/>
          </a:p>
        </p:txBody>
      </p:sp>
      <p:sp>
        <p:nvSpPr>
          <p:cNvPr id="10277" name="Freeform 158"/>
          <p:cNvSpPr>
            <a:spLocks/>
          </p:cNvSpPr>
          <p:nvPr/>
        </p:nvSpPr>
        <p:spPr bwMode="auto">
          <a:xfrm>
            <a:off x="301625" y="3784600"/>
            <a:ext cx="150813" cy="152400"/>
          </a:xfrm>
          <a:custGeom>
            <a:avLst/>
            <a:gdLst>
              <a:gd name="T0" fmla="*/ 2147483647 w 478"/>
              <a:gd name="T1" fmla="*/ 2147483647 h 480"/>
              <a:gd name="T2" fmla="*/ 2147483647 w 478"/>
              <a:gd name="T3" fmla="*/ 2147483647 h 480"/>
              <a:gd name="T4" fmla="*/ 2147483647 w 478"/>
              <a:gd name="T5" fmla="*/ 2147483647 h 480"/>
              <a:gd name="T6" fmla="*/ 2147483647 w 478"/>
              <a:gd name="T7" fmla="*/ 2147483647 h 480"/>
              <a:gd name="T8" fmla="*/ 2147483647 w 478"/>
              <a:gd name="T9" fmla="*/ 2147483647 h 480"/>
              <a:gd name="T10" fmla="*/ 2147483647 w 478"/>
              <a:gd name="T11" fmla="*/ 2147483647 h 480"/>
              <a:gd name="T12" fmla="*/ 2147483647 w 478"/>
              <a:gd name="T13" fmla="*/ 2147483647 h 480"/>
              <a:gd name="T14" fmla="*/ 2147483647 w 478"/>
              <a:gd name="T15" fmla="*/ 2147483647 h 480"/>
              <a:gd name="T16" fmla="*/ 2147483647 w 478"/>
              <a:gd name="T17" fmla="*/ 2147483647 h 480"/>
              <a:gd name="T18" fmla="*/ 2147483647 w 478"/>
              <a:gd name="T19" fmla="*/ 2147483647 h 480"/>
              <a:gd name="T20" fmla="*/ 2147483647 w 478"/>
              <a:gd name="T21" fmla="*/ 2147483647 h 480"/>
              <a:gd name="T22" fmla="*/ 2147483647 w 478"/>
              <a:gd name="T23" fmla="*/ 2147483647 h 480"/>
              <a:gd name="T24" fmla="*/ 2147483647 w 478"/>
              <a:gd name="T25" fmla="*/ 2147483647 h 480"/>
              <a:gd name="T26" fmla="*/ 2147483647 w 478"/>
              <a:gd name="T27" fmla="*/ 2147483647 h 480"/>
              <a:gd name="T28" fmla="*/ 2147483647 w 478"/>
              <a:gd name="T29" fmla="*/ 2147483647 h 480"/>
              <a:gd name="T30" fmla="*/ 2147483647 w 478"/>
              <a:gd name="T31" fmla="*/ 2147483647 h 480"/>
              <a:gd name="T32" fmla="*/ 2147483647 w 478"/>
              <a:gd name="T33" fmla="*/ 2147483647 h 480"/>
              <a:gd name="T34" fmla="*/ 2147483647 w 478"/>
              <a:gd name="T35" fmla="*/ 2147483647 h 480"/>
              <a:gd name="T36" fmla="*/ 2147483647 w 478"/>
              <a:gd name="T37" fmla="*/ 2147483647 h 480"/>
              <a:gd name="T38" fmla="*/ 2147483647 w 478"/>
              <a:gd name="T39" fmla="*/ 2147483647 h 480"/>
              <a:gd name="T40" fmla="*/ 2147483647 w 478"/>
              <a:gd name="T41" fmla="*/ 2147483647 h 480"/>
              <a:gd name="T42" fmla="*/ 2147483647 w 478"/>
              <a:gd name="T43" fmla="*/ 2147483647 h 480"/>
              <a:gd name="T44" fmla="*/ 2147483647 w 478"/>
              <a:gd name="T45" fmla="*/ 2147483647 h 480"/>
              <a:gd name="T46" fmla="*/ 2147483647 w 478"/>
              <a:gd name="T47" fmla="*/ 2147483647 h 480"/>
              <a:gd name="T48" fmla="*/ 2147483647 w 478"/>
              <a:gd name="T49" fmla="*/ 2147483647 h 480"/>
              <a:gd name="T50" fmla="*/ 0 w 478"/>
              <a:gd name="T51" fmla="*/ 2147483647 h 480"/>
              <a:gd name="T52" fmla="*/ 2147483647 w 478"/>
              <a:gd name="T53" fmla="*/ 2147483647 h 480"/>
              <a:gd name="T54" fmla="*/ 2147483647 w 478"/>
              <a:gd name="T55" fmla="*/ 2147483647 h 480"/>
              <a:gd name="T56" fmla="*/ 2147483647 w 478"/>
              <a:gd name="T57" fmla="*/ 2147483647 h 480"/>
              <a:gd name="T58" fmla="*/ 2147483647 w 478"/>
              <a:gd name="T59" fmla="*/ 2147483647 h 480"/>
              <a:gd name="T60" fmla="*/ 2147483647 w 478"/>
              <a:gd name="T61" fmla="*/ 0 h 480"/>
              <a:gd name="T62" fmla="*/ 2147483647 w 478"/>
              <a:gd name="T63" fmla="*/ 2147483647 h 480"/>
              <a:gd name="T64" fmla="*/ 2147483647 w 478"/>
              <a:gd name="T65" fmla="*/ 2147483647 h 480"/>
              <a:gd name="T66" fmla="*/ 2147483647 w 478"/>
              <a:gd name="T67" fmla="*/ 2147483647 h 480"/>
              <a:gd name="T68" fmla="*/ 2147483647 w 478"/>
              <a:gd name="T69" fmla="*/ 2147483647 h 480"/>
              <a:gd name="T70" fmla="*/ 2147483647 w 478"/>
              <a:gd name="T71" fmla="*/ 2147483647 h 480"/>
              <a:gd name="T72" fmla="*/ 2147483647 w 478"/>
              <a:gd name="T73" fmla="*/ 2147483647 h 480"/>
              <a:gd name="T74" fmla="*/ 2147483647 w 478"/>
              <a:gd name="T75" fmla="*/ 2147483647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w="9525">
            <a:noFill/>
            <a:round/>
            <a:headEnd/>
            <a:tailEnd/>
          </a:ln>
        </p:spPr>
        <p:txBody>
          <a:bodyPr/>
          <a:lstStyle/>
          <a:p>
            <a:endParaRPr lang="zh-CN" altLang="en-US"/>
          </a:p>
        </p:txBody>
      </p:sp>
      <p:sp>
        <p:nvSpPr>
          <p:cNvPr id="10278" name="Freeform 159"/>
          <p:cNvSpPr>
            <a:spLocks/>
          </p:cNvSpPr>
          <p:nvPr/>
        </p:nvSpPr>
        <p:spPr bwMode="auto">
          <a:xfrm>
            <a:off x="304800" y="3786188"/>
            <a:ext cx="144463" cy="146050"/>
          </a:xfrm>
          <a:custGeom>
            <a:avLst/>
            <a:gdLst>
              <a:gd name="T0" fmla="*/ 2147483647 w 455"/>
              <a:gd name="T1" fmla="*/ 2147483647 h 460"/>
              <a:gd name="T2" fmla="*/ 2147483647 w 455"/>
              <a:gd name="T3" fmla="*/ 2147483647 h 460"/>
              <a:gd name="T4" fmla="*/ 2147483647 w 455"/>
              <a:gd name="T5" fmla="*/ 2147483647 h 460"/>
              <a:gd name="T6" fmla="*/ 2147483647 w 455"/>
              <a:gd name="T7" fmla="*/ 2147483647 h 460"/>
              <a:gd name="T8" fmla="*/ 2147483647 w 455"/>
              <a:gd name="T9" fmla="*/ 2147483647 h 460"/>
              <a:gd name="T10" fmla="*/ 2147483647 w 455"/>
              <a:gd name="T11" fmla="*/ 2147483647 h 460"/>
              <a:gd name="T12" fmla="*/ 2147483647 w 455"/>
              <a:gd name="T13" fmla="*/ 2147483647 h 460"/>
              <a:gd name="T14" fmla="*/ 2147483647 w 455"/>
              <a:gd name="T15" fmla="*/ 2147483647 h 460"/>
              <a:gd name="T16" fmla="*/ 2147483647 w 455"/>
              <a:gd name="T17" fmla="*/ 2147483647 h 460"/>
              <a:gd name="T18" fmla="*/ 2147483647 w 455"/>
              <a:gd name="T19" fmla="*/ 2147483647 h 460"/>
              <a:gd name="T20" fmla="*/ 2147483647 w 455"/>
              <a:gd name="T21" fmla="*/ 2147483647 h 460"/>
              <a:gd name="T22" fmla="*/ 2147483647 w 455"/>
              <a:gd name="T23" fmla="*/ 2147483647 h 460"/>
              <a:gd name="T24" fmla="*/ 2147483647 w 455"/>
              <a:gd name="T25" fmla="*/ 2147483647 h 460"/>
              <a:gd name="T26" fmla="*/ 2147483647 w 455"/>
              <a:gd name="T27" fmla="*/ 2147483647 h 460"/>
              <a:gd name="T28" fmla="*/ 2147483647 w 455"/>
              <a:gd name="T29" fmla="*/ 2147483647 h 460"/>
              <a:gd name="T30" fmla="*/ 2147483647 w 455"/>
              <a:gd name="T31" fmla="*/ 2147483647 h 460"/>
              <a:gd name="T32" fmla="*/ 2147483647 w 455"/>
              <a:gd name="T33" fmla="*/ 2147483647 h 460"/>
              <a:gd name="T34" fmla="*/ 2147483647 w 455"/>
              <a:gd name="T35" fmla="*/ 2147483647 h 460"/>
              <a:gd name="T36" fmla="*/ 2147483647 w 455"/>
              <a:gd name="T37" fmla="*/ 2147483647 h 460"/>
              <a:gd name="T38" fmla="*/ 2147483647 w 455"/>
              <a:gd name="T39" fmla="*/ 2147483647 h 460"/>
              <a:gd name="T40" fmla="*/ 2147483647 w 455"/>
              <a:gd name="T41" fmla="*/ 2147483647 h 460"/>
              <a:gd name="T42" fmla="*/ 2147483647 w 455"/>
              <a:gd name="T43" fmla="*/ 2147483647 h 460"/>
              <a:gd name="T44" fmla="*/ 2147483647 w 455"/>
              <a:gd name="T45" fmla="*/ 2147483647 h 460"/>
              <a:gd name="T46" fmla="*/ 2147483647 w 455"/>
              <a:gd name="T47" fmla="*/ 2147483647 h 460"/>
              <a:gd name="T48" fmla="*/ 2147483647 w 455"/>
              <a:gd name="T49" fmla="*/ 2147483647 h 460"/>
              <a:gd name="T50" fmla="*/ 2147483647 w 455"/>
              <a:gd name="T51" fmla="*/ 2147483647 h 460"/>
              <a:gd name="T52" fmla="*/ 2147483647 w 455"/>
              <a:gd name="T53" fmla="*/ 2147483647 h 460"/>
              <a:gd name="T54" fmla="*/ 2147483647 w 455"/>
              <a:gd name="T55" fmla="*/ 2147483647 h 460"/>
              <a:gd name="T56" fmla="*/ 2147483647 w 455"/>
              <a:gd name="T57" fmla="*/ 2147483647 h 460"/>
              <a:gd name="T58" fmla="*/ 2147483647 w 455"/>
              <a:gd name="T59" fmla="*/ 2147483647 h 460"/>
              <a:gd name="T60" fmla="*/ 2147483647 w 455"/>
              <a:gd name="T61" fmla="*/ 2147483647 h 460"/>
              <a:gd name="T62" fmla="*/ 2147483647 w 455"/>
              <a:gd name="T63" fmla="*/ 2147483647 h 460"/>
              <a:gd name="T64" fmla="*/ 2147483647 w 455"/>
              <a:gd name="T65" fmla="*/ 2147483647 h 460"/>
              <a:gd name="T66" fmla="*/ 2147483647 w 455"/>
              <a:gd name="T67" fmla="*/ 2147483647 h 460"/>
              <a:gd name="T68" fmla="*/ 2147483647 w 455"/>
              <a:gd name="T69" fmla="*/ 2147483647 h 460"/>
              <a:gd name="T70" fmla="*/ 2147483647 w 455"/>
              <a:gd name="T71" fmla="*/ 2147483647 h 460"/>
              <a:gd name="T72" fmla="*/ 2147483647 w 455"/>
              <a:gd name="T73" fmla="*/ 2147483647 h 460"/>
              <a:gd name="T74" fmla="*/ 2147483647 w 455"/>
              <a:gd name="T75" fmla="*/ 2147483647 h 460"/>
              <a:gd name="T76" fmla="*/ 2147483647 w 455"/>
              <a:gd name="T77" fmla="*/ 2147483647 h 460"/>
              <a:gd name="T78" fmla="*/ 2147483647 w 455"/>
              <a:gd name="T79" fmla="*/ 2147483647 h 460"/>
              <a:gd name="T80" fmla="*/ 2147483647 w 455"/>
              <a:gd name="T81" fmla="*/ 2147483647 h 460"/>
              <a:gd name="T82" fmla="*/ 2147483647 w 455"/>
              <a:gd name="T83" fmla="*/ 2147483647 h 460"/>
              <a:gd name="T84" fmla="*/ 2147483647 w 455"/>
              <a:gd name="T85" fmla="*/ 2147483647 h 460"/>
              <a:gd name="T86" fmla="*/ 2147483647 w 455"/>
              <a:gd name="T87" fmla="*/ 2147483647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w="9525">
            <a:noFill/>
            <a:round/>
            <a:headEnd/>
            <a:tailEnd/>
          </a:ln>
        </p:spPr>
        <p:txBody>
          <a:bodyPr/>
          <a:lstStyle/>
          <a:p>
            <a:endParaRPr lang="zh-CN" altLang="en-US"/>
          </a:p>
        </p:txBody>
      </p:sp>
      <p:grpSp>
        <p:nvGrpSpPr>
          <p:cNvPr id="10279" name="Group 160"/>
          <p:cNvGrpSpPr>
            <a:grpSpLocks/>
          </p:cNvGrpSpPr>
          <p:nvPr/>
        </p:nvGrpSpPr>
        <p:grpSpPr bwMode="auto">
          <a:xfrm>
            <a:off x="598488" y="4156075"/>
            <a:ext cx="157162" cy="96838"/>
            <a:chOff x="377" y="1962"/>
            <a:chExt cx="99" cy="61"/>
          </a:xfrm>
        </p:grpSpPr>
        <p:sp>
          <p:nvSpPr>
            <p:cNvPr id="10493" name="Freeform 161"/>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1 w 497"/>
                <a:gd name="T21" fmla="*/ 0 h 305"/>
                <a:gd name="T22" fmla="*/ 1 w 497"/>
                <a:gd name="T23" fmla="*/ 0 h 305"/>
                <a:gd name="T24" fmla="*/ 1 w 497"/>
                <a:gd name="T25" fmla="*/ 0 h 305"/>
                <a:gd name="T26" fmla="*/ 1 w 497"/>
                <a:gd name="T27" fmla="*/ 0 h 305"/>
                <a:gd name="T28" fmla="*/ 1 w 497"/>
                <a:gd name="T29" fmla="*/ 0 h 305"/>
                <a:gd name="T30" fmla="*/ 1 w 497"/>
                <a:gd name="T31" fmla="*/ 0 h 305"/>
                <a:gd name="T32" fmla="*/ 1 w 497"/>
                <a:gd name="T33" fmla="*/ 0 h 305"/>
                <a:gd name="T34" fmla="*/ 1 w 497"/>
                <a:gd name="T35" fmla="*/ 0 h 305"/>
                <a:gd name="T36" fmla="*/ 1 w 497"/>
                <a:gd name="T37" fmla="*/ 0 h 305"/>
                <a:gd name="T38" fmla="*/ 1 w 497"/>
                <a:gd name="T39" fmla="*/ 0 h 305"/>
                <a:gd name="T40" fmla="*/ 1 w 497"/>
                <a:gd name="T41" fmla="*/ 0 h 305"/>
                <a:gd name="T42" fmla="*/ 1 w 497"/>
                <a:gd name="T43" fmla="*/ 0 h 305"/>
                <a:gd name="T44" fmla="*/ 1 w 497"/>
                <a:gd name="T45" fmla="*/ 0 h 305"/>
                <a:gd name="T46" fmla="*/ 1 w 497"/>
                <a:gd name="T47" fmla="*/ 0 h 305"/>
                <a:gd name="T48" fmla="*/ 1 w 497"/>
                <a:gd name="T49" fmla="*/ 0 h 305"/>
                <a:gd name="T50" fmla="*/ 1 w 497"/>
                <a:gd name="T51" fmla="*/ 0 h 305"/>
                <a:gd name="T52" fmla="*/ 1 w 497"/>
                <a:gd name="T53" fmla="*/ 0 h 305"/>
                <a:gd name="T54" fmla="*/ 1 w 497"/>
                <a:gd name="T55" fmla="*/ 0 h 305"/>
                <a:gd name="T56" fmla="*/ 1 w 497"/>
                <a:gd name="T57" fmla="*/ 0 h 305"/>
                <a:gd name="T58" fmla="*/ 1 w 497"/>
                <a:gd name="T59" fmla="*/ 0 h 305"/>
                <a:gd name="T60" fmla="*/ 1 w 497"/>
                <a:gd name="T61" fmla="*/ 0 h 305"/>
                <a:gd name="T62" fmla="*/ 1 w 497"/>
                <a:gd name="T63" fmla="*/ 0 h 305"/>
                <a:gd name="T64" fmla="*/ 1 w 497"/>
                <a:gd name="T65" fmla="*/ 0 h 305"/>
                <a:gd name="T66" fmla="*/ 1 w 497"/>
                <a:gd name="T67" fmla="*/ 0 h 305"/>
                <a:gd name="T68" fmla="*/ 1 w 497"/>
                <a:gd name="T69" fmla="*/ 0 h 305"/>
                <a:gd name="T70" fmla="*/ 1 w 497"/>
                <a:gd name="T71" fmla="*/ 0 h 305"/>
                <a:gd name="T72" fmla="*/ 1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a:p>
          </p:txBody>
        </p:sp>
        <p:sp>
          <p:nvSpPr>
            <p:cNvPr id="10494" name="Freeform 162"/>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w="9525">
              <a:noFill/>
              <a:round/>
              <a:headEnd/>
              <a:tailEnd/>
            </a:ln>
          </p:spPr>
          <p:txBody>
            <a:bodyPr/>
            <a:lstStyle/>
            <a:p>
              <a:endParaRPr lang="zh-CN" altLang="en-US"/>
            </a:p>
          </p:txBody>
        </p:sp>
        <p:sp>
          <p:nvSpPr>
            <p:cNvPr id="10495" name="Freeform 163"/>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w="9525">
              <a:noFill/>
              <a:round/>
              <a:headEnd/>
              <a:tailEnd/>
            </a:ln>
          </p:spPr>
          <p:txBody>
            <a:bodyPr/>
            <a:lstStyle/>
            <a:p>
              <a:endParaRPr lang="zh-CN" altLang="en-US"/>
            </a:p>
          </p:txBody>
        </p:sp>
        <p:sp>
          <p:nvSpPr>
            <p:cNvPr id="10496" name="Freeform 164"/>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w="9525">
              <a:noFill/>
              <a:round/>
              <a:headEnd/>
              <a:tailEnd/>
            </a:ln>
          </p:spPr>
          <p:txBody>
            <a:bodyPr/>
            <a:lstStyle/>
            <a:p>
              <a:endParaRPr lang="zh-CN" altLang="en-US"/>
            </a:p>
          </p:txBody>
        </p:sp>
        <p:sp>
          <p:nvSpPr>
            <p:cNvPr id="10497" name="Freeform 165"/>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w="9525">
              <a:noFill/>
              <a:round/>
              <a:headEnd/>
              <a:tailEnd/>
            </a:ln>
          </p:spPr>
          <p:txBody>
            <a:bodyPr/>
            <a:lstStyle/>
            <a:p>
              <a:endParaRPr lang="zh-CN" altLang="en-US"/>
            </a:p>
          </p:txBody>
        </p:sp>
        <p:sp>
          <p:nvSpPr>
            <p:cNvPr id="10498" name="Freeform 166"/>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w="9525">
              <a:noFill/>
              <a:round/>
              <a:headEnd/>
              <a:tailEnd/>
            </a:ln>
          </p:spPr>
          <p:txBody>
            <a:bodyPr/>
            <a:lstStyle/>
            <a:p>
              <a:endParaRPr lang="zh-CN" altLang="en-US"/>
            </a:p>
          </p:txBody>
        </p:sp>
        <p:sp>
          <p:nvSpPr>
            <p:cNvPr id="10499" name="Freeform 167"/>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w="9525">
              <a:noFill/>
              <a:round/>
              <a:headEnd/>
              <a:tailEnd/>
            </a:ln>
          </p:spPr>
          <p:txBody>
            <a:bodyPr/>
            <a:lstStyle/>
            <a:p>
              <a:endParaRPr lang="zh-CN" altLang="en-US"/>
            </a:p>
          </p:txBody>
        </p:sp>
        <p:sp>
          <p:nvSpPr>
            <p:cNvPr id="10500" name="Freeform 168"/>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w="9525">
              <a:noFill/>
              <a:round/>
              <a:headEnd/>
              <a:tailEnd/>
            </a:ln>
          </p:spPr>
          <p:txBody>
            <a:bodyPr/>
            <a:lstStyle/>
            <a:p>
              <a:endParaRPr lang="zh-CN" altLang="en-US"/>
            </a:p>
          </p:txBody>
        </p:sp>
        <p:sp>
          <p:nvSpPr>
            <p:cNvPr id="10501" name="Freeform 169"/>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w="9525">
              <a:noFill/>
              <a:round/>
              <a:headEnd/>
              <a:tailEnd/>
            </a:ln>
          </p:spPr>
          <p:txBody>
            <a:bodyPr/>
            <a:lstStyle/>
            <a:p>
              <a:endParaRPr lang="zh-CN" altLang="en-US"/>
            </a:p>
          </p:txBody>
        </p:sp>
        <p:sp>
          <p:nvSpPr>
            <p:cNvPr id="10502" name="Freeform 170"/>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w="9525">
              <a:noFill/>
              <a:round/>
              <a:headEnd/>
              <a:tailEnd/>
            </a:ln>
          </p:spPr>
          <p:txBody>
            <a:bodyPr/>
            <a:lstStyle/>
            <a:p>
              <a:endParaRPr lang="zh-CN" altLang="en-US"/>
            </a:p>
          </p:txBody>
        </p:sp>
      </p:grpSp>
      <p:grpSp>
        <p:nvGrpSpPr>
          <p:cNvPr id="10280" name="Group 171"/>
          <p:cNvGrpSpPr>
            <a:grpSpLocks/>
          </p:cNvGrpSpPr>
          <p:nvPr/>
        </p:nvGrpSpPr>
        <p:grpSpPr bwMode="auto">
          <a:xfrm>
            <a:off x="257175" y="3943350"/>
            <a:ext cx="363538" cy="415925"/>
            <a:chOff x="162" y="1828"/>
            <a:chExt cx="229" cy="262"/>
          </a:xfrm>
        </p:grpSpPr>
        <p:sp>
          <p:nvSpPr>
            <p:cNvPr id="10479" name="Freeform 172"/>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w="9525">
              <a:noFill/>
              <a:round/>
              <a:headEnd/>
              <a:tailEnd/>
            </a:ln>
          </p:spPr>
          <p:txBody>
            <a:bodyPr/>
            <a:lstStyle/>
            <a:p>
              <a:endParaRPr lang="zh-CN" altLang="en-US"/>
            </a:p>
          </p:txBody>
        </p:sp>
        <p:sp>
          <p:nvSpPr>
            <p:cNvPr id="10480" name="Freeform 173"/>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w="9525">
              <a:noFill/>
              <a:round/>
              <a:headEnd/>
              <a:tailEnd/>
            </a:ln>
          </p:spPr>
          <p:txBody>
            <a:bodyPr/>
            <a:lstStyle/>
            <a:p>
              <a:endParaRPr lang="zh-CN" altLang="en-US"/>
            </a:p>
          </p:txBody>
        </p:sp>
        <p:sp>
          <p:nvSpPr>
            <p:cNvPr id="10481" name="Freeform 174"/>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1 h 772"/>
                <a:gd name="T10" fmla="*/ 0 w 309"/>
                <a:gd name="T11" fmla="*/ 1 h 772"/>
                <a:gd name="T12" fmla="*/ 0 w 309"/>
                <a:gd name="T13" fmla="*/ 1 h 772"/>
                <a:gd name="T14" fmla="*/ 0 w 309"/>
                <a:gd name="T15" fmla="*/ 1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a:p>
          </p:txBody>
        </p:sp>
        <p:sp>
          <p:nvSpPr>
            <p:cNvPr id="10482" name="Freeform 175"/>
            <p:cNvSpPr>
              <a:spLocks/>
            </p:cNvSpPr>
            <p:nvPr/>
          </p:nvSpPr>
          <p:spPr bwMode="auto">
            <a:xfrm>
              <a:off x="162" y="1833"/>
              <a:ext cx="229" cy="257"/>
            </a:xfrm>
            <a:custGeom>
              <a:avLst/>
              <a:gdLst>
                <a:gd name="T0" fmla="*/ 0 w 1147"/>
                <a:gd name="T1" fmla="*/ 0 h 1285"/>
                <a:gd name="T2" fmla="*/ 0 w 1147"/>
                <a:gd name="T3" fmla="*/ 0 h 1285"/>
                <a:gd name="T4" fmla="*/ 1 w 1147"/>
                <a:gd name="T5" fmla="*/ 0 h 1285"/>
                <a:gd name="T6" fmla="*/ 1 w 1147"/>
                <a:gd name="T7" fmla="*/ 0 h 1285"/>
                <a:gd name="T8" fmla="*/ 1 w 1147"/>
                <a:gd name="T9" fmla="*/ 0 h 1285"/>
                <a:gd name="T10" fmla="*/ 1 w 1147"/>
                <a:gd name="T11" fmla="*/ 0 h 1285"/>
                <a:gd name="T12" fmla="*/ 1 w 1147"/>
                <a:gd name="T13" fmla="*/ 1 h 1285"/>
                <a:gd name="T14" fmla="*/ 1 w 1147"/>
                <a:gd name="T15" fmla="*/ 1 h 1285"/>
                <a:gd name="T16" fmla="*/ 1 w 1147"/>
                <a:gd name="T17" fmla="*/ 1 h 1285"/>
                <a:gd name="T18" fmla="*/ 1 w 1147"/>
                <a:gd name="T19" fmla="*/ 1 h 1285"/>
                <a:gd name="T20" fmla="*/ 2 w 1147"/>
                <a:gd name="T21" fmla="*/ 1 h 1285"/>
                <a:gd name="T22" fmla="*/ 2 w 1147"/>
                <a:gd name="T23" fmla="*/ 1 h 1285"/>
                <a:gd name="T24" fmla="*/ 2 w 1147"/>
                <a:gd name="T25" fmla="*/ 1 h 1285"/>
                <a:gd name="T26" fmla="*/ 2 w 1147"/>
                <a:gd name="T27" fmla="*/ 1 h 1285"/>
                <a:gd name="T28" fmla="*/ 2 w 1147"/>
                <a:gd name="T29" fmla="*/ 1 h 1285"/>
                <a:gd name="T30" fmla="*/ 2 w 1147"/>
                <a:gd name="T31" fmla="*/ 2 h 1285"/>
                <a:gd name="T32" fmla="*/ 2 w 1147"/>
                <a:gd name="T33" fmla="*/ 2 h 1285"/>
                <a:gd name="T34" fmla="*/ 2 w 1147"/>
                <a:gd name="T35" fmla="*/ 2 h 1285"/>
                <a:gd name="T36" fmla="*/ 1 w 1147"/>
                <a:gd name="T37" fmla="*/ 2 h 1285"/>
                <a:gd name="T38" fmla="*/ 1 w 1147"/>
                <a:gd name="T39" fmla="*/ 2 h 1285"/>
                <a:gd name="T40" fmla="*/ 1 w 1147"/>
                <a:gd name="T41" fmla="*/ 2 h 1285"/>
                <a:gd name="T42" fmla="*/ 1 w 1147"/>
                <a:gd name="T43" fmla="*/ 2 h 1285"/>
                <a:gd name="T44" fmla="*/ 1 w 1147"/>
                <a:gd name="T45" fmla="*/ 2 h 1285"/>
                <a:gd name="T46" fmla="*/ 1 w 1147"/>
                <a:gd name="T47" fmla="*/ 2 h 1285"/>
                <a:gd name="T48" fmla="*/ 1 w 1147"/>
                <a:gd name="T49" fmla="*/ 2 h 1285"/>
                <a:gd name="T50" fmla="*/ 1 w 1147"/>
                <a:gd name="T51" fmla="*/ 2 h 1285"/>
                <a:gd name="T52" fmla="*/ 1 w 1147"/>
                <a:gd name="T53" fmla="*/ 2 h 1285"/>
                <a:gd name="T54" fmla="*/ 1 w 1147"/>
                <a:gd name="T55" fmla="*/ 2 h 1285"/>
                <a:gd name="T56" fmla="*/ 1 w 1147"/>
                <a:gd name="T57" fmla="*/ 2 h 1285"/>
                <a:gd name="T58" fmla="*/ 1 w 1147"/>
                <a:gd name="T59" fmla="*/ 2 h 1285"/>
                <a:gd name="T60" fmla="*/ 1 w 1147"/>
                <a:gd name="T61" fmla="*/ 2 h 1285"/>
                <a:gd name="T62" fmla="*/ 0 w 1147"/>
                <a:gd name="T63" fmla="*/ 2 h 1285"/>
                <a:gd name="T64" fmla="*/ 0 w 1147"/>
                <a:gd name="T65" fmla="*/ 2 h 1285"/>
                <a:gd name="T66" fmla="*/ 0 w 1147"/>
                <a:gd name="T67" fmla="*/ 2 h 1285"/>
                <a:gd name="T68" fmla="*/ 0 w 1147"/>
                <a:gd name="T69" fmla="*/ 2 h 1285"/>
                <a:gd name="T70" fmla="*/ 0 w 1147"/>
                <a:gd name="T71" fmla="*/ 2 h 1285"/>
                <a:gd name="T72" fmla="*/ 0 w 1147"/>
                <a:gd name="T73" fmla="*/ 1 h 1285"/>
                <a:gd name="T74" fmla="*/ 0 w 1147"/>
                <a:gd name="T75" fmla="*/ 1 h 1285"/>
                <a:gd name="T76" fmla="*/ 0 w 1147"/>
                <a:gd name="T77" fmla="*/ 1 h 1285"/>
                <a:gd name="T78" fmla="*/ 0 w 1147"/>
                <a:gd name="T79" fmla="*/ 1 h 1285"/>
                <a:gd name="T80" fmla="*/ 0 w 1147"/>
                <a:gd name="T81" fmla="*/ 1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a:p>
          </p:txBody>
        </p:sp>
        <p:sp>
          <p:nvSpPr>
            <p:cNvPr id="10483" name="Freeform 176"/>
            <p:cNvSpPr>
              <a:spLocks/>
            </p:cNvSpPr>
            <p:nvPr/>
          </p:nvSpPr>
          <p:spPr bwMode="auto">
            <a:xfrm>
              <a:off x="166" y="1848"/>
              <a:ext cx="145" cy="240"/>
            </a:xfrm>
            <a:custGeom>
              <a:avLst/>
              <a:gdLst>
                <a:gd name="T0" fmla="*/ 1 w 725"/>
                <a:gd name="T1" fmla="*/ 2 h 1198"/>
                <a:gd name="T2" fmla="*/ 1 w 725"/>
                <a:gd name="T3" fmla="*/ 2 h 1198"/>
                <a:gd name="T4" fmla="*/ 1 w 725"/>
                <a:gd name="T5" fmla="*/ 1 h 1198"/>
                <a:gd name="T6" fmla="*/ 0 w 725"/>
                <a:gd name="T7" fmla="*/ 1 h 1198"/>
                <a:gd name="T8" fmla="*/ 0 w 725"/>
                <a:gd name="T9" fmla="*/ 1 h 1198"/>
                <a:gd name="T10" fmla="*/ 0 w 725"/>
                <a:gd name="T11" fmla="*/ 1 h 1198"/>
                <a:gd name="T12" fmla="*/ 0 w 725"/>
                <a:gd name="T13" fmla="*/ 1 h 1198"/>
                <a:gd name="T14" fmla="*/ 0 w 725"/>
                <a:gd name="T15" fmla="*/ 1 h 1198"/>
                <a:gd name="T16" fmla="*/ 0 w 725"/>
                <a:gd name="T17" fmla="*/ 1 h 1198"/>
                <a:gd name="T18" fmla="*/ 0 w 725"/>
                <a:gd name="T19" fmla="*/ 1 h 1198"/>
                <a:gd name="T20" fmla="*/ 0 w 725"/>
                <a:gd name="T21" fmla="*/ 0 h 1198"/>
                <a:gd name="T22" fmla="*/ 1 w 725"/>
                <a:gd name="T23" fmla="*/ 0 h 1198"/>
                <a:gd name="T24" fmla="*/ 1 w 725"/>
                <a:gd name="T25" fmla="*/ 0 h 1198"/>
                <a:gd name="T26" fmla="*/ 0 w 725"/>
                <a:gd name="T27" fmla="*/ 0 h 1198"/>
                <a:gd name="T28" fmla="*/ 0 w 725"/>
                <a:gd name="T29" fmla="*/ 0 h 1198"/>
                <a:gd name="T30" fmla="*/ 0 w 725"/>
                <a:gd name="T31" fmla="*/ 0 h 1198"/>
                <a:gd name="T32" fmla="*/ 1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1 h 1198"/>
                <a:gd name="T46" fmla="*/ 0 w 725"/>
                <a:gd name="T47" fmla="*/ 1 h 1198"/>
                <a:gd name="T48" fmla="*/ 0 w 725"/>
                <a:gd name="T49" fmla="*/ 2 h 1198"/>
                <a:gd name="T50" fmla="*/ 0 w 725"/>
                <a:gd name="T51" fmla="*/ 2 h 1198"/>
                <a:gd name="T52" fmla="*/ 0 w 725"/>
                <a:gd name="T53" fmla="*/ 2 h 1198"/>
                <a:gd name="T54" fmla="*/ 0 w 725"/>
                <a:gd name="T55" fmla="*/ 2 h 1198"/>
                <a:gd name="T56" fmla="*/ 0 w 725"/>
                <a:gd name="T57" fmla="*/ 2 h 1198"/>
                <a:gd name="T58" fmla="*/ 1 w 725"/>
                <a:gd name="T59" fmla="*/ 2 h 1198"/>
                <a:gd name="T60" fmla="*/ 1 w 725"/>
                <a:gd name="T61" fmla="*/ 2 h 1198"/>
                <a:gd name="T62" fmla="*/ 1 w 725"/>
                <a:gd name="T63" fmla="*/ 2 h 1198"/>
                <a:gd name="T64" fmla="*/ 1 w 725"/>
                <a:gd name="T65" fmla="*/ 2 h 1198"/>
                <a:gd name="T66" fmla="*/ 1 w 725"/>
                <a:gd name="T67" fmla="*/ 2 h 1198"/>
                <a:gd name="T68" fmla="*/ 1 w 725"/>
                <a:gd name="T69" fmla="*/ 2 h 1198"/>
                <a:gd name="T70" fmla="*/ 1 w 725"/>
                <a:gd name="T71" fmla="*/ 2 h 1198"/>
                <a:gd name="T72" fmla="*/ 1 w 725"/>
                <a:gd name="T73" fmla="*/ 2 h 1198"/>
                <a:gd name="T74" fmla="*/ 1 w 725"/>
                <a:gd name="T75" fmla="*/ 2 h 1198"/>
                <a:gd name="T76" fmla="*/ 1 w 725"/>
                <a:gd name="T77" fmla="*/ 2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w="9525">
              <a:noFill/>
              <a:round/>
              <a:headEnd/>
              <a:tailEnd/>
            </a:ln>
          </p:spPr>
          <p:txBody>
            <a:bodyPr/>
            <a:lstStyle/>
            <a:p>
              <a:endParaRPr lang="zh-CN" altLang="en-US"/>
            </a:p>
          </p:txBody>
        </p:sp>
        <p:sp>
          <p:nvSpPr>
            <p:cNvPr id="10484" name="Freeform 177"/>
            <p:cNvSpPr>
              <a:spLocks/>
            </p:cNvSpPr>
            <p:nvPr/>
          </p:nvSpPr>
          <p:spPr bwMode="auto">
            <a:xfrm>
              <a:off x="176" y="1968"/>
              <a:ext cx="43" cy="110"/>
            </a:xfrm>
            <a:custGeom>
              <a:avLst/>
              <a:gdLst>
                <a:gd name="T0" fmla="*/ 0 w 211"/>
                <a:gd name="T1" fmla="*/ 1 h 553"/>
                <a:gd name="T2" fmla="*/ 0 w 211"/>
                <a:gd name="T3" fmla="*/ 1 h 553"/>
                <a:gd name="T4" fmla="*/ 0 w 211"/>
                <a:gd name="T5" fmla="*/ 1 h 553"/>
                <a:gd name="T6" fmla="*/ 0 w 211"/>
                <a:gd name="T7" fmla="*/ 1 h 553"/>
                <a:gd name="T8" fmla="*/ 0 w 211"/>
                <a:gd name="T9" fmla="*/ 1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1 h 553"/>
                <a:gd name="T24" fmla="*/ 0 w 211"/>
                <a:gd name="T25" fmla="*/ 1 h 553"/>
                <a:gd name="T26" fmla="*/ 0 w 211"/>
                <a:gd name="T27" fmla="*/ 1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w="9525">
              <a:noFill/>
              <a:round/>
              <a:headEnd/>
              <a:tailEnd/>
            </a:ln>
          </p:spPr>
          <p:txBody>
            <a:bodyPr/>
            <a:lstStyle/>
            <a:p>
              <a:endParaRPr lang="zh-CN" altLang="en-US"/>
            </a:p>
          </p:txBody>
        </p:sp>
        <p:sp>
          <p:nvSpPr>
            <p:cNvPr id="10485" name="Freeform 178"/>
            <p:cNvSpPr>
              <a:spLocks/>
            </p:cNvSpPr>
            <p:nvPr/>
          </p:nvSpPr>
          <p:spPr bwMode="auto">
            <a:xfrm>
              <a:off x="220" y="1878"/>
              <a:ext cx="167" cy="167"/>
            </a:xfrm>
            <a:custGeom>
              <a:avLst/>
              <a:gdLst>
                <a:gd name="T0" fmla="*/ 0 w 838"/>
                <a:gd name="T1" fmla="*/ 0 h 832"/>
                <a:gd name="T2" fmla="*/ 1 w 838"/>
                <a:gd name="T3" fmla="*/ 0 h 832"/>
                <a:gd name="T4" fmla="*/ 0 w 838"/>
                <a:gd name="T5" fmla="*/ 0 h 832"/>
                <a:gd name="T6" fmla="*/ 1 w 838"/>
                <a:gd name="T7" fmla="*/ 1 h 832"/>
                <a:gd name="T8" fmla="*/ 1 w 838"/>
                <a:gd name="T9" fmla="*/ 1 h 832"/>
                <a:gd name="T10" fmla="*/ 0 w 838"/>
                <a:gd name="T11" fmla="*/ 1 h 832"/>
                <a:gd name="T12" fmla="*/ 1 w 838"/>
                <a:gd name="T13" fmla="*/ 1 h 832"/>
                <a:gd name="T14" fmla="*/ 1 w 838"/>
                <a:gd name="T15" fmla="*/ 1 h 832"/>
                <a:gd name="T16" fmla="*/ 1 w 838"/>
                <a:gd name="T17" fmla="*/ 1 h 832"/>
                <a:gd name="T18" fmla="*/ 1 w 838"/>
                <a:gd name="T19" fmla="*/ 1 h 832"/>
                <a:gd name="T20" fmla="*/ 1 w 838"/>
                <a:gd name="T21" fmla="*/ 1 h 832"/>
                <a:gd name="T22" fmla="*/ 1 w 838"/>
                <a:gd name="T23" fmla="*/ 1 h 832"/>
                <a:gd name="T24" fmla="*/ 1 w 838"/>
                <a:gd name="T25" fmla="*/ 1 h 832"/>
                <a:gd name="T26" fmla="*/ 1 w 838"/>
                <a:gd name="T27" fmla="*/ 1 h 832"/>
                <a:gd name="T28" fmla="*/ 1 w 838"/>
                <a:gd name="T29" fmla="*/ 1 h 832"/>
                <a:gd name="T30" fmla="*/ 1 w 838"/>
                <a:gd name="T31" fmla="*/ 1 h 832"/>
                <a:gd name="T32" fmla="*/ 1 w 838"/>
                <a:gd name="T33" fmla="*/ 1 h 832"/>
                <a:gd name="T34" fmla="*/ 1 w 838"/>
                <a:gd name="T35" fmla="*/ 1 h 832"/>
                <a:gd name="T36" fmla="*/ 1 w 838"/>
                <a:gd name="T37" fmla="*/ 1 h 832"/>
                <a:gd name="T38" fmla="*/ 1 w 838"/>
                <a:gd name="T39" fmla="*/ 1 h 832"/>
                <a:gd name="T40" fmla="*/ 1 w 838"/>
                <a:gd name="T41" fmla="*/ 1 h 832"/>
                <a:gd name="T42" fmla="*/ 1 w 838"/>
                <a:gd name="T43" fmla="*/ 1 h 832"/>
                <a:gd name="T44" fmla="*/ 1 w 838"/>
                <a:gd name="T45" fmla="*/ 1 h 832"/>
                <a:gd name="T46" fmla="*/ 1 w 838"/>
                <a:gd name="T47" fmla="*/ 1 h 832"/>
                <a:gd name="T48" fmla="*/ 1 w 838"/>
                <a:gd name="T49" fmla="*/ 1 h 832"/>
                <a:gd name="T50" fmla="*/ 1 w 838"/>
                <a:gd name="T51" fmla="*/ 1 h 832"/>
                <a:gd name="T52" fmla="*/ 1 w 838"/>
                <a:gd name="T53" fmla="*/ 1 h 832"/>
                <a:gd name="T54" fmla="*/ 1 w 838"/>
                <a:gd name="T55" fmla="*/ 1 h 832"/>
                <a:gd name="T56" fmla="*/ 1 w 838"/>
                <a:gd name="T57" fmla="*/ 1 h 832"/>
                <a:gd name="T58" fmla="*/ 0 w 838"/>
                <a:gd name="T59" fmla="*/ 1 h 832"/>
                <a:gd name="T60" fmla="*/ 0 w 838"/>
                <a:gd name="T61" fmla="*/ 1 h 832"/>
                <a:gd name="T62" fmla="*/ 0 w 838"/>
                <a:gd name="T63" fmla="*/ 1 h 832"/>
                <a:gd name="T64" fmla="*/ 1 w 838"/>
                <a:gd name="T65" fmla="*/ 1 h 832"/>
                <a:gd name="T66" fmla="*/ 0 w 838"/>
                <a:gd name="T67" fmla="*/ 1 h 832"/>
                <a:gd name="T68" fmla="*/ 0 w 838"/>
                <a:gd name="T69" fmla="*/ 1 h 832"/>
                <a:gd name="T70" fmla="*/ 0 w 838"/>
                <a:gd name="T71" fmla="*/ 1 h 832"/>
                <a:gd name="T72" fmla="*/ 0 w 838"/>
                <a:gd name="T73" fmla="*/ 1 h 832"/>
                <a:gd name="T74" fmla="*/ 0 w 838"/>
                <a:gd name="T75" fmla="*/ 1 h 832"/>
                <a:gd name="T76" fmla="*/ 0 w 838"/>
                <a:gd name="T77" fmla="*/ 1 h 832"/>
                <a:gd name="T78" fmla="*/ 1 w 838"/>
                <a:gd name="T79" fmla="*/ 1 h 832"/>
                <a:gd name="T80" fmla="*/ 1 w 838"/>
                <a:gd name="T81" fmla="*/ 1 h 832"/>
                <a:gd name="T82" fmla="*/ 0 w 838"/>
                <a:gd name="T83" fmla="*/ 1 h 832"/>
                <a:gd name="T84" fmla="*/ 0 w 838"/>
                <a:gd name="T85" fmla="*/ 1 h 832"/>
                <a:gd name="T86" fmla="*/ 0 w 838"/>
                <a:gd name="T87" fmla="*/ 1 h 832"/>
                <a:gd name="T88" fmla="*/ 0 w 838"/>
                <a:gd name="T89" fmla="*/ 1 h 832"/>
                <a:gd name="T90" fmla="*/ 0 w 838"/>
                <a:gd name="T91" fmla="*/ 1 h 832"/>
                <a:gd name="T92" fmla="*/ 0 w 838"/>
                <a:gd name="T93" fmla="*/ 1 h 832"/>
                <a:gd name="T94" fmla="*/ 0 w 838"/>
                <a:gd name="T95" fmla="*/ 1 h 832"/>
                <a:gd name="T96" fmla="*/ 0 w 838"/>
                <a:gd name="T97" fmla="*/ 1 h 832"/>
                <a:gd name="T98" fmla="*/ 0 w 838"/>
                <a:gd name="T99" fmla="*/ 1 h 832"/>
                <a:gd name="T100" fmla="*/ 0 w 838"/>
                <a:gd name="T101" fmla="*/ 1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w="9525">
              <a:noFill/>
              <a:round/>
              <a:headEnd/>
              <a:tailEnd/>
            </a:ln>
          </p:spPr>
          <p:txBody>
            <a:bodyPr/>
            <a:lstStyle/>
            <a:p>
              <a:endParaRPr lang="zh-CN" altLang="en-US"/>
            </a:p>
          </p:txBody>
        </p:sp>
        <p:sp>
          <p:nvSpPr>
            <p:cNvPr id="10486" name="Freeform 179"/>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w="9525">
              <a:noFill/>
              <a:round/>
              <a:headEnd/>
              <a:tailEnd/>
            </a:ln>
          </p:spPr>
          <p:txBody>
            <a:bodyPr/>
            <a:lstStyle/>
            <a:p>
              <a:endParaRPr lang="zh-CN" altLang="en-US"/>
            </a:p>
          </p:txBody>
        </p:sp>
        <p:sp>
          <p:nvSpPr>
            <p:cNvPr id="10487" name="Freeform 180"/>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w="9525">
              <a:noFill/>
              <a:round/>
              <a:headEnd/>
              <a:tailEnd/>
            </a:ln>
          </p:spPr>
          <p:txBody>
            <a:bodyPr/>
            <a:lstStyle/>
            <a:p>
              <a:endParaRPr lang="zh-CN" altLang="en-US"/>
            </a:p>
          </p:txBody>
        </p:sp>
        <p:sp>
          <p:nvSpPr>
            <p:cNvPr id="10488" name="Freeform 181"/>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w="9525">
              <a:noFill/>
              <a:round/>
              <a:headEnd/>
              <a:tailEnd/>
            </a:ln>
          </p:spPr>
          <p:txBody>
            <a:bodyPr/>
            <a:lstStyle/>
            <a:p>
              <a:endParaRPr lang="zh-CN" altLang="en-US"/>
            </a:p>
          </p:txBody>
        </p:sp>
        <p:sp>
          <p:nvSpPr>
            <p:cNvPr id="10489" name="Freeform 182"/>
            <p:cNvSpPr>
              <a:spLocks/>
            </p:cNvSpPr>
            <p:nvPr/>
          </p:nvSpPr>
          <p:spPr bwMode="auto">
            <a:xfrm>
              <a:off x="286" y="1913"/>
              <a:ext cx="23" cy="73"/>
            </a:xfrm>
            <a:custGeom>
              <a:avLst/>
              <a:gdLst>
                <a:gd name="T0" fmla="*/ 0 w 115"/>
                <a:gd name="T1" fmla="*/ 1 h 368"/>
                <a:gd name="T2" fmla="*/ 0 w 115"/>
                <a:gd name="T3" fmla="*/ 1 h 368"/>
                <a:gd name="T4" fmla="*/ 0 w 115"/>
                <a:gd name="T5" fmla="*/ 1 h 368"/>
                <a:gd name="T6" fmla="*/ 0 w 115"/>
                <a:gd name="T7" fmla="*/ 1 h 368"/>
                <a:gd name="T8" fmla="*/ 0 w 115"/>
                <a:gd name="T9" fmla="*/ 1 h 368"/>
                <a:gd name="T10" fmla="*/ 0 w 115"/>
                <a:gd name="T11" fmla="*/ 1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1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w="9525">
              <a:noFill/>
              <a:round/>
              <a:headEnd/>
              <a:tailEnd/>
            </a:ln>
          </p:spPr>
          <p:txBody>
            <a:bodyPr/>
            <a:lstStyle/>
            <a:p>
              <a:endParaRPr lang="zh-CN" altLang="en-US"/>
            </a:p>
          </p:txBody>
        </p:sp>
        <p:sp>
          <p:nvSpPr>
            <p:cNvPr id="10490" name="Freeform 183"/>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w="9525">
              <a:noFill/>
              <a:round/>
              <a:headEnd/>
              <a:tailEnd/>
            </a:ln>
          </p:spPr>
          <p:txBody>
            <a:bodyPr/>
            <a:lstStyle/>
            <a:p>
              <a:endParaRPr lang="zh-CN" altLang="en-US"/>
            </a:p>
          </p:txBody>
        </p:sp>
        <p:sp>
          <p:nvSpPr>
            <p:cNvPr id="10491" name="Freeform 184"/>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w="9525">
              <a:noFill/>
              <a:round/>
              <a:headEnd/>
              <a:tailEnd/>
            </a:ln>
          </p:spPr>
          <p:txBody>
            <a:bodyPr/>
            <a:lstStyle/>
            <a:p>
              <a:endParaRPr lang="zh-CN" altLang="en-US"/>
            </a:p>
          </p:txBody>
        </p:sp>
        <p:sp>
          <p:nvSpPr>
            <p:cNvPr id="10492" name="Freeform 185"/>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w="9525">
              <a:noFill/>
              <a:round/>
              <a:headEnd/>
              <a:tailEnd/>
            </a:ln>
          </p:spPr>
          <p:txBody>
            <a:bodyPr/>
            <a:lstStyle/>
            <a:p>
              <a:endParaRPr lang="zh-CN" altLang="en-US"/>
            </a:p>
          </p:txBody>
        </p:sp>
      </p:grpSp>
      <p:grpSp>
        <p:nvGrpSpPr>
          <p:cNvPr id="10281" name="Group 186"/>
          <p:cNvGrpSpPr>
            <a:grpSpLocks/>
          </p:cNvGrpSpPr>
          <p:nvPr/>
        </p:nvGrpSpPr>
        <p:grpSpPr bwMode="auto">
          <a:xfrm>
            <a:off x="223838" y="4232275"/>
            <a:ext cx="195262" cy="265113"/>
            <a:chOff x="141" y="2010"/>
            <a:chExt cx="123" cy="167"/>
          </a:xfrm>
        </p:grpSpPr>
        <p:sp>
          <p:nvSpPr>
            <p:cNvPr id="10477" name="Freeform 187"/>
            <p:cNvSpPr>
              <a:spLocks/>
            </p:cNvSpPr>
            <p:nvPr/>
          </p:nvSpPr>
          <p:spPr bwMode="auto">
            <a:xfrm>
              <a:off x="141" y="2010"/>
              <a:ext cx="123" cy="167"/>
            </a:xfrm>
            <a:custGeom>
              <a:avLst/>
              <a:gdLst>
                <a:gd name="T0" fmla="*/ 1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1 h 835"/>
                <a:gd name="T18" fmla="*/ 0 w 617"/>
                <a:gd name="T19" fmla="*/ 1 h 835"/>
                <a:gd name="T20" fmla="*/ 0 w 617"/>
                <a:gd name="T21" fmla="*/ 1 h 835"/>
                <a:gd name="T22" fmla="*/ 0 w 617"/>
                <a:gd name="T23" fmla="*/ 1 h 835"/>
                <a:gd name="T24" fmla="*/ 1 w 617"/>
                <a:gd name="T25" fmla="*/ 1 h 835"/>
                <a:gd name="T26" fmla="*/ 1 w 617"/>
                <a:gd name="T27" fmla="*/ 1 h 835"/>
                <a:gd name="T28" fmla="*/ 1 w 617"/>
                <a:gd name="T29" fmla="*/ 1 h 835"/>
                <a:gd name="T30" fmla="*/ 1 w 617"/>
                <a:gd name="T31" fmla="*/ 1 h 835"/>
                <a:gd name="T32" fmla="*/ 1 w 617"/>
                <a:gd name="T33" fmla="*/ 1 h 835"/>
                <a:gd name="T34" fmla="*/ 1 w 617"/>
                <a:gd name="T35" fmla="*/ 1 h 835"/>
                <a:gd name="T36" fmla="*/ 1 w 617"/>
                <a:gd name="T37" fmla="*/ 1 h 835"/>
                <a:gd name="T38" fmla="*/ 1 w 617"/>
                <a:gd name="T39" fmla="*/ 0 h 835"/>
                <a:gd name="T40" fmla="*/ 1 w 617"/>
                <a:gd name="T41" fmla="*/ 0 h 835"/>
                <a:gd name="T42" fmla="*/ 1 w 617"/>
                <a:gd name="T43" fmla="*/ 0 h 835"/>
                <a:gd name="T44" fmla="*/ 1 w 617"/>
                <a:gd name="T45" fmla="*/ 0 h 835"/>
                <a:gd name="T46" fmla="*/ 1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a:p>
          </p:txBody>
        </p:sp>
        <p:sp>
          <p:nvSpPr>
            <p:cNvPr id="10478" name="Freeform 188"/>
            <p:cNvSpPr>
              <a:spLocks/>
            </p:cNvSpPr>
            <p:nvPr/>
          </p:nvSpPr>
          <p:spPr bwMode="auto">
            <a:xfrm>
              <a:off x="143" y="2019"/>
              <a:ext cx="106" cy="153"/>
            </a:xfrm>
            <a:custGeom>
              <a:avLst/>
              <a:gdLst>
                <a:gd name="T0" fmla="*/ 1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1 h 766"/>
                <a:gd name="T14" fmla="*/ 0 w 531"/>
                <a:gd name="T15" fmla="*/ 1 h 766"/>
                <a:gd name="T16" fmla="*/ 0 w 531"/>
                <a:gd name="T17" fmla="*/ 1 h 766"/>
                <a:gd name="T18" fmla="*/ 0 w 531"/>
                <a:gd name="T19" fmla="*/ 1 h 766"/>
                <a:gd name="T20" fmla="*/ 0 w 531"/>
                <a:gd name="T21" fmla="*/ 1 h 766"/>
                <a:gd name="T22" fmla="*/ 1 w 531"/>
                <a:gd name="T23" fmla="*/ 1 h 766"/>
                <a:gd name="T24" fmla="*/ 1 w 531"/>
                <a:gd name="T25" fmla="*/ 1 h 766"/>
                <a:gd name="T26" fmla="*/ 1 w 531"/>
                <a:gd name="T27" fmla="*/ 1 h 766"/>
                <a:gd name="T28" fmla="*/ 1 w 531"/>
                <a:gd name="T29" fmla="*/ 1 h 766"/>
                <a:gd name="T30" fmla="*/ 1 w 531"/>
                <a:gd name="T31" fmla="*/ 1 h 766"/>
                <a:gd name="T32" fmla="*/ 1 w 531"/>
                <a:gd name="T33" fmla="*/ 1 h 766"/>
                <a:gd name="T34" fmla="*/ 1 w 531"/>
                <a:gd name="T35" fmla="*/ 1 h 766"/>
                <a:gd name="T36" fmla="*/ 1 w 531"/>
                <a:gd name="T37" fmla="*/ 0 h 766"/>
                <a:gd name="T38" fmla="*/ 1 w 531"/>
                <a:gd name="T39" fmla="*/ 0 h 766"/>
                <a:gd name="T40" fmla="*/ 1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w="9525">
              <a:noFill/>
              <a:round/>
              <a:headEnd/>
              <a:tailEnd/>
            </a:ln>
          </p:spPr>
          <p:txBody>
            <a:bodyPr/>
            <a:lstStyle/>
            <a:p>
              <a:endParaRPr lang="zh-CN" altLang="en-US"/>
            </a:p>
          </p:txBody>
        </p:sp>
      </p:grpSp>
      <p:sp>
        <p:nvSpPr>
          <p:cNvPr id="10282" name="Freeform 189"/>
          <p:cNvSpPr>
            <a:spLocks/>
          </p:cNvSpPr>
          <p:nvPr/>
        </p:nvSpPr>
        <p:spPr bwMode="auto">
          <a:xfrm>
            <a:off x="703263" y="4533900"/>
            <a:ext cx="14287" cy="223838"/>
          </a:xfrm>
          <a:custGeom>
            <a:avLst/>
            <a:gdLst>
              <a:gd name="T0" fmla="*/ 2147483647 w 43"/>
              <a:gd name="T1" fmla="*/ 0 h 703"/>
              <a:gd name="T2" fmla="*/ 2147483647 w 43"/>
              <a:gd name="T3" fmla="*/ 2147483647 h 703"/>
              <a:gd name="T4" fmla="*/ 2147483647 w 43"/>
              <a:gd name="T5" fmla="*/ 2147483647 h 703"/>
              <a:gd name="T6" fmla="*/ 2147483647 w 43"/>
              <a:gd name="T7" fmla="*/ 2147483647 h 703"/>
              <a:gd name="T8" fmla="*/ 2147483647 w 43"/>
              <a:gd name="T9" fmla="*/ 2147483647 h 703"/>
              <a:gd name="T10" fmla="*/ 2147483647 w 43"/>
              <a:gd name="T11" fmla="*/ 2147483647 h 703"/>
              <a:gd name="T12" fmla="*/ 2147483647 w 43"/>
              <a:gd name="T13" fmla="*/ 2147483647 h 703"/>
              <a:gd name="T14" fmla="*/ 0 w 43"/>
              <a:gd name="T15" fmla="*/ 2147483647 h 703"/>
              <a:gd name="T16" fmla="*/ 2147483647 w 43"/>
              <a:gd name="T17" fmla="*/ 2147483647 h 703"/>
              <a:gd name="T18" fmla="*/ 2147483647 w 43"/>
              <a:gd name="T19" fmla="*/ 2147483647 h 703"/>
              <a:gd name="T20" fmla="*/ 2147483647 w 43"/>
              <a:gd name="T21" fmla="*/ 2147483647 h 703"/>
              <a:gd name="T22" fmla="*/ 2147483647 w 43"/>
              <a:gd name="T23" fmla="*/ 2147483647 h 703"/>
              <a:gd name="T24" fmla="*/ 2147483647 w 43"/>
              <a:gd name="T25" fmla="*/ 2147483647 h 703"/>
              <a:gd name="T26" fmla="*/ 2147483647 w 43"/>
              <a:gd name="T27" fmla="*/ 2147483647 h 703"/>
              <a:gd name="T28" fmla="*/ 2147483647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w="9525">
            <a:noFill/>
            <a:round/>
            <a:headEnd/>
            <a:tailEnd/>
          </a:ln>
        </p:spPr>
        <p:txBody>
          <a:bodyPr/>
          <a:lstStyle/>
          <a:p>
            <a:endParaRPr lang="zh-CN" altLang="en-US"/>
          </a:p>
        </p:txBody>
      </p:sp>
      <p:sp>
        <p:nvSpPr>
          <p:cNvPr id="10283" name="Freeform 190"/>
          <p:cNvSpPr>
            <a:spLocks/>
          </p:cNvSpPr>
          <p:nvPr/>
        </p:nvSpPr>
        <p:spPr bwMode="auto">
          <a:xfrm>
            <a:off x="646113" y="4537075"/>
            <a:ext cx="34925" cy="11113"/>
          </a:xfrm>
          <a:custGeom>
            <a:avLst/>
            <a:gdLst>
              <a:gd name="T0" fmla="*/ 2147483647 w 112"/>
              <a:gd name="T1" fmla="*/ 0 h 36"/>
              <a:gd name="T2" fmla="*/ 2147483647 w 112"/>
              <a:gd name="T3" fmla="*/ 2147483647 h 36"/>
              <a:gd name="T4" fmla="*/ 2147483647 w 112"/>
              <a:gd name="T5" fmla="*/ 2147483647 h 36"/>
              <a:gd name="T6" fmla="*/ 0 w 112"/>
              <a:gd name="T7" fmla="*/ 2147483647 h 36"/>
              <a:gd name="T8" fmla="*/ 2147483647 w 112"/>
              <a:gd name="T9" fmla="*/ 2147483647 h 36"/>
              <a:gd name="T10" fmla="*/ 2147483647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w="9525">
            <a:noFill/>
            <a:round/>
            <a:headEnd/>
            <a:tailEnd/>
          </a:ln>
        </p:spPr>
        <p:txBody>
          <a:bodyPr/>
          <a:lstStyle/>
          <a:p>
            <a:endParaRPr lang="zh-CN" altLang="en-US"/>
          </a:p>
        </p:txBody>
      </p:sp>
      <p:sp>
        <p:nvSpPr>
          <p:cNvPr id="10284" name="Freeform 191"/>
          <p:cNvSpPr>
            <a:spLocks/>
          </p:cNvSpPr>
          <p:nvPr/>
        </p:nvSpPr>
        <p:spPr bwMode="auto">
          <a:xfrm>
            <a:off x="498475" y="3956050"/>
            <a:ext cx="47625" cy="128588"/>
          </a:xfrm>
          <a:custGeom>
            <a:avLst/>
            <a:gdLst>
              <a:gd name="T0" fmla="*/ 0 w 150"/>
              <a:gd name="T1" fmla="*/ 0 h 407"/>
              <a:gd name="T2" fmla="*/ 2147483647 w 150"/>
              <a:gd name="T3" fmla="*/ 2147483647 h 407"/>
              <a:gd name="T4" fmla="*/ 2147483647 w 150"/>
              <a:gd name="T5" fmla="*/ 2147483647 h 407"/>
              <a:gd name="T6" fmla="*/ 2147483647 w 150"/>
              <a:gd name="T7" fmla="*/ 2147483647 h 407"/>
              <a:gd name="T8" fmla="*/ 2147483647 w 150"/>
              <a:gd name="T9" fmla="*/ 2147483647 h 407"/>
              <a:gd name="T10" fmla="*/ 2147483647 w 150"/>
              <a:gd name="T11" fmla="*/ 2147483647 h 407"/>
              <a:gd name="T12" fmla="*/ 2147483647 w 150"/>
              <a:gd name="T13" fmla="*/ 2147483647 h 407"/>
              <a:gd name="T14" fmla="*/ 2147483647 w 150"/>
              <a:gd name="T15" fmla="*/ 2147483647 h 407"/>
              <a:gd name="T16" fmla="*/ 2147483647 w 150"/>
              <a:gd name="T17" fmla="*/ 2147483647 h 407"/>
              <a:gd name="T18" fmla="*/ 2147483647 w 150"/>
              <a:gd name="T19" fmla="*/ 2147483647 h 407"/>
              <a:gd name="T20" fmla="*/ 2147483647 w 150"/>
              <a:gd name="T21" fmla="*/ 2147483647 h 407"/>
              <a:gd name="T22" fmla="*/ 2147483647 w 150"/>
              <a:gd name="T23" fmla="*/ 2147483647 h 407"/>
              <a:gd name="T24" fmla="*/ 2147483647 w 150"/>
              <a:gd name="T25" fmla="*/ 2147483647 h 407"/>
              <a:gd name="T26" fmla="*/ 2147483647 w 150"/>
              <a:gd name="T27" fmla="*/ 2147483647 h 407"/>
              <a:gd name="T28" fmla="*/ 2147483647 w 150"/>
              <a:gd name="T29" fmla="*/ 2147483647 h 407"/>
              <a:gd name="T30" fmla="*/ 2147483647 w 150"/>
              <a:gd name="T31" fmla="*/ 2147483647 h 407"/>
              <a:gd name="T32" fmla="*/ 2147483647 w 150"/>
              <a:gd name="T33" fmla="*/ 2147483647 h 407"/>
              <a:gd name="T34" fmla="*/ 2147483647 w 150"/>
              <a:gd name="T35" fmla="*/ 2147483647 h 407"/>
              <a:gd name="T36" fmla="*/ 2147483647 w 150"/>
              <a:gd name="T37" fmla="*/ 2147483647 h 407"/>
              <a:gd name="T38" fmla="*/ 2147483647 w 150"/>
              <a:gd name="T39" fmla="*/ 2147483647 h 407"/>
              <a:gd name="T40" fmla="*/ 2147483647 w 150"/>
              <a:gd name="T41" fmla="*/ 2147483647 h 407"/>
              <a:gd name="T42" fmla="*/ 2147483647 w 150"/>
              <a:gd name="T43" fmla="*/ 2147483647 h 407"/>
              <a:gd name="T44" fmla="*/ 2147483647 w 150"/>
              <a:gd name="T45" fmla="*/ 2147483647 h 407"/>
              <a:gd name="T46" fmla="*/ 2147483647 w 150"/>
              <a:gd name="T47" fmla="*/ 2147483647 h 407"/>
              <a:gd name="T48" fmla="*/ 2147483647 w 150"/>
              <a:gd name="T49" fmla="*/ 2147483647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p:spPr>
        <p:txBody>
          <a:bodyPr/>
          <a:lstStyle/>
          <a:p>
            <a:endParaRPr lang="zh-CN" altLang="en-US"/>
          </a:p>
        </p:txBody>
      </p:sp>
      <p:sp>
        <p:nvSpPr>
          <p:cNvPr id="10285" name="Text Box 192"/>
          <p:cNvSpPr txBox="1">
            <a:spLocks noChangeArrowheads="1"/>
          </p:cNvSpPr>
          <p:nvPr/>
        </p:nvSpPr>
        <p:spPr bwMode="auto">
          <a:xfrm>
            <a:off x="7772400" y="46720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10286" name="Oval 193"/>
          <p:cNvSpPr>
            <a:spLocks noChangeArrowheads="1"/>
          </p:cNvSpPr>
          <p:nvPr/>
        </p:nvSpPr>
        <p:spPr bwMode="auto">
          <a:xfrm>
            <a:off x="762000" y="406241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grpSp>
        <p:nvGrpSpPr>
          <p:cNvPr id="10287" name="Group 194"/>
          <p:cNvGrpSpPr>
            <a:grpSpLocks/>
          </p:cNvGrpSpPr>
          <p:nvPr/>
        </p:nvGrpSpPr>
        <p:grpSpPr bwMode="auto">
          <a:xfrm>
            <a:off x="7926388" y="3698875"/>
            <a:ext cx="709612" cy="495300"/>
            <a:chOff x="4993" y="1674"/>
            <a:chExt cx="447" cy="312"/>
          </a:xfrm>
        </p:grpSpPr>
        <p:grpSp>
          <p:nvGrpSpPr>
            <p:cNvPr id="10426" name="Group 195"/>
            <p:cNvGrpSpPr>
              <a:grpSpLocks/>
            </p:cNvGrpSpPr>
            <p:nvPr/>
          </p:nvGrpSpPr>
          <p:grpSpPr bwMode="auto">
            <a:xfrm>
              <a:off x="4993" y="1674"/>
              <a:ext cx="345" cy="282"/>
              <a:chOff x="4993" y="1674"/>
              <a:chExt cx="345" cy="282"/>
            </a:xfrm>
          </p:grpSpPr>
          <p:grpSp>
            <p:nvGrpSpPr>
              <p:cNvPr id="10459" name="Group 196"/>
              <p:cNvGrpSpPr>
                <a:grpSpLocks/>
              </p:cNvGrpSpPr>
              <p:nvPr/>
            </p:nvGrpSpPr>
            <p:grpSpPr bwMode="auto">
              <a:xfrm>
                <a:off x="4993" y="1674"/>
                <a:ext cx="345" cy="282"/>
                <a:chOff x="4993" y="1674"/>
                <a:chExt cx="345" cy="282"/>
              </a:xfrm>
            </p:grpSpPr>
            <p:grpSp>
              <p:nvGrpSpPr>
                <p:cNvPr id="10468" name="Group 197"/>
                <p:cNvGrpSpPr>
                  <a:grpSpLocks/>
                </p:cNvGrpSpPr>
                <p:nvPr/>
              </p:nvGrpSpPr>
              <p:grpSpPr bwMode="auto">
                <a:xfrm>
                  <a:off x="4993" y="1833"/>
                  <a:ext cx="345" cy="123"/>
                  <a:chOff x="4993" y="1833"/>
                  <a:chExt cx="345" cy="123"/>
                </a:xfrm>
              </p:grpSpPr>
              <p:sp>
                <p:nvSpPr>
                  <p:cNvPr id="10474" name="Freeform 198"/>
                  <p:cNvSpPr>
                    <a:spLocks/>
                  </p:cNvSpPr>
                  <p:nvPr/>
                </p:nvSpPr>
                <p:spPr bwMode="auto">
                  <a:xfrm>
                    <a:off x="5140" y="1833"/>
                    <a:ext cx="198" cy="123"/>
                  </a:xfrm>
                  <a:custGeom>
                    <a:avLst/>
                    <a:gdLst>
                      <a:gd name="T0" fmla="*/ 0 w 1188"/>
                      <a:gd name="T1" fmla="*/ 0 h 738"/>
                      <a:gd name="T2" fmla="*/ 0 w 1188"/>
                      <a:gd name="T3" fmla="*/ 0 h 738"/>
                      <a:gd name="T4" fmla="*/ 1 w 1188"/>
                      <a:gd name="T5" fmla="*/ 0 h 738"/>
                      <a:gd name="T6" fmla="*/ 1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a:p>
                </p:txBody>
              </p:sp>
              <p:sp>
                <p:nvSpPr>
                  <p:cNvPr id="10475" name="Freeform 199"/>
                  <p:cNvSpPr>
                    <a:spLocks/>
                  </p:cNvSpPr>
                  <p:nvPr/>
                </p:nvSpPr>
                <p:spPr bwMode="auto">
                  <a:xfrm>
                    <a:off x="4993" y="1862"/>
                    <a:ext cx="147" cy="94"/>
                  </a:xfrm>
                  <a:custGeom>
                    <a:avLst/>
                    <a:gdLst>
                      <a:gd name="T0" fmla="*/ 1 w 882"/>
                      <a:gd name="T1" fmla="*/ 0 h 563"/>
                      <a:gd name="T2" fmla="*/ 1 w 882"/>
                      <a:gd name="T3" fmla="*/ 1 h 563"/>
                      <a:gd name="T4" fmla="*/ 0 w 882"/>
                      <a:gd name="T5" fmla="*/ 0 h 563"/>
                      <a:gd name="T6" fmla="*/ 0 w 882"/>
                      <a:gd name="T7" fmla="*/ 0 h 563"/>
                      <a:gd name="T8" fmla="*/ 1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a:p>
                </p:txBody>
              </p:sp>
              <p:sp>
                <p:nvSpPr>
                  <p:cNvPr id="10476" name="Freeform 200"/>
                  <p:cNvSpPr>
                    <a:spLocks/>
                  </p:cNvSpPr>
                  <p:nvPr/>
                </p:nvSpPr>
                <p:spPr bwMode="auto">
                  <a:xfrm>
                    <a:off x="4993" y="1833"/>
                    <a:ext cx="345" cy="38"/>
                  </a:xfrm>
                  <a:custGeom>
                    <a:avLst/>
                    <a:gdLst>
                      <a:gd name="T0" fmla="*/ 0 w 2070"/>
                      <a:gd name="T1" fmla="*/ 0 h 225"/>
                      <a:gd name="T2" fmla="*/ 1 w 2070"/>
                      <a:gd name="T3" fmla="*/ 0 h 225"/>
                      <a:gd name="T4" fmla="*/ 1 w 2070"/>
                      <a:gd name="T5" fmla="*/ 0 h 225"/>
                      <a:gd name="T6" fmla="*/ 1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a:p>
                </p:txBody>
              </p:sp>
            </p:grpSp>
            <p:sp>
              <p:nvSpPr>
                <p:cNvPr id="10469" name="Freeform 201"/>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1 w 751"/>
                    <a:gd name="T7" fmla="*/ 0 h 210"/>
                    <a:gd name="T8" fmla="*/ 1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a:p>
              </p:txBody>
            </p:sp>
            <p:grpSp>
              <p:nvGrpSpPr>
                <p:cNvPr id="10470" name="Group 202"/>
                <p:cNvGrpSpPr>
                  <a:grpSpLocks/>
                </p:cNvGrpSpPr>
                <p:nvPr/>
              </p:nvGrpSpPr>
              <p:grpSpPr bwMode="auto">
                <a:xfrm>
                  <a:off x="5020" y="1674"/>
                  <a:ext cx="279" cy="176"/>
                  <a:chOff x="5020" y="1674"/>
                  <a:chExt cx="279" cy="176"/>
                </a:xfrm>
              </p:grpSpPr>
              <p:sp>
                <p:nvSpPr>
                  <p:cNvPr id="10471" name="Freeform 203"/>
                  <p:cNvSpPr>
                    <a:spLocks/>
                  </p:cNvSpPr>
                  <p:nvPr/>
                </p:nvSpPr>
                <p:spPr bwMode="auto">
                  <a:xfrm>
                    <a:off x="5139" y="1674"/>
                    <a:ext cx="160" cy="172"/>
                  </a:xfrm>
                  <a:custGeom>
                    <a:avLst/>
                    <a:gdLst>
                      <a:gd name="T0" fmla="*/ 0 w 960"/>
                      <a:gd name="T1" fmla="*/ 1 h 1031"/>
                      <a:gd name="T2" fmla="*/ 0 w 960"/>
                      <a:gd name="T3" fmla="*/ 0 h 1031"/>
                      <a:gd name="T4" fmla="*/ 1 w 960"/>
                      <a:gd name="T5" fmla="*/ 0 h 1031"/>
                      <a:gd name="T6" fmla="*/ 1 w 960"/>
                      <a:gd name="T7" fmla="*/ 1 h 1031"/>
                      <a:gd name="T8" fmla="*/ 0 w 960"/>
                      <a:gd name="T9" fmla="*/ 1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a:p>
                </p:txBody>
              </p:sp>
              <p:sp>
                <p:nvSpPr>
                  <p:cNvPr id="10472" name="Freeform 204"/>
                  <p:cNvSpPr>
                    <a:spLocks/>
                  </p:cNvSpPr>
                  <p:nvPr/>
                </p:nvSpPr>
                <p:spPr bwMode="auto">
                  <a:xfrm>
                    <a:off x="5020" y="1679"/>
                    <a:ext cx="141" cy="171"/>
                  </a:xfrm>
                  <a:custGeom>
                    <a:avLst/>
                    <a:gdLst>
                      <a:gd name="T0" fmla="*/ 0 w 850"/>
                      <a:gd name="T1" fmla="*/ 0 h 1026"/>
                      <a:gd name="T2" fmla="*/ 0 w 850"/>
                      <a:gd name="T3" fmla="*/ 0 h 1026"/>
                      <a:gd name="T4" fmla="*/ 0 w 850"/>
                      <a:gd name="T5" fmla="*/ 1 h 1026"/>
                      <a:gd name="T6" fmla="*/ 1 w 850"/>
                      <a:gd name="T7" fmla="*/ 1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a:p>
                </p:txBody>
              </p:sp>
              <p:sp>
                <p:nvSpPr>
                  <p:cNvPr id="10473" name="Freeform 205"/>
                  <p:cNvSpPr>
                    <a:spLocks/>
                  </p:cNvSpPr>
                  <p:nvPr/>
                </p:nvSpPr>
                <p:spPr bwMode="auto">
                  <a:xfrm>
                    <a:off x="5166" y="1691"/>
                    <a:ext cx="115" cy="129"/>
                  </a:xfrm>
                  <a:custGeom>
                    <a:avLst/>
                    <a:gdLst>
                      <a:gd name="T0" fmla="*/ 0 w 689"/>
                      <a:gd name="T1" fmla="*/ 0 h 778"/>
                      <a:gd name="T2" fmla="*/ 0 w 689"/>
                      <a:gd name="T3" fmla="*/ 0 h 778"/>
                      <a:gd name="T4" fmla="*/ 1 w 689"/>
                      <a:gd name="T5" fmla="*/ 0 h 778"/>
                      <a:gd name="T6" fmla="*/ 1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a:p>
                </p:txBody>
              </p:sp>
            </p:grpSp>
          </p:grpSp>
          <p:grpSp>
            <p:nvGrpSpPr>
              <p:cNvPr id="10460" name="Group 206"/>
              <p:cNvGrpSpPr>
                <a:grpSpLocks/>
              </p:cNvGrpSpPr>
              <p:nvPr/>
            </p:nvGrpSpPr>
            <p:grpSpPr bwMode="auto">
              <a:xfrm>
                <a:off x="5212" y="1846"/>
                <a:ext cx="113" cy="80"/>
                <a:chOff x="5212" y="1846"/>
                <a:chExt cx="113" cy="80"/>
              </a:xfrm>
            </p:grpSpPr>
            <p:sp>
              <p:nvSpPr>
                <p:cNvPr id="10461" name="Freeform 207"/>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a:p>
              </p:txBody>
            </p:sp>
            <p:sp>
              <p:nvSpPr>
                <p:cNvPr id="10462" name="Line 208"/>
                <p:cNvSpPr>
                  <a:spLocks noChangeShapeType="1"/>
                </p:cNvSpPr>
                <p:nvPr/>
              </p:nvSpPr>
              <p:spPr bwMode="auto">
                <a:xfrm flipV="1">
                  <a:off x="5286" y="1866"/>
                  <a:ext cx="30" cy="7"/>
                </a:xfrm>
                <a:prstGeom prst="line">
                  <a:avLst/>
                </a:prstGeom>
                <a:noFill/>
                <a:ln w="9525">
                  <a:solidFill>
                    <a:srgbClr val="000000"/>
                  </a:solidFill>
                  <a:round/>
                  <a:headEnd/>
                  <a:tailEnd/>
                </a:ln>
              </p:spPr>
              <p:txBody>
                <a:bodyPr/>
                <a:lstStyle/>
                <a:p>
                  <a:endParaRPr lang="zh-CN" altLang="en-US"/>
                </a:p>
              </p:txBody>
            </p:sp>
            <p:sp>
              <p:nvSpPr>
                <p:cNvPr id="10463" name="Line 209"/>
                <p:cNvSpPr>
                  <a:spLocks noChangeShapeType="1"/>
                </p:cNvSpPr>
                <p:nvPr/>
              </p:nvSpPr>
              <p:spPr bwMode="auto">
                <a:xfrm flipH="1">
                  <a:off x="5231" y="1876"/>
                  <a:ext cx="39" cy="9"/>
                </a:xfrm>
                <a:prstGeom prst="line">
                  <a:avLst/>
                </a:prstGeom>
                <a:noFill/>
                <a:ln w="9525">
                  <a:solidFill>
                    <a:srgbClr val="000000"/>
                  </a:solidFill>
                  <a:round/>
                  <a:headEnd/>
                  <a:tailEnd/>
                </a:ln>
              </p:spPr>
              <p:txBody>
                <a:bodyPr/>
                <a:lstStyle/>
                <a:p>
                  <a:endParaRPr lang="zh-CN" altLang="en-US"/>
                </a:p>
              </p:txBody>
            </p:sp>
            <p:sp>
              <p:nvSpPr>
                <p:cNvPr id="10464" name="Line 210"/>
                <p:cNvSpPr>
                  <a:spLocks noChangeShapeType="1"/>
                </p:cNvSpPr>
                <p:nvPr/>
              </p:nvSpPr>
              <p:spPr bwMode="auto">
                <a:xfrm>
                  <a:off x="5277" y="1856"/>
                  <a:ext cx="1" cy="52"/>
                </a:xfrm>
                <a:prstGeom prst="line">
                  <a:avLst/>
                </a:prstGeom>
                <a:noFill/>
                <a:ln w="1588">
                  <a:solidFill>
                    <a:srgbClr val="000000"/>
                  </a:solidFill>
                  <a:round/>
                  <a:headEnd/>
                  <a:tailEnd/>
                </a:ln>
              </p:spPr>
              <p:txBody>
                <a:bodyPr/>
                <a:lstStyle/>
                <a:p>
                  <a:endParaRPr lang="zh-CN" altLang="en-US"/>
                </a:p>
              </p:txBody>
            </p:sp>
            <p:sp>
              <p:nvSpPr>
                <p:cNvPr id="10465" name="Line 211"/>
                <p:cNvSpPr>
                  <a:spLocks noChangeShapeType="1"/>
                </p:cNvSpPr>
                <p:nvPr/>
              </p:nvSpPr>
              <p:spPr bwMode="auto">
                <a:xfrm>
                  <a:off x="5223" y="1868"/>
                  <a:ext cx="1" cy="57"/>
                </a:xfrm>
                <a:prstGeom prst="line">
                  <a:avLst/>
                </a:prstGeom>
                <a:noFill/>
                <a:ln w="1588">
                  <a:solidFill>
                    <a:srgbClr val="000000"/>
                  </a:solidFill>
                  <a:round/>
                  <a:headEnd/>
                  <a:tailEnd/>
                </a:ln>
              </p:spPr>
              <p:txBody>
                <a:bodyPr/>
                <a:lstStyle/>
                <a:p>
                  <a:endParaRPr lang="zh-CN" altLang="en-US"/>
                </a:p>
              </p:txBody>
            </p:sp>
            <p:sp>
              <p:nvSpPr>
                <p:cNvPr id="10466" name="Line 212"/>
                <p:cNvSpPr>
                  <a:spLocks noChangeShapeType="1"/>
                </p:cNvSpPr>
                <p:nvPr/>
              </p:nvSpPr>
              <p:spPr bwMode="auto">
                <a:xfrm flipH="1">
                  <a:off x="5223" y="1867"/>
                  <a:ext cx="102" cy="26"/>
                </a:xfrm>
                <a:prstGeom prst="line">
                  <a:avLst/>
                </a:prstGeom>
                <a:noFill/>
                <a:ln w="1588">
                  <a:solidFill>
                    <a:srgbClr val="000000"/>
                  </a:solidFill>
                  <a:round/>
                  <a:headEnd/>
                  <a:tailEnd/>
                </a:ln>
              </p:spPr>
              <p:txBody>
                <a:bodyPr/>
                <a:lstStyle/>
                <a:p>
                  <a:endParaRPr lang="zh-CN" altLang="en-US"/>
                </a:p>
              </p:txBody>
            </p:sp>
            <p:sp>
              <p:nvSpPr>
                <p:cNvPr id="10467" name="Line 213"/>
                <p:cNvSpPr>
                  <a:spLocks noChangeShapeType="1"/>
                </p:cNvSpPr>
                <p:nvPr/>
              </p:nvSpPr>
              <p:spPr bwMode="auto">
                <a:xfrm flipV="1">
                  <a:off x="5223" y="1860"/>
                  <a:ext cx="102" cy="23"/>
                </a:xfrm>
                <a:prstGeom prst="line">
                  <a:avLst/>
                </a:prstGeom>
                <a:noFill/>
                <a:ln w="1588">
                  <a:solidFill>
                    <a:srgbClr val="000000"/>
                  </a:solidFill>
                  <a:round/>
                  <a:headEnd/>
                  <a:tailEnd/>
                </a:ln>
              </p:spPr>
              <p:txBody>
                <a:bodyPr/>
                <a:lstStyle/>
                <a:p>
                  <a:endParaRPr lang="zh-CN" altLang="en-US"/>
                </a:p>
              </p:txBody>
            </p:sp>
          </p:grpSp>
        </p:grpSp>
        <p:grpSp>
          <p:nvGrpSpPr>
            <p:cNvPr id="10427" name="Group 214"/>
            <p:cNvGrpSpPr>
              <a:grpSpLocks/>
            </p:cNvGrpSpPr>
            <p:nvPr/>
          </p:nvGrpSpPr>
          <p:grpSpPr bwMode="auto">
            <a:xfrm>
              <a:off x="5170" y="1848"/>
              <a:ext cx="270" cy="138"/>
              <a:chOff x="5170" y="1848"/>
              <a:chExt cx="270" cy="138"/>
            </a:xfrm>
          </p:grpSpPr>
          <p:grpSp>
            <p:nvGrpSpPr>
              <p:cNvPr id="10428" name="Group 215"/>
              <p:cNvGrpSpPr>
                <a:grpSpLocks/>
              </p:cNvGrpSpPr>
              <p:nvPr/>
            </p:nvGrpSpPr>
            <p:grpSpPr bwMode="auto">
              <a:xfrm>
                <a:off x="5188" y="1923"/>
                <a:ext cx="43" cy="32"/>
                <a:chOff x="5188" y="1923"/>
                <a:chExt cx="43" cy="32"/>
              </a:xfrm>
            </p:grpSpPr>
            <p:sp>
              <p:nvSpPr>
                <p:cNvPr id="10457" name="Freeform 216"/>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a:p>
              </p:txBody>
            </p:sp>
            <p:sp>
              <p:nvSpPr>
                <p:cNvPr id="10458" name="Freeform 217"/>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a:p>
              </p:txBody>
            </p:sp>
          </p:grpSp>
          <p:grpSp>
            <p:nvGrpSpPr>
              <p:cNvPr id="2" name="Group 218"/>
              <p:cNvGrpSpPr>
                <a:grpSpLocks/>
              </p:cNvGrpSpPr>
              <p:nvPr/>
            </p:nvGrpSpPr>
            <p:grpSpPr bwMode="auto">
              <a:xfrm>
                <a:off x="5170" y="1848"/>
                <a:ext cx="270" cy="138"/>
                <a:chOff x="5170" y="1848"/>
                <a:chExt cx="270" cy="138"/>
              </a:xfrm>
            </p:grpSpPr>
            <p:sp>
              <p:nvSpPr>
                <p:cNvPr id="10430" name="Freeform 219"/>
                <p:cNvSpPr>
                  <a:spLocks/>
                </p:cNvSpPr>
                <p:nvPr/>
              </p:nvSpPr>
              <p:spPr bwMode="auto">
                <a:xfrm>
                  <a:off x="5175" y="1848"/>
                  <a:ext cx="264" cy="122"/>
                </a:xfrm>
                <a:custGeom>
                  <a:avLst/>
                  <a:gdLst>
                    <a:gd name="T0" fmla="*/ 0 w 1583"/>
                    <a:gd name="T1" fmla="*/ 0 h 729"/>
                    <a:gd name="T2" fmla="*/ 1 w 1583"/>
                    <a:gd name="T3" fmla="*/ 1 h 729"/>
                    <a:gd name="T4" fmla="*/ 1 w 1583"/>
                    <a:gd name="T5" fmla="*/ 0 h 729"/>
                    <a:gd name="T6" fmla="*/ 1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a:p>
              </p:txBody>
            </p:sp>
            <p:sp>
              <p:nvSpPr>
                <p:cNvPr id="10431" name="Freeform 220"/>
                <p:cNvSpPr>
                  <a:spLocks/>
                </p:cNvSpPr>
                <p:nvPr/>
              </p:nvSpPr>
              <p:spPr bwMode="auto">
                <a:xfrm>
                  <a:off x="5170" y="1899"/>
                  <a:ext cx="133" cy="86"/>
                </a:xfrm>
                <a:custGeom>
                  <a:avLst/>
                  <a:gdLst>
                    <a:gd name="T0" fmla="*/ 0 w 792"/>
                    <a:gd name="T1" fmla="*/ 0 h 516"/>
                    <a:gd name="T2" fmla="*/ 1 w 792"/>
                    <a:gd name="T3" fmla="*/ 0 h 516"/>
                    <a:gd name="T4" fmla="*/ 1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a:p>
              </p:txBody>
            </p:sp>
            <p:sp>
              <p:nvSpPr>
                <p:cNvPr id="10432" name="Freeform 221"/>
                <p:cNvSpPr>
                  <a:spLocks/>
                </p:cNvSpPr>
                <p:nvPr/>
              </p:nvSpPr>
              <p:spPr bwMode="auto">
                <a:xfrm>
                  <a:off x="5299" y="1901"/>
                  <a:ext cx="141" cy="85"/>
                </a:xfrm>
                <a:custGeom>
                  <a:avLst/>
                  <a:gdLst>
                    <a:gd name="T0" fmla="*/ 0 w 846"/>
                    <a:gd name="T1" fmla="*/ 0 h 507"/>
                    <a:gd name="T2" fmla="*/ 0 w 846"/>
                    <a:gd name="T3" fmla="*/ 0 h 507"/>
                    <a:gd name="T4" fmla="*/ 1 w 846"/>
                    <a:gd name="T5" fmla="*/ 0 h 507"/>
                    <a:gd name="T6" fmla="*/ 1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a:p>
              </p:txBody>
            </p:sp>
            <p:sp>
              <p:nvSpPr>
                <p:cNvPr id="10433" name="Freeform 222"/>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w="9525">
                  <a:noFill/>
                  <a:round/>
                  <a:headEnd/>
                  <a:tailEnd/>
                </a:ln>
              </p:spPr>
              <p:txBody>
                <a:bodyPr/>
                <a:lstStyle/>
                <a:p>
                  <a:endParaRPr lang="zh-CN" altLang="en-US"/>
                </a:p>
              </p:txBody>
            </p:sp>
            <p:sp>
              <p:nvSpPr>
                <p:cNvPr id="10434" name="Freeform 223"/>
                <p:cNvSpPr>
                  <a:spLocks/>
                </p:cNvSpPr>
                <p:nvPr/>
              </p:nvSpPr>
              <p:spPr bwMode="auto">
                <a:xfrm>
                  <a:off x="5270" y="1868"/>
                  <a:ext cx="156" cy="72"/>
                </a:xfrm>
                <a:custGeom>
                  <a:avLst/>
                  <a:gdLst>
                    <a:gd name="T0" fmla="*/ 0 w 938"/>
                    <a:gd name="T1" fmla="*/ 0 h 434"/>
                    <a:gd name="T2" fmla="*/ 0 w 938"/>
                    <a:gd name="T3" fmla="*/ 0 h 434"/>
                    <a:gd name="T4" fmla="*/ 1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w="9525">
                  <a:noFill/>
                  <a:round/>
                  <a:headEnd/>
                  <a:tailEnd/>
                </a:ln>
              </p:spPr>
              <p:txBody>
                <a:bodyPr/>
                <a:lstStyle/>
                <a:p>
                  <a:endParaRPr lang="zh-CN" altLang="en-US"/>
                </a:p>
              </p:txBody>
            </p:sp>
            <p:sp>
              <p:nvSpPr>
                <p:cNvPr id="10435" name="Freeform 224"/>
                <p:cNvSpPr>
                  <a:spLocks/>
                </p:cNvSpPr>
                <p:nvPr/>
              </p:nvSpPr>
              <p:spPr bwMode="auto">
                <a:xfrm>
                  <a:off x="5188" y="1852"/>
                  <a:ext cx="172" cy="66"/>
                </a:xfrm>
                <a:custGeom>
                  <a:avLst/>
                  <a:gdLst>
                    <a:gd name="T0" fmla="*/ 0 w 1034"/>
                    <a:gd name="T1" fmla="*/ 0 h 395"/>
                    <a:gd name="T2" fmla="*/ 0 w 1034"/>
                    <a:gd name="T3" fmla="*/ 0 h 395"/>
                    <a:gd name="T4" fmla="*/ 1 w 1034"/>
                    <a:gd name="T5" fmla="*/ 0 h 395"/>
                    <a:gd name="T6" fmla="*/ 1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w="9525">
                  <a:noFill/>
                  <a:round/>
                  <a:headEnd/>
                  <a:tailEnd/>
                </a:ln>
              </p:spPr>
              <p:txBody>
                <a:bodyPr/>
                <a:lstStyle/>
                <a:p>
                  <a:endParaRPr lang="zh-CN" altLang="en-US"/>
                </a:p>
              </p:txBody>
            </p:sp>
            <p:sp>
              <p:nvSpPr>
                <p:cNvPr id="10436" name="Line 225"/>
                <p:cNvSpPr>
                  <a:spLocks noChangeShapeType="1"/>
                </p:cNvSpPr>
                <p:nvPr/>
              </p:nvSpPr>
              <p:spPr bwMode="auto">
                <a:xfrm flipV="1">
                  <a:off x="5193" y="1855"/>
                  <a:ext cx="148" cy="51"/>
                </a:xfrm>
                <a:prstGeom prst="line">
                  <a:avLst/>
                </a:prstGeom>
                <a:noFill/>
                <a:ln w="4763">
                  <a:solidFill>
                    <a:srgbClr val="808080"/>
                  </a:solidFill>
                  <a:round/>
                  <a:headEnd/>
                  <a:tailEnd/>
                </a:ln>
              </p:spPr>
              <p:txBody>
                <a:bodyPr/>
                <a:lstStyle/>
                <a:p>
                  <a:endParaRPr lang="zh-CN" altLang="en-US"/>
                </a:p>
              </p:txBody>
            </p:sp>
            <p:sp>
              <p:nvSpPr>
                <p:cNvPr id="10437" name="Line 226"/>
                <p:cNvSpPr>
                  <a:spLocks noChangeShapeType="1"/>
                </p:cNvSpPr>
                <p:nvPr/>
              </p:nvSpPr>
              <p:spPr bwMode="auto">
                <a:xfrm flipV="1">
                  <a:off x="5205" y="1858"/>
                  <a:ext cx="144" cy="52"/>
                </a:xfrm>
                <a:prstGeom prst="line">
                  <a:avLst/>
                </a:prstGeom>
                <a:noFill/>
                <a:ln w="4763">
                  <a:solidFill>
                    <a:srgbClr val="808080"/>
                  </a:solidFill>
                  <a:round/>
                  <a:headEnd/>
                  <a:tailEnd/>
                </a:ln>
              </p:spPr>
              <p:txBody>
                <a:bodyPr/>
                <a:lstStyle/>
                <a:p>
                  <a:endParaRPr lang="zh-CN" altLang="en-US"/>
                </a:p>
              </p:txBody>
            </p:sp>
            <p:sp>
              <p:nvSpPr>
                <p:cNvPr id="10438" name="Line 227"/>
                <p:cNvSpPr>
                  <a:spLocks noChangeShapeType="1"/>
                </p:cNvSpPr>
                <p:nvPr/>
              </p:nvSpPr>
              <p:spPr bwMode="auto">
                <a:xfrm flipV="1">
                  <a:off x="5214" y="1862"/>
                  <a:ext cx="141" cy="54"/>
                </a:xfrm>
                <a:prstGeom prst="line">
                  <a:avLst/>
                </a:prstGeom>
                <a:noFill/>
                <a:ln w="4763">
                  <a:solidFill>
                    <a:srgbClr val="808080"/>
                  </a:solidFill>
                  <a:round/>
                  <a:headEnd/>
                  <a:tailEnd/>
                </a:ln>
              </p:spPr>
              <p:txBody>
                <a:bodyPr/>
                <a:lstStyle/>
                <a:p>
                  <a:endParaRPr lang="zh-CN" altLang="en-US"/>
                </a:p>
              </p:txBody>
            </p:sp>
            <p:sp>
              <p:nvSpPr>
                <p:cNvPr id="10439" name="Line 228"/>
                <p:cNvSpPr>
                  <a:spLocks noChangeShapeType="1"/>
                </p:cNvSpPr>
                <p:nvPr/>
              </p:nvSpPr>
              <p:spPr bwMode="auto">
                <a:xfrm flipV="1">
                  <a:off x="5235" y="1871"/>
                  <a:ext cx="138" cy="55"/>
                </a:xfrm>
                <a:prstGeom prst="line">
                  <a:avLst/>
                </a:prstGeom>
                <a:noFill/>
                <a:ln w="4763">
                  <a:solidFill>
                    <a:srgbClr val="808080"/>
                  </a:solidFill>
                  <a:round/>
                  <a:headEnd/>
                  <a:tailEnd/>
                </a:ln>
              </p:spPr>
              <p:txBody>
                <a:bodyPr/>
                <a:lstStyle/>
                <a:p>
                  <a:endParaRPr lang="zh-CN" altLang="en-US"/>
                </a:p>
              </p:txBody>
            </p:sp>
            <p:sp>
              <p:nvSpPr>
                <p:cNvPr id="10440" name="Line 229"/>
                <p:cNvSpPr>
                  <a:spLocks noChangeShapeType="1"/>
                </p:cNvSpPr>
                <p:nvPr/>
              </p:nvSpPr>
              <p:spPr bwMode="auto">
                <a:xfrm flipV="1">
                  <a:off x="5246" y="1877"/>
                  <a:ext cx="137" cy="56"/>
                </a:xfrm>
                <a:prstGeom prst="line">
                  <a:avLst/>
                </a:prstGeom>
                <a:noFill/>
                <a:ln w="4763">
                  <a:solidFill>
                    <a:srgbClr val="808080"/>
                  </a:solidFill>
                  <a:round/>
                  <a:headEnd/>
                  <a:tailEnd/>
                </a:ln>
              </p:spPr>
              <p:txBody>
                <a:bodyPr/>
                <a:lstStyle/>
                <a:p>
                  <a:endParaRPr lang="zh-CN" altLang="en-US"/>
                </a:p>
              </p:txBody>
            </p:sp>
            <p:sp>
              <p:nvSpPr>
                <p:cNvPr id="10441" name="Line 230"/>
                <p:cNvSpPr>
                  <a:spLocks noChangeShapeType="1"/>
                </p:cNvSpPr>
                <p:nvPr/>
              </p:nvSpPr>
              <p:spPr bwMode="auto">
                <a:xfrm flipV="1">
                  <a:off x="5261" y="1885"/>
                  <a:ext cx="124" cy="53"/>
                </a:xfrm>
                <a:prstGeom prst="line">
                  <a:avLst/>
                </a:prstGeom>
                <a:noFill/>
                <a:ln w="4763">
                  <a:solidFill>
                    <a:srgbClr val="808080"/>
                  </a:solidFill>
                  <a:round/>
                  <a:headEnd/>
                  <a:tailEnd/>
                </a:ln>
              </p:spPr>
              <p:txBody>
                <a:bodyPr/>
                <a:lstStyle/>
                <a:p>
                  <a:endParaRPr lang="zh-CN" altLang="en-US"/>
                </a:p>
              </p:txBody>
            </p:sp>
            <p:sp>
              <p:nvSpPr>
                <p:cNvPr id="10442" name="Line 231"/>
                <p:cNvSpPr>
                  <a:spLocks noChangeShapeType="1"/>
                </p:cNvSpPr>
                <p:nvPr/>
              </p:nvSpPr>
              <p:spPr bwMode="auto">
                <a:xfrm flipV="1">
                  <a:off x="5274" y="1890"/>
                  <a:ext cx="119" cy="53"/>
                </a:xfrm>
                <a:prstGeom prst="line">
                  <a:avLst/>
                </a:prstGeom>
                <a:noFill/>
                <a:ln w="4763">
                  <a:solidFill>
                    <a:srgbClr val="808080"/>
                  </a:solidFill>
                  <a:round/>
                  <a:headEnd/>
                  <a:tailEnd/>
                </a:ln>
              </p:spPr>
              <p:txBody>
                <a:bodyPr/>
                <a:lstStyle/>
                <a:p>
                  <a:endParaRPr lang="zh-CN" altLang="en-US"/>
                </a:p>
              </p:txBody>
            </p:sp>
            <p:sp>
              <p:nvSpPr>
                <p:cNvPr id="10443" name="Line 232"/>
                <p:cNvSpPr>
                  <a:spLocks noChangeShapeType="1"/>
                </p:cNvSpPr>
                <p:nvPr/>
              </p:nvSpPr>
              <p:spPr bwMode="auto">
                <a:xfrm flipV="1">
                  <a:off x="5291" y="1897"/>
                  <a:ext cx="114" cy="52"/>
                </a:xfrm>
                <a:prstGeom prst="line">
                  <a:avLst/>
                </a:prstGeom>
                <a:noFill/>
                <a:ln w="4763">
                  <a:solidFill>
                    <a:srgbClr val="808080"/>
                  </a:solidFill>
                  <a:round/>
                  <a:headEnd/>
                  <a:tailEnd/>
                </a:ln>
              </p:spPr>
              <p:txBody>
                <a:bodyPr/>
                <a:lstStyle/>
                <a:p>
                  <a:endParaRPr lang="zh-CN" altLang="en-US"/>
                </a:p>
              </p:txBody>
            </p:sp>
            <p:sp>
              <p:nvSpPr>
                <p:cNvPr id="10444" name="Line 233"/>
                <p:cNvSpPr>
                  <a:spLocks noChangeShapeType="1"/>
                </p:cNvSpPr>
                <p:nvPr/>
              </p:nvSpPr>
              <p:spPr bwMode="auto">
                <a:xfrm>
                  <a:off x="5239" y="1915"/>
                  <a:ext cx="71" cy="40"/>
                </a:xfrm>
                <a:prstGeom prst="line">
                  <a:avLst/>
                </a:prstGeom>
                <a:noFill/>
                <a:ln w="4763">
                  <a:solidFill>
                    <a:srgbClr val="808080"/>
                  </a:solidFill>
                  <a:round/>
                  <a:headEnd/>
                  <a:tailEnd/>
                </a:ln>
              </p:spPr>
              <p:txBody>
                <a:bodyPr/>
                <a:lstStyle/>
                <a:p>
                  <a:endParaRPr lang="zh-CN" altLang="en-US"/>
                </a:p>
              </p:txBody>
            </p:sp>
            <p:sp>
              <p:nvSpPr>
                <p:cNvPr id="10445" name="Line 234"/>
                <p:cNvSpPr>
                  <a:spLocks noChangeShapeType="1"/>
                </p:cNvSpPr>
                <p:nvPr/>
              </p:nvSpPr>
              <p:spPr bwMode="auto">
                <a:xfrm>
                  <a:off x="5255" y="1910"/>
                  <a:ext cx="69" cy="38"/>
                </a:xfrm>
                <a:prstGeom prst="line">
                  <a:avLst/>
                </a:prstGeom>
                <a:noFill/>
                <a:ln w="4763">
                  <a:solidFill>
                    <a:srgbClr val="808080"/>
                  </a:solidFill>
                  <a:round/>
                  <a:headEnd/>
                  <a:tailEnd/>
                </a:ln>
              </p:spPr>
              <p:txBody>
                <a:bodyPr/>
                <a:lstStyle/>
                <a:p>
                  <a:endParaRPr lang="zh-CN" altLang="en-US"/>
                </a:p>
              </p:txBody>
            </p:sp>
            <p:sp>
              <p:nvSpPr>
                <p:cNvPr id="10446" name="Line 235"/>
                <p:cNvSpPr>
                  <a:spLocks noChangeShapeType="1"/>
                </p:cNvSpPr>
                <p:nvPr/>
              </p:nvSpPr>
              <p:spPr bwMode="auto">
                <a:xfrm>
                  <a:off x="5285" y="1897"/>
                  <a:ext cx="68" cy="37"/>
                </a:xfrm>
                <a:prstGeom prst="line">
                  <a:avLst/>
                </a:prstGeom>
                <a:noFill/>
                <a:ln w="4763">
                  <a:solidFill>
                    <a:srgbClr val="808080"/>
                  </a:solidFill>
                  <a:round/>
                  <a:headEnd/>
                  <a:tailEnd/>
                </a:ln>
              </p:spPr>
              <p:txBody>
                <a:bodyPr/>
                <a:lstStyle/>
                <a:p>
                  <a:endParaRPr lang="zh-CN" altLang="en-US"/>
                </a:p>
              </p:txBody>
            </p:sp>
            <p:sp>
              <p:nvSpPr>
                <p:cNvPr id="10447" name="Line 236"/>
                <p:cNvSpPr>
                  <a:spLocks noChangeShapeType="1"/>
                </p:cNvSpPr>
                <p:nvPr/>
              </p:nvSpPr>
              <p:spPr bwMode="auto">
                <a:xfrm>
                  <a:off x="5301" y="1891"/>
                  <a:ext cx="67" cy="36"/>
                </a:xfrm>
                <a:prstGeom prst="line">
                  <a:avLst/>
                </a:prstGeom>
                <a:noFill/>
                <a:ln w="4763">
                  <a:solidFill>
                    <a:srgbClr val="808080"/>
                  </a:solidFill>
                  <a:round/>
                  <a:headEnd/>
                  <a:tailEnd/>
                </a:ln>
              </p:spPr>
              <p:txBody>
                <a:bodyPr/>
                <a:lstStyle/>
                <a:p>
                  <a:endParaRPr lang="zh-CN" altLang="en-US"/>
                </a:p>
              </p:txBody>
            </p:sp>
            <p:sp>
              <p:nvSpPr>
                <p:cNvPr id="10448" name="Line 237"/>
                <p:cNvSpPr>
                  <a:spLocks noChangeShapeType="1"/>
                </p:cNvSpPr>
                <p:nvPr/>
              </p:nvSpPr>
              <p:spPr bwMode="auto">
                <a:xfrm>
                  <a:off x="5318" y="1886"/>
                  <a:ext cx="65" cy="36"/>
                </a:xfrm>
                <a:prstGeom prst="line">
                  <a:avLst/>
                </a:prstGeom>
                <a:noFill/>
                <a:ln w="4763">
                  <a:solidFill>
                    <a:srgbClr val="808080"/>
                  </a:solidFill>
                  <a:round/>
                  <a:headEnd/>
                  <a:tailEnd/>
                </a:ln>
              </p:spPr>
              <p:txBody>
                <a:bodyPr/>
                <a:lstStyle/>
                <a:p>
                  <a:endParaRPr lang="zh-CN" altLang="en-US"/>
                </a:p>
              </p:txBody>
            </p:sp>
            <p:sp>
              <p:nvSpPr>
                <p:cNvPr id="10449" name="Line 238"/>
                <p:cNvSpPr>
                  <a:spLocks noChangeShapeType="1"/>
                </p:cNvSpPr>
                <p:nvPr/>
              </p:nvSpPr>
              <p:spPr bwMode="auto">
                <a:xfrm>
                  <a:off x="5332" y="1880"/>
                  <a:ext cx="64" cy="34"/>
                </a:xfrm>
                <a:prstGeom prst="line">
                  <a:avLst/>
                </a:prstGeom>
                <a:noFill/>
                <a:ln w="4763">
                  <a:solidFill>
                    <a:srgbClr val="808080"/>
                  </a:solidFill>
                  <a:round/>
                  <a:headEnd/>
                  <a:tailEnd/>
                </a:ln>
              </p:spPr>
              <p:txBody>
                <a:bodyPr/>
                <a:lstStyle/>
                <a:p>
                  <a:endParaRPr lang="zh-CN" altLang="en-US"/>
                </a:p>
              </p:txBody>
            </p:sp>
            <p:sp>
              <p:nvSpPr>
                <p:cNvPr id="10450" name="Line 239"/>
                <p:cNvSpPr>
                  <a:spLocks noChangeShapeType="1"/>
                </p:cNvSpPr>
                <p:nvPr/>
              </p:nvSpPr>
              <p:spPr bwMode="auto">
                <a:xfrm>
                  <a:off x="5346" y="1874"/>
                  <a:ext cx="64" cy="33"/>
                </a:xfrm>
                <a:prstGeom prst="line">
                  <a:avLst/>
                </a:prstGeom>
                <a:noFill/>
                <a:ln w="4763">
                  <a:solidFill>
                    <a:srgbClr val="808080"/>
                  </a:solidFill>
                  <a:round/>
                  <a:headEnd/>
                  <a:tailEnd/>
                </a:ln>
              </p:spPr>
              <p:txBody>
                <a:bodyPr/>
                <a:lstStyle/>
                <a:p>
                  <a:endParaRPr lang="zh-CN" altLang="en-US"/>
                </a:p>
              </p:txBody>
            </p:sp>
            <p:sp>
              <p:nvSpPr>
                <p:cNvPr id="10451" name="Line 240"/>
                <p:cNvSpPr>
                  <a:spLocks noChangeShapeType="1"/>
                </p:cNvSpPr>
                <p:nvPr/>
              </p:nvSpPr>
              <p:spPr bwMode="auto">
                <a:xfrm>
                  <a:off x="5209" y="1892"/>
                  <a:ext cx="35" cy="18"/>
                </a:xfrm>
                <a:prstGeom prst="line">
                  <a:avLst/>
                </a:prstGeom>
                <a:noFill/>
                <a:ln w="4763">
                  <a:solidFill>
                    <a:srgbClr val="808080"/>
                  </a:solidFill>
                  <a:round/>
                  <a:headEnd/>
                  <a:tailEnd/>
                </a:ln>
              </p:spPr>
              <p:txBody>
                <a:bodyPr/>
                <a:lstStyle/>
                <a:p>
                  <a:endParaRPr lang="zh-CN" altLang="en-US"/>
                </a:p>
              </p:txBody>
            </p:sp>
            <p:sp>
              <p:nvSpPr>
                <p:cNvPr id="10452" name="Line 241"/>
                <p:cNvSpPr>
                  <a:spLocks noChangeShapeType="1"/>
                </p:cNvSpPr>
                <p:nvPr/>
              </p:nvSpPr>
              <p:spPr bwMode="auto">
                <a:xfrm>
                  <a:off x="5232" y="1885"/>
                  <a:ext cx="32" cy="17"/>
                </a:xfrm>
                <a:prstGeom prst="line">
                  <a:avLst/>
                </a:prstGeom>
                <a:noFill/>
                <a:ln w="4763">
                  <a:solidFill>
                    <a:srgbClr val="808080"/>
                  </a:solidFill>
                  <a:round/>
                  <a:headEnd/>
                  <a:tailEnd/>
                </a:ln>
              </p:spPr>
              <p:txBody>
                <a:bodyPr/>
                <a:lstStyle/>
                <a:p>
                  <a:endParaRPr lang="zh-CN" altLang="en-US"/>
                </a:p>
              </p:txBody>
            </p:sp>
            <p:sp>
              <p:nvSpPr>
                <p:cNvPr id="10453" name="Line 242"/>
                <p:cNvSpPr>
                  <a:spLocks noChangeShapeType="1"/>
                </p:cNvSpPr>
                <p:nvPr/>
              </p:nvSpPr>
              <p:spPr bwMode="auto">
                <a:xfrm>
                  <a:off x="5252" y="1879"/>
                  <a:ext cx="33" cy="17"/>
                </a:xfrm>
                <a:prstGeom prst="line">
                  <a:avLst/>
                </a:prstGeom>
                <a:noFill/>
                <a:ln w="4763">
                  <a:solidFill>
                    <a:srgbClr val="808080"/>
                  </a:solidFill>
                  <a:round/>
                  <a:headEnd/>
                  <a:tailEnd/>
                </a:ln>
              </p:spPr>
              <p:txBody>
                <a:bodyPr/>
                <a:lstStyle/>
                <a:p>
                  <a:endParaRPr lang="zh-CN" altLang="en-US"/>
                </a:p>
              </p:txBody>
            </p:sp>
            <p:sp>
              <p:nvSpPr>
                <p:cNvPr id="10454" name="Line 243"/>
                <p:cNvSpPr>
                  <a:spLocks noChangeShapeType="1"/>
                </p:cNvSpPr>
                <p:nvPr/>
              </p:nvSpPr>
              <p:spPr bwMode="auto">
                <a:xfrm>
                  <a:off x="5272" y="1872"/>
                  <a:ext cx="32" cy="15"/>
                </a:xfrm>
                <a:prstGeom prst="line">
                  <a:avLst/>
                </a:prstGeom>
                <a:noFill/>
                <a:ln w="4763">
                  <a:solidFill>
                    <a:srgbClr val="808080"/>
                  </a:solidFill>
                  <a:round/>
                  <a:headEnd/>
                  <a:tailEnd/>
                </a:ln>
              </p:spPr>
              <p:txBody>
                <a:bodyPr/>
                <a:lstStyle/>
                <a:p>
                  <a:endParaRPr lang="zh-CN" altLang="en-US"/>
                </a:p>
              </p:txBody>
            </p:sp>
            <p:sp>
              <p:nvSpPr>
                <p:cNvPr id="10455" name="Line 244"/>
                <p:cNvSpPr>
                  <a:spLocks noChangeShapeType="1"/>
                </p:cNvSpPr>
                <p:nvPr/>
              </p:nvSpPr>
              <p:spPr bwMode="auto">
                <a:xfrm>
                  <a:off x="5292" y="1865"/>
                  <a:ext cx="31" cy="16"/>
                </a:xfrm>
                <a:prstGeom prst="line">
                  <a:avLst/>
                </a:prstGeom>
                <a:noFill/>
                <a:ln w="4763">
                  <a:solidFill>
                    <a:srgbClr val="808080"/>
                  </a:solidFill>
                  <a:round/>
                  <a:headEnd/>
                  <a:tailEnd/>
                </a:ln>
              </p:spPr>
              <p:txBody>
                <a:bodyPr/>
                <a:lstStyle/>
                <a:p>
                  <a:endParaRPr lang="zh-CN" altLang="en-US"/>
                </a:p>
              </p:txBody>
            </p:sp>
            <p:sp>
              <p:nvSpPr>
                <p:cNvPr id="10456" name="Line 245"/>
                <p:cNvSpPr>
                  <a:spLocks noChangeShapeType="1"/>
                </p:cNvSpPr>
                <p:nvPr/>
              </p:nvSpPr>
              <p:spPr bwMode="auto">
                <a:xfrm>
                  <a:off x="5315" y="1858"/>
                  <a:ext cx="29" cy="15"/>
                </a:xfrm>
                <a:prstGeom prst="line">
                  <a:avLst/>
                </a:prstGeom>
                <a:noFill/>
                <a:ln w="4763">
                  <a:solidFill>
                    <a:srgbClr val="808080"/>
                  </a:solidFill>
                  <a:round/>
                  <a:headEnd/>
                  <a:tailEnd/>
                </a:ln>
              </p:spPr>
              <p:txBody>
                <a:bodyPr/>
                <a:lstStyle/>
                <a:p>
                  <a:endParaRPr lang="zh-CN" altLang="en-US"/>
                </a:p>
              </p:txBody>
            </p:sp>
          </p:grpSp>
        </p:grpSp>
      </p:grpSp>
      <p:grpSp>
        <p:nvGrpSpPr>
          <p:cNvPr id="10288" name="Group 246"/>
          <p:cNvGrpSpPr>
            <a:grpSpLocks/>
          </p:cNvGrpSpPr>
          <p:nvPr/>
        </p:nvGrpSpPr>
        <p:grpSpPr bwMode="auto">
          <a:xfrm>
            <a:off x="8359775" y="4262438"/>
            <a:ext cx="552450" cy="246062"/>
            <a:chOff x="5266" y="2029"/>
            <a:chExt cx="348" cy="155"/>
          </a:xfrm>
        </p:grpSpPr>
        <p:sp>
          <p:nvSpPr>
            <p:cNvPr id="10420" name="Freeform 247"/>
            <p:cNvSpPr>
              <a:spLocks/>
            </p:cNvSpPr>
            <p:nvPr/>
          </p:nvSpPr>
          <p:spPr bwMode="auto">
            <a:xfrm>
              <a:off x="5266" y="2029"/>
              <a:ext cx="348" cy="155"/>
            </a:xfrm>
            <a:custGeom>
              <a:avLst/>
              <a:gdLst>
                <a:gd name="T0" fmla="*/ 0 w 2091"/>
                <a:gd name="T1" fmla="*/ 1 h 931"/>
                <a:gd name="T2" fmla="*/ 0 w 2091"/>
                <a:gd name="T3" fmla="*/ 1 h 931"/>
                <a:gd name="T4" fmla="*/ 0 w 2091"/>
                <a:gd name="T5" fmla="*/ 0 h 931"/>
                <a:gd name="T6" fmla="*/ 0 w 2091"/>
                <a:gd name="T7" fmla="*/ 0 h 931"/>
                <a:gd name="T8" fmla="*/ 0 w 2091"/>
                <a:gd name="T9" fmla="*/ 0 h 931"/>
                <a:gd name="T10" fmla="*/ 0 w 2091"/>
                <a:gd name="T11" fmla="*/ 0 h 931"/>
                <a:gd name="T12" fmla="*/ 0 w 2091"/>
                <a:gd name="T13" fmla="*/ 0 h 931"/>
                <a:gd name="T14" fmla="*/ 1 w 2091"/>
                <a:gd name="T15" fmla="*/ 0 h 931"/>
                <a:gd name="T16" fmla="*/ 1 w 2091"/>
                <a:gd name="T17" fmla="*/ 0 h 931"/>
                <a:gd name="T18" fmla="*/ 1 w 2091"/>
                <a:gd name="T19" fmla="*/ 0 h 931"/>
                <a:gd name="T20" fmla="*/ 1 w 2091"/>
                <a:gd name="T21" fmla="*/ 0 h 931"/>
                <a:gd name="T22" fmla="*/ 1 w 2091"/>
                <a:gd name="T23" fmla="*/ 0 h 931"/>
                <a:gd name="T24" fmla="*/ 1 w 2091"/>
                <a:gd name="T25" fmla="*/ 0 h 931"/>
                <a:gd name="T26" fmla="*/ 1 w 2091"/>
                <a:gd name="T27" fmla="*/ 0 h 931"/>
                <a:gd name="T28" fmla="*/ 1 w 2091"/>
                <a:gd name="T29" fmla="*/ 0 h 931"/>
                <a:gd name="T30" fmla="*/ 1 w 2091"/>
                <a:gd name="T31" fmla="*/ 0 h 931"/>
                <a:gd name="T32" fmla="*/ 1 w 2091"/>
                <a:gd name="T33" fmla="*/ 0 h 931"/>
                <a:gd name="T34" fmla="*/ 1 w 2091"/>
                <a:gd name="T35" fmla="*/ 0 h 931"/>
                <a:gd name="T36" fmla="*/ 1 w 2091"/>
                <a:gd name="T37" fmla="*/ 0 h 931"/>
                <a:gd name="T38" fmla="*/ 1 w 2091"/>
                <a:gd name="T39" fmla="*/ 0 h 931"/>
                <a:gd name="T40" fmla="*/ 1 w 2091"/>
                <a:gd name="T41" fmla="*/ 0 h 931"/>
                <a:gd name="T42" fmla="*/ 1 w 2091"/>
                <a:gd name="T43" fmla="*/ 0 h 931"/>
                <a:gd name="T44" fmla="*/ 1 w 2091"/>
                <a:gd name="T45" fmla="*/ 0 h 931"/>
                <a:gd name="T46" fmla="*/ 1 w 2091"/>
                <a:gd name="T47" fmla="*/ 0 h 931"/>
                <a:gd name="T48" fmla="*/ 2 w 2091"/>
                <a:gd name="T49" fmla="*/ 0 h 931"/>
                <a:gd name="T50" fmla="*/ 2 w 2091"/>
                <a:gd name="T51" fmla="*/ 0 h 931"/>
                <a:gd name="T52" fmla="*/ 2 w 2091"/>
                <a:gd name="T53" fmla="*/ 0 h 931"/>
                <a:gd name="T54" fmla="*/ 1 w 2091"/>
                <a:gd name="T55" fmla="*/ 0 h 931"/>
                <a:gd name="T56" fmla="*/ 1 w 2091"/>
                <a:gd name="T57" fmla="*/ 0 h 931"/>
                <a:gd name="T58" fmla="*/ 1 w 2091"/>
                <a:gd name="T59" fmla="*/ 0 h 931"/>
                <a:gd name="T60" fmla="*/ 1 w 2091"/>
                <a:gd name="T61" fmla="*/ 0 h 931"/>
                <a:gd name="T62" fmla="*/ 1 w 2091"/>
                <a:gd name="T63" fmla="*/ 0 h 931"/>
                <a:gd name="T64" fmla="*/ 1 w 2091"/>
                <a:gd name="T65" fmla="*/ 0 h 931"/>
                <a:gd name="T66" fmla="*/ 1 w 2091"/>
                <a:gd name="T67" fmla="*/ 0 h 931"/>
                <a:gd name="T68" fmla="*/ 1 w 2091"/>
                <a:gd name="T69" fmla="*/ 1 h 931"/>
                <a:gd name="T70" fmla="*/ 1 w 2091"/>
                <a:gd name="T71" fmla="*/ 1 h 931"/>
                <a:gd name="T72" fmla="*/ 1 w 2091"/>
                <a:gd name="T73" fmla="*/ 1 h 931"/>
                <a:gd name="T74" fmla="*/ 1 w 2091"/>
                <a:gd name="T75" fmla="*/ 1 h 931"/>
                <a:gd name="T76" fmla="*/ 1 w 2091"/>
                <a:gd name="T77" fmla="*/ 1 h 931"/>
                <a:gd name="T78" fmla="*/ 1 w 2091"/>
                <a:gd name="T79" fmla="*/ 1 h 931"/>
                <a:gd name="T80" fmla="*/ 1 w 2091"/>
                <a:gd name="T81" fmla="*/ 1 h 931"/>
                <a:gd name="T82" fmla="*/ 1 w 2091"/>
                <a:gd name="T83" fmla="*/ 1 h 931"/>
                <a:gd name="T84" fmla="*/ 0 w 2091"/>
                <a:gd name="T85" fmla="*/ 1 h 931"/>
                <a:gd name="T86" fmla="*/ 0 w 2091"/>
                <a:gd name="T87" fmla="*/ 1 h 931"/>
                <a:gd name="T88" fmla="*/ 0 w 2091"/>
                <a:gd name="T89" fmla="*/ 1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a:p>
          </p:txBody>
        </p:sp>
        <p:sp>
          <p:nvSpPr>
            <p:cNvPr id="10421" name="Freeform 248"/>
            <p:cNvSpPr>
              <a:spLocks/>
            </p:cNvSpPr>
            <p:nvPr/>
          </p:nvSpPr>
          <p:spPr bwMode="auto">
            <a:xfrm>
              <a:off x="5268" y="2043"/>
              <a:ext cx="342" cy="138"/>
            </a:xfrm>
            <a:custGeom>
              <a:avLst/>
              <a:gdLst>
                <a:gd name="T0" fmla="*/ 2 w 2049"/>
                <a:gd name="T1" fmla="*/ 0 h 829"/>
                <a:gd name="T2" fmla="*/ 2 w 2049"/>
                <a:gd name="T3" fmla="*/ 0 h 829"/>
                <a:gd name="T4" fmla="*/ 2 w 2049"/>
                <a:gd name="T5" fmla="*/ 0 h 829"/>
                <a:gd name="T6" fmla="*/ 2 w 2049"/>
                <a:gd name="T7" fmla="*/ 0 h 829"/>
                <a:gd name="T8" fmla="*/ 1 w 2049"/>
                <a:gd name="T9" fmla="*/ 0 h 829"/>
                <a:gd name="T10" fmla="*/ 1 w 2049"/>
                <a:gd name="T11" fmla="*/ 0 h 829"/>
                <a:gd name="T12" fmla="*/ 1 w 2049"/>
                <a:gd name="T13" fmla="*/ 0 h 829"/>
                <a:gd name="T14" fmla="*/ 1 w 2049"/>
                <a:gd name="T15" fmla="*/ 0 h 829"/>
                <a:gd name="T16" fmla="*/ 1 w 2049"/>
                <a:gd name="T17" fmla="*/ 0 h 829"/>
                <a:gd name="T18" fmla="*/ 1 w 2049"/>
                <a:gd name="T19" fmla="*/ 0 h 829"/>
                <a:gd name="T20" fmla="*/ 1 w 2049"/>
                <a:gd name="T21" fmla="*/ 0 h 829"/>
                <a:gd name="T22" fmla="*/ 1 w 2049"/>
                <a:gd name="T23" fmla="*/ 0 h 829"/>
                <a:gd name="T24" fmla="*/ 0 w 2049"/>
                <a:gd name="T25" fmla="*/ 1 h 829"/>
                <a:gd name="T26" fmla="*/ 0 w 2049"/>
                <a:gd name="T27" fmla="*/ 0 h 829"/>
                <a:gd name="T28" fmla="*/ 0 w 2049"/>
                <a:gd name="T29" fmla="*/ 0 h 829"/>
                <a:gd name="T30" fmla="*/ 0 w 2049"/>
                <a:gd name="T31" fmla="*/ 1 h 829"/>
                <a:gd name="T32" fmla="*/ 0 w 2049"/>
                <a:gd name="T33" fmla="*/ 0 h 829"/>
                <a:gd name="T34" fmla="*/ 0 w 2049"/>
                <a:gd name="T35" fmla="*/ 0 h 829"/>
                <a:gd name="T36" fmla="*/ 0 w 2049"/>
                <a:gd name="T37" fmla="*/ 0 h 829"/>
                <a:gd name="T38" fmla="*/ 0 w 2049"/>
                <a:gd name="T39" fmla="*/ 0 h 829"/>
                <a:gd name="T40" fmla="*/ 0 w 2049"/>
                <a:gd name="T41" fmla="*/ 1 h 829"/>
                <a:gd name="T42" fmla="*/ 0 w 2049"/>
                <a:gd name="T43" fmla="*/ 0 h 829"/>
                <a:gd name="T44" fmla="*/ 0 w 2049"/>
                <a:gd name="T45" fmla="*/ 0 h 829"/>
                <a:gd name="T46" fmla="*/ 0 w 2049"/>
                <a:gd name="T47" fmla="*/ 0 h 829"/>
                <a:gd name="T48" fmla="*/ 1 w 2049"/>
                <a:gd name="T49" fmla="*/ 0 h 829"/>
                <a:gd name="T50" fmla="*/ 1 w 2049"/>
                <a:gd name="T51" fmla="*/ 0 h 829"/>
                <a:gd name="T52" fmla="*/ 1 w 2049"/>
                <a:gd name="T53" fmla="*/ 0 h 829"/>
                <a:gd name="T54" fmla="*/ 1 w 2049"/>
                <a:gd name="T55" fmla="*/ 0 h 829"/>
                <a:gd name="T56" fmla="*/ 1 w 2049"/>
                <a:gd name="T57" fmla="*/ 0 h 829"/>
                <a:gd name="T58" fmla="*/ 1 w 2049"/>
                <a:gd name="T59" fmla="*/ 0 h 829"/>
                <a:gd name="T60" fmla="*/ 1 w 2049"/>
                <a:gd name="T61" fmla="*/ 0 h 829"/>
                <a:gd name="T62" fmla="*/ 1 w 2049"/>
                <a:gd name="T63" fmla="*/ 0 h 829"/>
                <a:gd name="T64" fmla="*/ 1 w 2049"/>
                <a:gd name="T65" fmla="*/ 0 h 829"/>
                <a:gd name="T66" fmla="*/ 1 w 2049"/>
                <a:gd name="T67" fmla="*/ 0 h 829"/>
                <a:gd name="T68" fmla="*/ 1 w 2049"/>
                <a:gd name="T69" fmla="*/ 0 h 829"/>
                <a:gd name="T70" fmla="*/ 1 w 2049"/>
                <a:gd name="T71" fmla="*/ 0 h 829"/>
                <a:gd name="T72" fmla="*/ 1 w 2049"/>
                <a:gd name="T73" fmla="*/ 0 h 829"/>
                <a:gd name="T74" fmla="*/ 1 w 2049"/>
                <a:gd name="T75" fmla="*/ 0 h 829"/>
                <a:gd name="T76" fmla="*/ 1 w 2049"/>
                <a:gd name="T77" fmla="*/ 0 h 829"/>
                <a:gd name="T78" fmla="*/ 1 w 2049"/>
                <a:gd name="T79" fmla="*/ 0 h 829"/>
                <a:gd name="T80" fmla="*/ 1 w 2049"/>
                <a:gd name="T81" fmla="*/ 0 h 829"/>
                <a:gd name="T82" fmla="*/ 2 w 2049"/>
                <a:gd name="T83" fmla="*/ 0 h 829"/>
                <a:gd name="T84" fmla="*/ 2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w="9525">
              <a:noFill/>
              <a:round/>
              <a:headEnd/>
              <a:tailEnd/>
            </a:ln>
          </p:spPr>
          <p:txBody>
            <a:bodyPr/>
            <a:lstStyle/>
            <a:p>
              <a:endParaRPr lang="zh-CN" altLang="en-US"/>
            </a:p>
          </p:txBody>
        </p:sp>
        <p:sp>
          <p:nvSpPr>
            <p:cNvPr id="10422" name="Freeform 249"/>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w="9525">
              <a:noFill/>
              <a:round/>
              <a:headEnd/>
              <a:tailEnd/>
            </a:ln>
          </p:spPr>
          <p:txBody>
            <a:bodyPr/>
            <a:lstStyle/>
            <a:p>
              <a:endParaRPr lang="zh-CN" altLang="en-US"/>
            </a:p>
          </p:txBody>
        </p:sp>
        <p:sp>
          <p:nvSpPr>
            <p:cNvPr id="10423" name="Freeform 250"/>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w="9525">
              <a:noFill/>
              <a:round/>
              <a:headEnd/>
              <a:tailEnd/>
            </a:ln>
          </p:spPr>
          <p:txBody>
            <a:bodyPr/>
            <a:lstStyle/>
            <a:p>
              <a:endParaRPr lang="zh-CN" altLang="en-US"/>
            </a:p>
          </p:txBody>
        </p:sp>
        <p:sp>
          <p:nvSpPr>
            <p:cNvPr id="10424" name="Freeform 251"/>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w="9525">
              <a:noFill/>
              <a:round/>
              <a:headEnd/>
              <a:tailEnd/>
            </a:ln>
          </p:spPr>
          <p:txBody>
            <a:bodyPr/>
            <a:lstStyle/>
            <a:p>
              <a:endParaRPr lang="zh-CN" altLang="en-US"/>
            </a:p>
          </p:txBody>
        </p:sp>
        <p:sp>
          <p:nvSpPr>
            <p:cNvPr id="10425" name="Freeform 252"/>
            <p:cNvSpPr>
              <a:spLocks/>
            </p:cNvSpPr>
            <p:nvPr/>
          </p:nvSpPr>
          <p:spPr bwMode="auto">
            <a:xfrm>
              <a:off x="5303" y="2127"/>
              <a:ext cx="142" cy="35"/>
            </a:xfrm>
            <a:custGeom>
              <a:avLst/>
              <a:gdLst>
                <a:gd name="T0" fmla="*/ 1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1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w="9525">
              <a:noFill/>
              <a:round/>
              <a:headEnd/>
              <a:tailEnd/>
            </a:ln>
          </p:spPr>
          <p:txBody>
            <a:bodyPr/>
            <a:lstStyle/>
            <a:p>
              <a:endParaRPr lang="zh-CN" altLang="en-US"/>
            </a:p>
          </p:txBody>
        </p:sp>
      </p:grpSp>
      <p:grpSp>
        <p:nvGrpSpPr>
          <p:cNvPr id="10289" name="Group 253"/>
          <p:cNvGrpSpPr>
            <a:grpSpLocks/>
          </p:cNvGrpSpPr>
          <p:nvPr/>
        </p:nvGrpSpPr>
        <p:grpSpPr bwMode="auto">
          <a:xfrm>
            <a:off x="8453438" y="3994150"/>
            <a:ext cx="228600" cy="125413"/>
            <a:chOff x="5325" y="1860"/>
            <a:chExt cx="144" cy="79"/>
          </a:xfrm>
        </p:grpSpPr>
        <p:grpSp>
          <p:nvGrpSpPr>
            <p:cNvPr id="10407" name="Group 254"/>
            <p:cNvGrpSpPr>
              <a:grpSpLocks/>
            </p:cNvGrpSpPr>
            <p:nvPr/>
          </p:nvGrpSpPr>
          <p:grpSpPr bwMode="auto">
            <a:xfrm>
              <a:off x="5325" y="1860"/>
              <a:ext cx="125" cy="63"/>
              <a:chOff x="5325" y="1860"/>
              <a:chExt cx="125" cy="63"/>
            </a:xfrm>
          </p:grpSpPr>
          <p:sp>
            <p:nvSpPr>
              <p:cNvPr id="10411" name="Freeform 255"/>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a:p>
            </p:txBody>
          </p:sp>
          <p:sp>
            <p:nvSpPr>
              <p:cNvPr id="10412" name="Freeform 256"/>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w="9525">
                <a:noFill/>
                <a:round/>
                <a:headEnd/>
                <a:tailEnd/>
              </a:ln>
            </p:spPr>
            <p:txBody>
              <a:bodyPr/>
              <a:lstStyle/>
              <a:p>
                <a:endParaRPr lang="zh-CN" altLang="en-US"/>
              </a:p>
            </p:txBody>
          </p:sp>
          <p:sp>
            <p:nvSpPr>
              <p:cNvPr id="10413" name="Freeform 257"/>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w="9525">
                <a:noFill/>
                <a:round/>
                <a:headEnd/>
                <a:tailEnd/>
              </a:ln>
            </p:spPr>
            <p:txBody>
              <a:bodyPr/>
              <a:lstStyle/>
              <a:p>
                <a:endParaRPr lang="zh-CN" altLang="en-US"/>
              </a:p>
            </p:txBody>
          </p:sp>
          <p:sp>
            <p:nvSpPr>
              <p:cNvPr id="10414" name="Freeform 258"/>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w="9525">
                <a:noFill/>
                <a:round/>
                <a:headEnd/>
                <a:tailEnd/>
              </a:ln>
            </p:spPr>
            <p:txBody>
              <a:bodyPr/>
              <a:lstStyle/>
              <a:p>
                <a:endParaRPr lang="zh-CN" altLang="en-US"/>
              </a:p>
            </p:txBody>
          </p:sp>
          <p:sp>
            <p:nvSpPr>
              <p:cNvPr id="10415" name="Freeform 259"/>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w="9525">
                <a:noFill/>
                <a:round/>
                <a:headEnd/>
                <a:tailEnd/>
              </a:ln>
            </p:spPr>
            <p:txBody>
              <a:bodyPr/>
              <a:lstStyle/>
              <a:p>
                <a:endParaRPr lang="zh-CN" altLang="en-US"/>
              </a:p>
            </p:txBody>
          </p:sp>
          <p:sp>
            <p:nvSpPr>
              <p:cNvPr id="10416" name="Freeform 260"/>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w="9525">
                <a:noFill/>
                <a:round/>
                <a:headEnd/>
                <a:tailEnd/>
              </a:ln>
            </p:spPr>
            <p:txBody>
              <a:bodyPr/>
              <a:lstStyle/>
              <a:p>
                <a:endParaRPr lang="zh-CN" altLang="en-US"/>
              </a:p>
            </p:txBody>
          </p:sp>
          <p:sp>
            <p:nvSpPr>
              <p:cNvPr id="10417" name="Freeform 261"/>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w="9525">
                <a:noFill/>
                <a:round/>
                <a:headEnd/>
                <a:tailEnd/>
              </a:ln>
            </p:spPr>
            <p:txBody>
              <a:bodyPr/>
              <a:lstStyle/>
              <a:p>
                <a:endParaRPr lang="zh-CN" altLang="en-US"/>
              </a:p>
            </p:txBody>
          </p:sp>
          <p:sp>
            <p:nvSpPr>
              <p:cNvPr id="10418" name="Freeform 262"/>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w="9525">
                <a:noFill/>
                <a:round/>
                <a:headEnd/>
                <a:tailEnd/>
              </a:ln>
            </p:spPr>
            <p:txBody>
              <a:bodyPr/>
              <a:lstStyle/>
              <a:p>
                <a:endParaRPr lang="zh-CN" altLang="en-US"/>
              </a:p>
            </p:txBody>
          </p:sp>
          <p:sp>
            <p:nvSpPr>
              <p:cNvPr id="10419" name="Freeform 263"/>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w="9525">
                <a:noFill/>
                <a:round/>
                <a:headEnd/>
                <a:tailEnd/>
              </a:ln>
            </p:spPr>
            <p:txBody>
              <a:bodyPr/>
              <a:lstStyle/>
              <a:p>
                <a:endParaRPr lang="zh-CN" altLang="en-US"/>
              </a:p>
            </p:txBody>
          </p:sp>
        </p:grpSp>
        <p:grpSp>
          <p:nvGrpSpPr>
            <p:cNvPr id="10408" name="Group 264"/>
            <p:cNvGrpSpPr>
              <a:grpSpLocks/>
            </p:cNvGrpSpPr>
            <p:nvPr/>
          </p:nvGrpSpPr>
          <p:grpSpPr bwMode="auto">
            <a:xfrm>
              <a:off x="5432" y="1894"/>
              <a:ext cx="37" cy="45"/>
              <a:chOff x="5432" y="1894"/>
              <a:chExt cx="37" cy="45"/>
            </a:xfrm>
          </p:grpSpPr>
          <p:sp>
            <p:nvSpPr>
              <p:cNvPr id="10409" name="Freeform 265"/>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a:p>
            </p:txBody>
          </p:sp>
          <p:sp>
            <p:nvSpPr>
              <p:cNvPr id="10410" name="Freeform 266"/>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w="9525">
                <a:noFill/>
                <a:round/>
                <a:headEnd/>
                <a:tailEnd/>
              </a:ln>
            </p:spPr>
            <p:txBody>
              <a:bodyPr/>
              <a:lstStyle/>
              <a:p>
                <a:endParaRPr lang="zh-CN" altLang="en-US"/>
              </a:p>
            </p:txBody>
          </p:sp>
        </p:grpSp>
      </p:grpSp>
      <p:sp>
        <p:nvSpPr>
          <p:cNvPr id="10290" name="Freeform 267"/>
          <p:cNvSpPr>
            <a:spLocks/>
          </p:cNvSpPr>
          <p:nvPr/>
        </p:nvSpPr>
        <p:spPr bwMode="auto">
          <a:xfrm>
            <a:off x="8675688" y="3662363"/>
            <a:ext cx="195262" cy="212725"/>
          </a:xfrm>
          <a:custGeom>
            <a:avLst/>
            <a:gdLst>
              <a:gd name="T0" fmla="*/ 2147483647 w 741"/>
              <a:gd name="T1" fmla="*/ 2147483647 h 807"/>
              <a:gd name="T2" fmla="*/ 2147483647 w 741"/>
              <a:gd name="T3" fmla="*/ 2147483647 h 807"/>
              <a:gd name="T4" fmla="*/ 2147483647 w 741"/>
              <a:gd name="T5" fmla="*/ 2147483647 h 807"/>
              <a:gd name="T6" fmla="*/ 2147483647 w 741"/>
              <a:gd name="T7" fmla="*/ 2147483647 h 807"/>
              <a:gd name="T8" fmla="*/ 2147483647 w 741"/>
              <a:gd name="T9" fmla="*/ 2147483647 h 807"/>
              <a:gd name="T10" fmla="*/ 2147483647 w 741"/>
              <a:gd name="T11" fmla="*/ 2147483647 h 807"/>
              <a:gd name="T12" fmla="*/ 2147483647 w 741"/>
              <a:gd name="T13" fmla="*/ 2147483647 h 807"/>
              <a:gd name="T14" fmla="*/ 2147483647 w 741"/>
              <a:gd name="T15" fmla="*/ 2147483647 h 807"/>
              <a:gd name="T16" fmla="*/ 2147483647 w 741"/>
              <a:gd name="T17" fmla="*/ 2147483647 h 807"/>
              <a:gd name="T18" fmla="*/ 0 w 741"/>
              <a:gd name="T19" fmla="*/ 2147483647 h 807"/>
              <a:gd name="T20" fmla="*/ 0 w 741"/>
              <a:gd name="T21" fmla="*/ 2147483647 h 807"/>
              <a:gd name="T22" fmla="*/ 2147483647 w 741"/>
              <a:gd name="T23" fmla="*/ 2147483647 h 807"/>
              <a:gd name="T24" fmla="*/ 2147483647 w 741"/>
              <a:gd name="T25" fmla="*/ 2147483647 h 807"/>
              <a:gd name="T26" fmla="*/ 2147483647 w 741"/>
              <a:gd name="T27" fmla="*/ 2147483647 h 807"/>
              <a:gd name="T28" fmla="*/ 2147483647 w 741"/>
              <a:gd name="T29" fmla="*/ 2147483647 h 807"/>
              <a:gd name="T30" fmla="*/ 2147483647 w 741"/>
              <a:gd name="T31" fmla="*/ 2147483647 h 807"/>
              <a:gd name="T32" fmla="*/ 2147483647 w 741"/>
              <a:gd name="T33" fmla="*/ 2147483647 h 807"/>
              <a:gd name="T34" fmla="*/ 2147483647 w 741"/>
              <a:gd name="T35" fmla="*/ 2147483647 h 807"/>
              <a:gd name="T36" fmla="*/ 2147483647 w 741"/>
              <a:gd name="T37" fmla="*/ 2147483647 h 807"/>
              <a:gd name="T38" fmla="*/ 2147483647 w 741"/>
              <a:gd name="T39" fmla="*/ 2147483647 h 807"/>
              <a:gd name="T40" fmla="*/ 2147483647 w 741"/>
              <a:gd name="T41" fmla="*/ 2147483647 h 807"/>
              <a:gd name="T42" fmla="*/ 2147483647 w 741"/>
              <a:gd name="T43" fmla="*/ 2147483647 h 807"/>
              <a:gd name="T44" fmla="*/ 2147483647 w 741"/>
              <a:gd name="T45" fmla="*/ 2147483647 h 807"/>
              <a:gd name="T46" fmla="*/ 2147483647 w 741"/>
              <a:gd name="T47" fmla="*/ 2147483647 h 807"/>
              <a:gd name="T48" fmla="*/ 2147483647 w 741"/>
              <a:gd name="T49" fmla="*/ 2147483647 h 807"/>
              <a:gd name="T50" fmla="*/ 2147483647 w 741"/>
              <a:gd name="T51" fmla="*/ 2147483647 h 807"/>
              <a:gd name="T52" fmla="*/ 2147483647 w 741"/>
              <a:gd name="T53" fmla="*/ 2147483647 h 807"/>
              <a:gd name="T54" fmla="*/ 2147483647 w 741"/>
              <a:gd name="T55" fmla="*/ 2147483647 h 807"/>
              <a:gd name="T56" fmla="*/ 2147483647 w 741"/>
              <a:gd name="T57" fmla="*/ 2147483647 h 807"/>
              <a:gd name="T58" fmla="*/ 2147483647 w 741"/>
              <a:gd name="T59" fmla="*/ 2147483647 h 807"/>
              <a:gd name="T60" fmla="*/ 2147483647 w 741"/>
              <a:gd name="T61" fmla="*/ 2147483647 h 807"/>
              <a:gd name="T62" fmla="*/ 2147483647 w 741"/>
              <a:gd name="T63" fmla="*/ 2147483647 h 807"/>
              <a:gd name="T64" fmla="*/ 2147483647 w 741"/>
              <a:gd name="T65" fmla="*/ 2147483647 h 807"/>
              <a:gd name="T66" fmla="*/ 2147483647 w 741"/>
              <a:gd name="T67" fmla="*/ 0 h 807"/>
              <a:gd name="T68" fmla="*/ 2147483647 w 741"/>
              <a:gd name="T69" fmla="*/ 2147483647 h 807"/>
              <a:gd name="T70" fmla="*/ 2147483647 w 741"/>
              <a:gd name="T71" fmla="*/ 2147483647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a:p>
        </p:txBody>
      </p:sp>
      <p:sp>
        <p:nvSpPr>
          <p:cNvPr id="10291" name="Freeform 268"/>
          <p:cNvSpPr>
            <a:spLocks/>
          </p:cNvSpPr>
          <p:nvPr/>
        </p:nvSpPr>
        <p:spPr bwMode="auto">
          <a:xfrm>
            <a:off x="8685213" y="3790950"/>
            <a:ext cx="11112" cy="3175"/>
          </a:xfrm>
          <a:custGeom>
            <a:avLst/>
            <a:gdLst>
              <a:gd name="T0" fmla="*/ 0 w 42"/>
              <a:gd name="T1" fmla="*/ 2147483647 h 9"/>
              <a:gd name="T2" fmla="*/ 2147483647 w 42"/>
              <a:gd name="T3" fmla="*/ 2147483647 h 9"/>
              <a:gd name="T4" fmla="*/ 2147483647 w 42"/>
              <a:gd name="T5" fmla="*/ 2147483647 h 9"/>
              <a:gd name="T6" fmla="*/ 2147483647 w 42"/>
              <a:gd name="T7" fmla="*/ 2147483647 h 9"/>
              <a:gd name="T8" fmla="*/ 2147483647 w 42"/>
              <a:gd name="T9" fmla="*/ 2147483647 h 9"/>
              <a:gd name="T10" fmla="*/ 2147483647 w 42"/>
              <a:gd name="T11" fmla="*/ 0 h 9"/>
              <a:gd name="T12" fmla="*/ 0 w 42"/>
              <a:gd name="T13" fmla="*/ 2147483647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w="9525">
            <a:noFill/>
            <a:round/>
            <a:headEnd/>
            <a:tailEnd/>
          </a:ln>
        </p:spPr>
        <p:txBody>
          <a:bodyPr/>
          <a:lstStyle/>
          <a:p>
            <a:endParaRPr lang="zh-CN" altLang="en-US"/>
          </a:p>
        </p:txBody>
      </p:sp>
      <p:sp>
        <p:nvSpPr>
          <p:cNvPr id="10292" name="Freeform 269"/>
          <p:cNvSpPr>
            <a:spLocks/>
          </p:cNvSpPr>
          <p:nvPr/>
        </p:nvSpPr>
        <p:spPr bwMode="auto">
          <a:xfrm>
            <a:off x="8696325" y="3783013"/>
            <a:ext cx="4763" cy="7937"/>
          </a:xfrm>
          <a:custGeom>
            <a:avLst/>
            <a:gdLst>
              <a:gd name="T0" fmla="*/ 0 w 17"/>
              <a:gd name="T1" fmla="*/ 0 h 31"/>
              <a:gd name="T2" fmla="*/ 2147483647 w 17"/>
              <a:gd name="T3" fmla="*/ 2147483647 h 31"/>
              <a:gd name="T4" fmla="*/ 2147483647 w 17"/>
              <a:gd name="T5" fmla="*/ 2147483647 h 31"/>
              <a:gd name="T6" fmla="*/ 2147483647 w 17"/>
              <a:gd name="T7" fmla="*/ 2147483647 h 31"/>
              <a:gd name="T8" fmla="*/ 2147483647 w 17"/>
              <a:gd name="T9" fmla="*/ 2147483647 h 31"/>
              <a:gd name="T10" fmla="*/ 2147483647 w 17"/>
              <a:gd name="T11" fmla="*/ 2147483647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w="9525">
            <a:noFill/>
            <a:round/>
            <a:headEnd/>
            <a:tailEnd/>
          </a:ln>
        </p:spPr>
        <p:txBody>
          <a:bodyPr/>
          <a:lstStyle/>
          <a:p>
            <a:endParaRPr lang="zh-CN" altLang="en-US"/>
          </a:p>
        </p:txBody>
      </p:sp>
      <p:sp>
        <p:nvSpPr>
          <p:cNvPr id="10293" name="Freeform 270"/>
          <p:cNvSpPr>
            <a:spLocks/>
          </p:cNvSpPr>
          <p:nvPr/>
        </p:nvSpPr>
        <p:spPr bwMode="auto">
          <a:xfrm>
            <a:off x="8704263" y="3756025"/>
            <a:ext cx="4762" cy="15875"/>
          </a:xfrm>
          <a:custGeom>
            <a:avLst/>
            <a:gdLst>
              <a:gd name="T0" fmla="*/ 2147483647 w 19"/>
              <a:gd name="T1" fmla="*/ 0 h 60"/>
              <a:gd name="T2" fmla="*/ 2147483647 w 19"/>
              <a:gd name="T3" fmla="*/ 2147483647 h 60"/>
              <a:gd name="T4" fmla="*/ 0 w 19"/>
              <a:gd name="T5" fmla="*/ 2147483647 h 60"/>
              <a:gd name="T6" fmla="*/ 2147483647 w 19"/>
              <a:gd name="T7" fmla="*/ 2147483647 h 60"/>
              <a:gd name="T8" fmla="*/ 2147483647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w="9525">
            <a:noFill/>
            <a:round/>
            <a:headEnd/>
            <a:tailEnd/>
          </a:ln>
        </p:spPr>
        <p:txBody>
          <a:bodyPr/>
          <a:lstStyle/>
          <a:p>
            <a:endParaRPr lang="zh-CN" altLang="en-US"/>
          </a:p>
        </p:txBody>
      </p:sp>
      <p:sp>
        <p:nvSpPr>
          <p:cNvPr id="10294" name="Freeform 271"/>
          <p:cNvSpPr>
            <a:spLocks/>
          </p:cNvSpPr>
          <p:nvPr/>
        </p:nvSpPr>
        <p:spPr bwMode="auto">
          <a:xfrm>
            <a:off x="8707438" y="3740150"/>
            <a:ext cx="20637" cy="14288"/>
          </a:xfrm>
          <a:custGeom>
            <a:avLst/>
            <a:gdLst>
              <a:gd name="T0" fmla="*/ 0 w 80"/>
              <a:gd name="T1" fmla="*/ 0 h 51"/>
              <a:gd name="T2" fmla="*/ 2147483647 w 80"/>
              <a:gd name="T3" fmla="*/ 2147483647 h 51"/>
              <a:gd name="T4" fmla="*/ 2147483647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w="9525">
            <a:noFill/>
            <a:round/>
            <a:headEnd/>
            <a:tailEnd/>
          </a:ln>
        </p:spPr>
        <p:txBody>
          <a:bodyPr/>
          <a:lstStyle/>
          <a:p>
            <a:endParaRPr lang="zh-CN" altLang="en-US"/>
          </a:p>
        </p:txBody>
      </p:sp>
      <p:sp>
        <p:nvSpPr>
          <p:cNvPr id="10295" name="Freeform 272"/>
          <p:cNvSpPr>
            <a:spLocks/>
          </p:cNvSpPr>
          <p:nvPr/>
        </p:nvSpPr>
        <p:spPr bwMode="auto">
          <a:xfrm>
            <a:off x="8702675" y="3721100"/>
            <a:ext cx="34925" cy="12700"/>
          </a:xfrm>
          <a:custGeom>
            <a:avLst/>
            <a:gdLst>
              <a:gd name="T0" fmla="*/ 0 w 135"/>
              <a:gd name="T1" fmla="*/ 2147483647 h 48"/>
              <a:gd name="T2" fmla="*/ 2147483647 w 135"/>
              <a:gd name="T3" fmla="*/ 2147483647 h 48"/>
              <a:gd name="T4" fmla="*/ 2147483647 w 135"/>
              <a:gd name="T5" fmla="*/ 2147483647 h 48"/>
              <a:gd name="T6" fmla="*/ 2147483647 w 135"/>
              <a:gd name="T7" fmla="*/ 2147483647 h 48"/>
              <a:gd name="T8" fmla="*/ 2147483647 w 135"/>
              <a:gd name="T9" fmla="*/ 2147483647 h 48"/>
              <a:gd name="T10" fmla="*/ 2147483647 w 135"/>
              <a:gd name="T11" fmla="*/ 2147483647 h 48"/>
              <a:gd name="T12" fmla="*/ 2147483647 w 135"/>
              <a:gd name="T13" fmla="*/ 2147483647 h 48"/>
              <a:gd name="T14" fmla="*/ 2147483647 w 135"/>
              <a:gd name="T15" fmla="*/ 2147483647 h 48"/>
              <a:gd name="T16" fmla="*/ 2147483647 w 135"/>
              <a:gd name="T17" fmla="*/ 2147483647 h 48"/>
              <a:gd name="T18" fmla="*/ 2147483647 w 135"/>
              <a:gd name="T19" fmla="*/ 0 h 48"/>
              <a:gd name="T20" fmla="*/ 2147483647 w 135"/>
              <a:gd name="T21" fmla="*/ 2147483647 h 48"/>
              <a:gd name="T22" fmla="*/ 2147483647 w 135"/>
              <a:gd name="T23" fmla="*/ 2147483647 h 48"/>
              <a:gd name="T24" fmla="*/ 2147483647 w 135"/>
              <a:gd name="T25" fmla="*/ 2147483647 h 48"/>
              <a:gd name="T26" fmla="*/ 2147483647 w 135"/>
              <a:gd name="T27" fmla="*/ 2147483647 h 48"/>
              <a:gd name="T28" fmla="*/ 0 w 135"/>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w="9525">
            <a:noFill/>
            <a:round/>
            <a:headEnd/>
            <a:tailEnd/>
          </a:ln>
        </p:spPr>
        <p:txBody>
          <a:bodyPr/>
          <a:lstStyle/>
          <a:p>
            <a:endParaRPr lang="zh-CN" altLang="en-US"/>
          </a:p>
        </p:txBody>
      </p:sp>
      <p:sp>
        <p:nvSpPr>
          <p:cNvPr id="10296" name="Freeform 273"/>
          <p:cNvSpPr>
            <a:spLocks/>
          </p:cNvSpPr>
          <p:nvPr/>
        </p:nvSpPr>
        <p:spPr bwMode="auto">
          <a:xfrm>
            <a:off x="8782050" y="3738563"/>
            <a:ext cx="20638" cy="41275"/>
          </a:xfrm>
          <a:custGeom>
            <a:avLst/>
            <a:gdLst>
              <a:gd name="T0" fmla="*/ 0 w 78"/>
              <a:gd name="T1" fmla="*/ 2147483647 h 159"/>
              <a:gd name="T2" fmla="*/ 2147483647 w 78"/>
              <a:gd name="T3" fmla="*/ 2147483647 h 159"/>
              <a:gd name="T4" fmla="*/ 2147483647 w 78"/>
              <a:gd name="T5" fmla="*/ 2147483647 h 159"/>
              <a:gd name="T6" fmla="*/ 2147483647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2147483647 h 159"/>
              <a:gd name="T24" fmla="*/ 2147483647 w 78"/>
              <a:gd name="T25" fmla="*/ 2147483647 h 159"/>
              <a:gd name="T26" fmla="*/ 2147483647 w 78"/>
              <a:gd name="T27" fmla="*/ 2147483647 h 159"/>
              <a:gd name="T28" fmla="*/ 2147483647 w 78"/>
              <a:gd name="T29" fmla="*/ 2147483647 h 159"/>
              <a:gd name="T30" fmla="*/ 2147483647 w 78"/>
              <a:gd name="T31" fmla="*/ 2147483647 h 159"/>
              <a:gd name="T32" fmla="*/ 2147483647 w 78"/>
              <a:gd name="T33" fmla="*/ 2147483647 h 159"/>
              <a:gd name="T34" fmla="*/ 2147483647 w 78"/>
              <a:gd name="T35" fmla="*/ 2147483647 h 159"/>
              <a:gd name="T36" fmla="*/ 2147483647 w 78"/>
              <a:gd name="T37" fmla="*/ 2147483647 h 159"/>
              <a:gd name="T38" fmla="*/ 2147483647 w 78"/>
              <a:gd name="T39" fmla="*/ 2147483647 h 159"/>
              <a:gd name="T40" fmla="*/ 2147483647 w 78"/>
              <a:gd name="T41" fmla="*/ 0 h 159"/>
              <a:gd name="T42" fmla="*/ 2147483647 w 78"/>
              <a:gd name="T43" fmla="*/ 2147483647 h 159"/>
              <a:gd name="T44" fmla="*/ 0 w 78"/>
              <a:gd name="T45" fmla="*/ 2147483647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w="9525">
            <a:noFill/>
            <a:round/>
            <a:headEnd/>
            <a:tailEnd/>
          </a:ln>
        </p:spPr>
        <p:txBody>
          <a:bodyPr/>
          <a:lstStyle/>
          <a:p>
            <a:endParaRPr lang="zh-CN" altLang="en-US"/>
          </a:p>
        </p:txBody>
      </p:sp>
      <p:sp>
        <p:nvSpPr>
          <p:cNvPr id="10297" name="Freeform 274"/>
          <p:cNvSpPr>
            <a:spLocks/>
          </p:cNvSpPr>
          <p:nvPr/>
        </p:nvSpPr>
        <p:spPr bwMode="auto">
          <a:xfrm>
            <a:off x="8777288" y="3732213"/>
            <a:ext cx="33337" cy="55562"/>
          </a:xfrm>
          <a:custGeom>
            <a:avLst/>
            <a:gdLst>
              <a:gd name="T0" fmla="*/ 0 w 129"/>
              <a:gd name="T1" fmla="*/ 2147483647 h 215"/>
              <a:gd name="T2" fmla="*/ 2147483647 w 129"/>
              <a:gd name="T3" fmla="*/ 2147483647 h 215"/>
              <a:gd name="T4" fmla="*/ 2147483647 w 129"/>
              <a:gd name="T5" fmla="*/ 2147483647 h 215"/>
              <a:gd name="T6" fmla="*/ 2147483647 w 129"/>
              <a:gd name="T7" fmla="*/ 2147483647 h 215"/>
              <a:gd name="T8" fmla="*/ 2147483647 w 129"/>
              <a:gd name="T9" fmla="*/ 2147483647 h 215"/>
              <a:gd name="T10" fmla="*/ 2147483647 w 129"/>
              <a:gd name="T11" fmla="*/ 2147483647 h 215"/>
              <a:gd name="T12" fmla="*/ 2147483647 w 129"/>
              <a:gd name="T13" fmla="*/ 2147483647 h 215"/>
              <a:gd name="T14" fmla="*/ 2147483647 w 129"/>
              <a:gd name="T15" fmla="*/ 2147483647 h 215"/>
              <a:gd name="T16" fmla="*/ 2147483647 w 129"/>
              <a:gd name="T17" fmla="*/ 2147483647 h 215"/>
              <a:gd name="T18" fmla="*/ 2147483647 w 129"/>
              <a:gd name="T19" fmla="*/ 2147483647 h 215"/>
              <a:gd name="T20" fmla="*/ 2147483647 w 129"/>
              <a:gd name="T21" fmla="*/ 2147483647 h 215"/>
              <a:gd name="T22" fmla="*/ 2147483647 w 129"/>
              <a:gd name="T23" fmla="*/ 2147483647 h 215"/>
              <a:gd name="T24" fmla="*/ 2147483647 w 129"/>
              <a:gd name="T25" fmla="*/ 2147483647 h 215"/>
              <a:gd name="T26" fmla="*/ 2147483647 w 129"/>
              <a:gd name="T27" fmla="*/ 2147483647 h 215"/>
              <a:gd name="T28" fmla="*/ 2147483647 w 129"/>
              <a:gd name="T29" fmla="*/ 2147483647 h 215"/>
              <a:gd name="T30" fmla="*/ 2147483647 w 129"/>
              <a:gd name="T31" fmla="*/ 2147483647 h 215"/>
              <a:gd name="T32" fmla="*/ 2147483647 w 129"/>
              <a:gd name="T33" fmla="*/ 2147483647 h 215"/>
              <a:gd name="T34" fmla="*/ 2147483647 w 129"/>
              <a:gd name="T35" fmla="*/ 2147483647 h 215"/>
              <a:gd name="T36" fmla="*/ 2147483647 w 129"/>
              <a:gd name="T37" fmla="*/ 2147483647 h 215"/>
              <a:gd name="T38" fmla="*/ 2147483647 w 129"/>
              <a:gd name="T39" fmla="*/ 2147483647 h 215"/>
              <a:gd name="T40" fmla="*/ 2147483647 w 129"/>
              <a:gd name="T41" fmla="*/ 2147483647 h 215"/>
              <a:gd name="T42" fmla="*/ 2147483647 w 129"/>
              <a:gd name="T43" fmla="*/ 2147483647 h 215"/>
              <a:gd name="T44" fmla="*/ 2147483647 w 129"/>
              <a:gd name="T45" fmla="*/ 2147483647 h 215"/>
              <a:gd name="T46" fmla="*/ 2147483647 w 129"/>
              <a:gd name="T47" fmla="*/ 0 h 215"/>
              <a:gd name="T48" fmla="*/ 2147483647 w 129"/>
              <a:gd name="T49" fmla="*/ 2147483647 h 215"/>
              <a:gd name="T50" fmla="*/ 2147483647 w 129"/>
              <a:gd name="T51" fmla="*/ 2147483647 h 215"/>
              <a:gd name="T52" fmla="*/ 0 w 129"/>
              <a:gd name="T53" fmla="*/ 2147483647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w="9525">
            <a:noFill/>
            <a:round/>
            <a:headEnd/>
            <a:tailEnd/>
          </a:ln>
        </p:spPr>
        <p:txBody>
          <a:bodyPr/>
          <a:lstStyle/>
          <a:p>
            <a:endParaRPr lang="zh-CN" altLang="en-US"/>
          </a:p>
        </p:txBody>
      </p:sp>
      <p:sp>
        <p:nvSpPr>
          <p:cNvPr id="10298" name="Freeform 275"/>
          <p:cNvSpPr>
            <a:spLocks/>
          </p:cNvSpPr>
          <p:nvPr/>
        </p:nvSpPr>
        <p:spPr bwMode="auto">
          <a:xfrm>
            <a:off x="8759825" y="3792538"/>
            <a:ext cx="30163" cy="47625"/>
          </a:xfrm>
          <a:custGeom>
            <a:avLst/>
            <a:gdLst>
              <a:gd name="T0" fmla="*/ 2147483647 w 118"/>
              <a:gd name="T1" fmla="*/ 0 h 179"/>
              <a:gd name="T2" fmla="*/ 2147483647 w 118"/>
              <a:gd name="T3" fmla="*/ 2147483647 h 179"/>
              <a:gd name="T4" fmla="*/ 2147483647 w 118"/>
              <a:gd name="T5" fmla="*/ 2147483647 h 179"/>
              <a:gd name="T6" fmla="*/ 2147483647 w 118"/>
              <a:gd name="T7" fmla="*/ 2147483647 h 179"/>
              <a:gd name="T8" fmla="*/ 2147483647 w 118"/>
              <a:gd name="T9" fmla="*/ 2147483647 h 179"/>
              <a:gd name="T10" fmla="*/ 0 w 118"/>
              <a:gd name="T11" fmla="*/ 2147483647 h 179"/>
              <a:gd name="T12" fmla="*/ 2147483647 w 118"/>
              <a:gd name="T13" fmla="*/ 2147483647 h 179"/>
              <a:gd name="T14" fmla="*/ 2147483647 w 118"/>
              <a:gd name="T15" fmla="*/ 2147483647 h 179"/>
              <a:gd name="T16" fmla="*/ 2147483647 w 118"/>
              <a:gd name="T17" fmla="*/ 2147483647 h 179"/>
              <a:gd name="T18" fmla="*/ 2147483647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w="9525">
            <a:noFill/>
            <a:round/>
            <a:headEnd/>
            <a:tailEnd/>
          </a:ln>
        </p:spPr>
        <p:txBody>
          <a:bodyPr/>
          <a:lstStyle/>
          <a:p>
            <a:endParaRPr lang="zh-CN" altLang="en-US"/>
          </a:p>
        </p:txBody>
      </p:sp>
      <p:sp>
        <p:nvSpPr>
          <p:cNvPr id="10299" name="Freeform 276"/>
          <p:cNvSpPr>
            <a:spLocks/>
          </p:cNvSpPr>
          <p:nvPr/>
        </p:nvSpPr>
        <p:spPr bwMode="auto">
          <a:xfrm>
            <a:off x="8707438" y="3632200"/>
            <a:ext cx="177800" cy="176213"/>
          </a:xfrm>
          <a:custGeom>
            <a:avLst/>
            <a:gdLst>
              <a:gd name="T0" fmla="*/ 2147483647 w 671"/>
              <a:gd name="T1" fmla="*/ 2147483647 h 670"/>
              <a:gd name="T2" fmla="*/ 2147483647 w 671"/>
              <a:gd name="T3" fmla="*/ 2147483647 h 670"/>
              <a:gd name="T4" fmla="*/ 2147483647 w 671"/>
              <a:gd name="T5" fmla="*/ 2147483647 h 670"/>
              <a:gd name="T6" fmla="*/ 2147483647 w 671"/>
              <a:gd name="T7" fmla="*/ 2147483647 h 670"/>
              <a:gd name="T8" fmla="*/ 2147483647 w 671"/>
              <a:gd name="T9" fmla="*/ 2147483647 h 670"/>
              <a:gd name="T10" fmla="*/ 2147483647 w 671"/>
              <a:gd name="T11" fmla="*/ 2147483647 h 670"/>
              <a:gd name="T12" fmla="*/ 2147483647 w 671"/>
              <a:gd name="T13" fmla="*/ 2147483647 h 670"/>
              <a:gd name="T14" fmla="*/ 2147483647 w 671"/>
              <a:gd name="T15" fmla="*/ 2147483647 h 670"/>
              <a:gd name="T16" fmla="*/ 2147483647 w 671"/>
              <a:gd name="T17" fmla="*/ 2147483647 h 670"/>
              <a:gd name="T18" fmla="*/ 2147483647 w 671"/>
              <a:gd name="T19" fmla="*/ 2147483647 h 670"/>
              <a:gd name="T20" fmla="*/ 2147483647 w 671"/>
              <a:gd name="T21" fmla="*/ 2147483647 h 670"/>
              <a:gd name="T22" fmla="*/ 2147483647 w 671"/>
              <a:gd name="T23" fmla="*/ 2147483647 h 670"/>
              <a:gd name="T24" fmla="*/ 2147483647 w 671"/>
              <a:gd name="T25" fmla="*/ 2147483647 h 670"/>
              <a:gd name="T26" fmla="*/ 2147483647 w 671"/>
              <a:gd name="T27" fmla="*/ 2147483647 h 670"/>
              <a:gd name="T28" fmla="*/ 2147483647 w 671"/>
              <a:gd name="T29" fmla="*/ 2147483647 h 670"/>
              <a:gd name="T30" fmla="*/ 2147483647 w 671"/>
              <a:gd name="T31" fmla="*/ 2147483647 h 670"/>
              <a:gd name="T32" fmla="*/ 2147483647 w 671"/>
              <a:gd name="T33" fmla="*/ 2147483647 h 670"/>
              <a:gd name="T34" fmla="*/ 2147483647 w 671"/>
              <a:gd name="T35" fmla="*/ 2147483647 h 670"/>
              <a:gd name="T36" fmla="*/ 2147483647 w 671"/>
              <a:gd name="T37" fmla="*/ 2147483647 h 670"/>
              <a:gd name="T38" fmla="*/ 2147483647 w 671"/>
              <a:gd name="T39" fmla="*/ 2147483647 h 670"/>
              <a:gd name="T40" fmla="*/ 2147483647 w 671"/>
              <a:gd name="T41" fmla="*/ 2147483647 h 670"/>
              <a:gd name="T42" fmla="*/ 2147483647 w 671"/>
              <a:gd name="T43" fmla="*/ 2147483647 h 670"/>
              <a:gd name="T44" fmla="*/ 2147483647 w 671"/>
              <a:gd name="T45" fmla="*/ 2147483647 h 670"/>
              <a:gd name="T46" fmla="*/ 2147483647 w 671"/>
              <a:gd name="T47" fmla="*/ 2147483647 h 670"/>
              <a:gd name="T48" fmla="*/ 2147483647 w 671"/>
              <a:gd name="T49" fmla="*/ 2147483647 h 670"/>
              <a:gd name="T50" fmla="*/ 2147483647 w 671"/>
              <a:gd name="T51" fmla="*/ 2147483647 h 670"/>
              <a:gd name="T52" fmla="*/ 2147483647 w 671"/>
              <a:gd name="T53" fmla="*/ 2147483647 h 670"/>
              <a:gd name="T54" fmla="*/ 2147483647 w 671"/>
              <a:gd name="T55" fmla="*/ 2147483647 h 670"/>
              <a:gd name="T56" fmla="*/ 2147483647 w 671"/>
              <a:gd name="T57" fmla="*/ 2147483647 h 670"/>
              <a:gd name="T58" fmla="*/ 2147483647 w 671"/>
              <a:gd name="T59" fmla="*/ 2147483647 h 670"/>
              <a:gd name="T60" fmla="*/ 2147483647 w 671"/>
              <a:gd name="T61" fmla="*/ 0 h 670"/>
              <a:gd name="T62" fmla="*/ 2147483647 w 671"/>
              <a:gd name="T63" fmla="*/ 2147483647 h 670"/>
              <a:gd name="T64" fmla="*/ 2147483647 w 671"/>
              <a:gd name="T65" fmla="*/ 2147483647 h 670"/>
              <a:gd name="T66" fmla="*/ 2147483647 w 671"/>
              <a:gd name="T67" fmla="*/ 2147483647 h 670"/>
              <a:gd name="T68" fmla="*/ 2147483647 w 671"/>
              <a:gd name="T69" fmla="*/ 2147483647 h 670"/>
              <a:gd name="T70" fmla="*/ 0 w 671"/>
              <a:gd name="T71" fmla="*/ 2147483647 h 670"/>
              <a:gd name="T72" fmla="*/ 2147483647 w 671"/>
              <a:gd name="T73" fmla="*/ 2147483647 h 670"/>
              <a:gd name="T74" fmla="*/ 2147483647 w 671"/>
              <a:gd name="T75" fmla="*/ 2147483647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w="9525">
            <a:noFill/>
            <a:round/>
            <a:headEnd/>
            <a:tailEnd/>
          </a:ln>
        </p:spPr>
        <p:txBody>
          <a:bodyPr/>
          <a:lstStyle/>
          <a:p>
            <a:endParaRPr lang="zh-CN" altLang="en-US"/>
          </a:p>
        </p:txBody>
      </p:sp>
      <p:sp>
        <p:nvSpPr>
          <p:cNvPr id="10300" name="Freeform 277"/>
          <p:cNvSpPr>
            <a:spLocks/>
          </p:cNvSpPr>
          <p:nvPr/>
        </p:nvSpPr>
        <p:spPr bwMode="auto">
          <a:xfrm>
            <a:off x="8712200" y="3633788"/>
            <a:ext cx="169863" cy="169862"/>
          </a:xfrm>
          <a:custGeom>
            <a:avLst/>
            <a:gdLst>
              <a:gd name="T0" fmla="*/ 2147483647 w 636"/>
              <a:gd name="T1" fmla="*/ 2147483647 h 643"/>
              <a:gd name="T2" fmla="*/ 2147483647 w 636"/>
              <a:gd name="T3" fmla="*/ 2147483647 h 643"/>
              <a:gd name="T4" fmla="*/ 2147483647 w 636"/>
              <a:gd name="T5" fmla="*/ 2147483647 h 643"/>
              <a:gd name="T6" fmla="*/ 2147483647 w 636"/>
              <a:gd name="T7" fmla="*/ 2147483647 h 643"/>
              <a:gd name="T8" fmla="*/ 2147483647 w 636"/>
              <a:gd name="T9" fmla="*/ 2147483647 h 643"/>
              <a:gd name="T10" fmla="*/ 2147483647 w 636"/>
              <a:gd name="T11" fmla="*/ 2147483647 h 643"/>
              <a:gd name="T12" fmla="*/ 2147483647 w 636"/>
              <a:gd name="T13" fmla="*/ 2147483647 h 643"/>
              <a:gd name="T14" fmla="*/ 2147483647 w 636"/>
              <a:gd name="T15" fmla="*/ 2147483647 h 643"/>
              <a:gd name="T16" fmla="*/ 2147483647 w 636"/>
              <a:gd name="T17" fmla="*/ 2147483647 h 643"/>
              <a:gd name="T18" fmla="*/ 2147483647 w 636"/>
              <a:gd name="T19" fmla="*/ 2147483647 h 643"/>
              <a:gd name="T20" fmla="*/ 2147483647 w 636"/>
              <a:gd name="T21" fmla="*/ 2147483647 h 643"/>
              <a:gd name="T22" fmla="*/ 2147483647 w 636"/>
              <a:gd name="T23" fmla="*/ 2147483647 h 643"/>
              <a:gd name="T24" fmla="*/ 2147483647 w 636"/>
              <a:gd name="T25" fmla="*/ 2147483647 h 643"/>
              <a:gd name="T26" fmla="*/ 2147483647 w 636"/>
              <a:gd name="T27" fmla="*/ 2147483647 h 643"/>
              <a:gd name="T28" fmla="*/ 2147483647 w 636"/>
              <a:gd name="T29" fmla="*/ 2147483647 h 643"/>
              <a:gd name="T30" fmla="*/ 2147483647 w 636"/>
              <a:gd name="T31" fmla="*/ 2147483647 h 643"/>
              <a:gd name="T32" fmla="*/ 2147483647 w 636"/>
              <a:gd name="T33" fmla="*/ 2147483647 h 643"/>
              <a:gd name="T34" fmla="*/ 2147483647 w 636"/>
              <a:gd name="T35" fmla="*/ 2147483647 h 643"/>
              <a:gd name="T36" fmla="*/ 2147483647 w 636"/>
              <a:gd name="T37" fmla="*/ 2147483647 h 643"/>
              <a:gd name="T38" fmla="*/ 2147483647 w 636"/>
              <a:gd name="T39" fmla="*/ 2147483647 h 643"/>
              <a:gd name="T40" fmla="*/ 2147483647 w 636"/>
              <a:gd name="T41" fmla="*/ 2147483647 h 643"/>
              <a:gd name="T42" fmla="*/ 2147483647 w 636"/>
              <a:gd name="T43" fmla="*/ 2147483647 h 643"/>
              <a:gd name="T44" fmla="*/ 2147483647 w 636"/>
              <a:gd name="T45" fmla="*/ 2147483647 h 643"/>
              <a:gd name="T46" fmla="*/ 2147483647 w 636"/>
              <a:gd name="T47" fmla="*/ 2147483647 h 643"/>
              <a:gd name="T48" fmla="*/ 2147483647 w 636"/>
              <a:gd name="T49" fmla="*/ 2147483647 h 643"/>
              <a:gd name="T50" fmla="*/ 2147483647 w 636"/>
              <a:gd name="T51" fmla="*/ 2147483647 h 643"/>
              <a:gd name="T52" fmla="*/ 2147483647 w 636"/>
              <a:gd name="T53" fmla="*/ 2147483647 h 643"/>
              <a:gd name="T54" fmla="*/ 2147483647 w 636"/>
              <a:gd name="T55" fmla="*/ 2147483647 h 643"/>
              <a:gd name="T56" fmla="*/ 2147483647 w 636"/>
              <a:gd name="T57" fmla="*/ 2147483647 h 643"/>
              <a:gd name="T58" fmla="*/ 2147483647 w 636"/>
              <a:gd name="T59" fmla="*/ 2147483647 h 643"/>
              <a:gd name="T60" fmla="*/ 2147483647 w 636"/>
              <a:gd name="T61" fmla="*/ 2147483647 h 643"/>
              <a:gd name="T62" fmla="*/ 2147483647 w 636"/>
              <a:gd name="T63" fmla="*/ 2147483647 h 643"/>
              <a:gd name="T64" fmla="*/ 2147483647 w 636"/>
              <a:gd name="T65" fmla="*/ 2147483647 h 643"/>
              <a:gd name="T66" fmla="*/ 2147483647 w 636"/>
              <a:gd name="T67" fmla="*/ 2147483647 h 643"/>
              <a:gd name="T68" fmla="*/ 2147483647 w 636"/>
              <a:gd name="T69" fmla="*/ 2147483647 h 643"/>
              <a:gd name="T70" fmla="*/ 2147483647 w 636"/>
              <a:gd name="T71" fmla="*/ 2147483647 h 643"/>
              <a:gd name="T72" fmla="*/ 2147483647 w 636"/>
              <a:gd name="T73" fmla="*/ 2147483647 h 643"/>
              <a:gd name="T74" fmla="*/ 2147483647 w 636"/>
              <a:gd name="T75" fmla="*/ 2147483647 h 643"/>
              <a:gd name="T76" fmla="*/ 2147483647 w 636"/>
              <a:gd name="T77" fmla="*/ 2147483647 h 643"/>
              <a:gd name="T78" fmla="*/ 2147483647 w 636"/>
              <a:gd name="T79" fmla="*/ 2147483647 h 643"/>
              <a:gd name="T80" fmla="*/ 2147483647 w 636"/>
              <a:gd name="T81" fmla="*/ 2147483647 h 643"/>
              <a:gd name="T82" fmla="*/ 2147483647 w 636"/>
              <a:gd name="T83" fmla="*/ 2147483647 h 643"/>
              <a:gd name="T84" fmla="*/ 2147483647 w 636"/>
              <a:gd name="T85" fmla="*/ 2147483647 h 643"/>
              <a:gd name="T86" fmla="*/ 2147483647 w 636"/>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w="9525">
            <a:noFill/>
            <a:round/>
            <a:headEnd/>
            <a:tailEnd/>
          </a:ln>
        </p:spPr>
        <p:txBody>
          <a:bodyPr/>
          <a:lstStyle/>
          <a:p>
            <a:endParaRPr lang="zh-CN" altLang="en-US"/>
          </a:p>
        </p:txBody>
      </p:sp>
      <p:grpSp>
        <p:nvGrpSpPr>
          <p:cNvPr id="10301" name="Group 278"/>
          <p:cNvGrpSpPr>
            <a:grpSpLocks/>
          </p:cNvGrpSpPr>
          <p:nvPr/>
        </p:nvGrpSpPr>
        <p:grpSpPr bwMode="auto">
          <a:xfrm>
            <a:off x="8356600" y="4064000"/>
            <a:ext cx="184150" cy="112713"/>
            <a:chOff x="5264" y="1904"/>
            <a:chExt cx="116" cy="71"/>
          </a:xfrm>
        </p:grpSpPr>
        <p:sp>
          <p:nvSpPr>
            <p:cNvPr id="10397" name="Freeform 279"/>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a:p>
          </p:txBody>
        </p:sp>
        <p:sp>
          <p:nvSpPr>
            <p:cNvPr id="10398" name="Freeform 280"/>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w="9525">
              <a:noFill/>
              <a:round/>
              <a:headEnd/>
              <a:tailEnd/>
            </a:ln>
          </p:spPr>
          <p:txBody>
            <a:bodyPr/>
            <a:lstStyle/>
            <a:p>
              <a:endParaRPr lang="zh-CN" altLang="en-US"/>
            </a:p>
          </p:txBody>
        </p:sp>
        <p:sp>
          <p:nvSpPr>
            <p:cNvPr id="10399" name="Freeform 281"/>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w="9525">
              <a:noFill/>
              <a:round/>
              <a:headEnd/>
              <a:tailEnd/>
            </a:ln>
          </p:spPr>
          <p:txBody>
            <a:bodyPr/>
            <a:lstStyle/>
            <a:p>
              <a:endParaRPr lang="zh-CN" altLang="en-US"/>
            </a:p>
          </p:txBody>
        </p:sp>
        <p:sp>
          <p:nvSpPr>
            <p:cNvPr id="10400" name="Freeform 282"/>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w="9525">
              <a:noFill/>
              <a:round/>
              <a:headEnd/>
              <a:tailEnd/>
            </a:ln>
          </p:spPr>
          <p:txBody>
            <a:bodyPr/>
            <a:lstStyle/>
            <a:p>
              <a:endParaRPr lang="zh-CN" altLang="en-US"/>
            </a:p>
          </p:txBody>
        </p:sp>
        <p:sp>
          <p:nvSpPr>
            <p:cNvPr id="10401" name="Freeform 283"/>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w="9525">
              <a:noFill/>
              <a:round/>
              <a:headEnd/>
              <a:tailEnd/>
            </a:ln>
          </p:spPr>
          <p:txBody>
            <a:bodyPr/>
            <a:lstStyle/>
            <a:p>
              <a:endParaRPr lang="zh-CN" altLang="en-US"/>
            </a:p>
          </p:txBody>
        </p:sp>
        <p:sp>
          <p:nvSpPr>
            <p:cNvPr id="10402" name="Freeform 284"/>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w="9525">
              <a:noFill/>
              <a:round/>
              <a:headEnd/>
              <a:tailEnd/>
            </a:ln>
          </p:spPr>
          <p:txBody>
            <a:bodyPr/>
            <a:lstStyle/>
            <a:p>
              <a:endParaRPr lang="zh-CN" altLang="en-US"/>
            </a:p>
          </p:txBody>
        </p:sp>
        <p:sp>
          <p:nvSpPr>
            <p:cNvPr id="10403" name="Freeform 285"/>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w="9525">
              <a:noFill/>
              <a:round/>
              <a:headEnd/>
              <a:tailEnd/>
            </a:ln>
          </p:spPr>
          <p:txBody>
            <a:bodyPr/>
            <a:lstStyle/>
            <a:p>
              <a:endParaRPr lang="zh-CN" altLang="en-US"/>
            </a:p>
          </p:txBody>
        </p:sp>
        <p:sp>
          <p:nvSpPr>
            <p:cNvPr id="10404" name="Freeform 286"/>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w="9525">
              <a:noFill/>
              <a:round/>
              <a:headEnd/>
              <a:tailEnd/>
            </a:ln>
          </p:spPr>
          <p:txBody>
            <a:bodyPr/>
            <a:lstStyle/>
            <a:p>
              <a:endParaRPr lang="zh-CN" altLang="en-US"/>
            </a:p>
          </p:txBody>
        </p:sp>
        <p:sp>
          <p:nvSpPr>
            <p:cNvPr id="10405" name="Freeform 287"/>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w="9525">
              <a:noFill/>
              <a:round/>
              <a:headEnd/>
              <a:tailEnd/>
            </a:ln>
          </p:spPr>
          <p:txBody>
            <a:bodyPr/>
            <a:lstStyle/>
            <a:p>
              <a:endParaRPr lang="zh-CN" altLang="en-US"/>
            </a:p>
          </p:txBody>
        </p:sp>
        <p:sp>
          <p:nvSpPr>
            <p:cNvPr id="10406" name="Freeform 288"/>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w="9525">
              <a:noFill/>
              <a:round/>
              <a:headEnd/>
              <a:tailEnd/>
            </a:ln>
          </p:spPr>
          <p:txBody>
            <a:bodyPr/>
            <a:lstStyle/>
            <a:p>
              <a:endParaRPr lang="zh-CN" altLang="en-US"/>
            </a:p>
          </p:txBody>
        </p:sp>
      </p:grpSp>
      <p:grpSp>
        <p:nvGrpSpPr>
          <p:cNvPr id="10302" name="Group 289"/>
          <p:cNvGrpSpPr>
            <a:grpSpLocks/>
          </p:cNvGrpSpPr>
          <p:nvPr/>
        </p:nvGrpSpPr>
        <p:grpSpPr bwMode="auto">
          <a:xfrm>
            <a:off x="8512175" y="3816350"/>
            <a:ext cx="425450" cy="484188"/>
            <a:chOff x="5362" y="1748"/>
            <a:chExt cx="268" cy="305"/>
          </a:xfrm>
        </p:grpSpPr>
        <p:sp>
          <p:nvSpPr>
            <p:cNvPr id="10383" name="Freeform 290"/>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w="9525">
              <a:noFill/>
              <a:round/>
              <a:headEnd/>
              <a:tailEnd/>
            </a:ln>
          </p:spPr>
          <p:txBody>
            <a:bodyPr/>
            <a:lstStyle/>
            <a:p>
              <a:endParaRPr lang="zh-CN" altLang="en-US"/>
            </a:p>
          </p:txBody>
        </p:sp>
        <p:sp>
          <p:nvSpPr>
            <p:cNvPr id="10384" name="Freeform 291"/>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w="9525">
              <a:noFill/>
              <a:round/>
              <a:headEnd/>
              <a:tailEnd/>
            </a:ln>
          </p:spPr>
          <p:txBody>
            <a:bodyPr/>
            <a:lstStyle/>
            <a:p>
              <a:endParaRPr lang="zh-CN" altLang="en-US"/>
            </a:p>
          </p:txBody>
        </p:sp>
        <p:sp>
          <p:nvSpPr>
            <p:cNvPr id="10385" name="Freeform 292"/>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1 h 1076"/>
                <a:gd name="T12" fmla="*/ 0 w 431"/>
                <a:gd name="T13" fmla="*/ 1 h 1076"/>
                <a:gd name="T14" fmla="*/ 0 w 431"/>
                <a:gd name="T15" fmla="*/ 1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a:p>
          </p:txBody>
        </p:sp>
        <p:sp>
          <p:nvSpPr>
            <p:cNvPr id="10386" name="Freeform 293"/>
            <p:cNvSpPr>
              <a:spLocks/>
            </p:cNvSpPr>
            <p:nvPr/>
          </p:nvSpPr>
          <p:spPr bwMode="auto">
            <a:xfrm>
              <a:off x="5362" y="1754"/>
              <a:ext cx="268" cy="299"/>
            </a:xfrm>
            <a:custGeom>
              <a:avLst/>
              <a:gdLst>
                <a:gd name="T0" fmla="*/ 1 w 1606"/>
                <a:gd name="T1" fmla="*/ 0 h 1792"/>
                <a:gd name="T2" fmla="*/ 1 w 1606"/>
                <a:gd name="T3" fmla="*/ 0 h 1792"/>
                <a:gd name="T4" fmla="*/ 1 w 1606"/>
                <a:gd name="T5" fmla="*/ 0 h 1792"/>
                <a:gd name="T6" fmla="*/ 1 w 1606"/>
                <a:gd name="T7" fmla="*/ 0 h 1792"/>
                <a:gd name="T8" fmla="*/ 1 w 1606"/>
                <a:gd name="T9" fmla="*/ 0 h 1792"/>
                <a:gd name="T10" fmla="*/ 1 w 1606"/>
                <a:gd name="T11" fmla="*/ 0 h 1792"/>
                <a:gd name="T12" fmla="*/ 1 w 1606"/>
                <a:gd name="T13" fmla="*/ 0 h 1792"/>
                <a:gd name="T14" fmla="*/ 1 w 1606"/>
                <a:gd name="T15" fmla="*/ 1 h 1792"/>
                <a:gd name="T16" fmla="*/ 1 w 1606"/>
                <a:gd name="T17" fmla="*/ 1 h 1792"/>
                <a:gd name="T18" fmla="*/ 1 w 1606"/>
                <a:gd name="T19" fmla="*/ 1 h 1792"/>
                <a:gd name="T20" fmla="*/ 0 w 1606"/>
                <a:gd name="T21" fmla="*/ 1 h 1792"/>
                <a:gd name="T22" fmla="*/ 0 w 1606"/>
                <a:gd name="T23" fmla="*/ 1 h 1792"/>
                <a:gd name="T24" fmla="*/ 0 w 1606"/>
                <a:gd name="T25" fmla="*/ 1 h 1792"/>
                <a:gd name="T26" fmla="*/ 0 w 1606"/>
                <a:gd name="T27" fmla="*/ 1 h 1792"/>
                <a:gd name="T28" fmla="*/ 0 w 1606"/>
                <a:gd name="T29" fmla="*/ 1 h 1792"/>
                <a:gd name="T30" fmla="*/ 0 w 1606"/>
                <a:gd name="T31" fmla="*/ 1 h 1792"/>
                <a:gd name="T32" fmla="*/ 0 w 1606"/>
                <a:gd name="T33" fmla="*/ 1 h 1792"/>
                <a:gd name="T34" fmla="*/ 0 w 1606"/>
                <a:gd name="T35" fmla="*/ 1 h 1792"/>
                <a:gd name="T36" fmla="*/ 0 w 1606"/>
                <a:gd name="T37" fmla="*/ 1 h 1792"/>
                <a:gd name="T38" fmla="*/ 0 w 1606"/>
                <a:gd name="T39" fmla="*/ 1 h 1792"/>
                <a:gd name="T40" fmla="*/ 1 w 1606"/>
                <a:gd name="T41" fmla="*/ 1 h 1792"/>
                <a:gd name="T42" fmla="*/ 1 w 1606"/>
                <a:gd name="T43" fmla="*/ 1 h 1792"/>
                <a:gd name="T44" fmla="*/ 1 w 1606"/>
                <a:gd name="T45" fmla="*/ 1 h 1792"/>
                <a:gd name="T46" fmla="*/ 1 w 1606"/>
                <a:gd name="T47" fmla="*/ 1 h 1792"/>
                <a:gd name="T48" fmla="*/ 1 w 1606"/>
                <a:gd name="T49" fmla="*/ 1 h 1792"/>
                <a:gd name="T50" fmla="*/ 1 w 1606"/>
                <a:gd name="T51" fmla="*/ 1 h 1792"/>
                <a:gd name="T52" fmla="*/ 1 w 1606"/>
                <a:gd name="T53" fmla="*/ 1 h 1792"/>
                <a:gd name="T54" fmla="*/ 1 w 1606"/>
                <a:gd name="T55" fmla="*/ 1 h 1792"/>
                <a:gd name="T56" fmla="*/ 1 w 1606"/>
                <a:gd name="T57" fmla="*/ 1 h 1792"/>
                <a:gd name="T58" fmla="*/ 1 w 1606"/>
                <a:gd name="T59" fmla="*/ 1 h 1792"/>
                <a:gd name="T60" fmla="*/ 1 w 1606"/>
                <a:gd name="T61" fmla="*/ 1 h 1792"/>
                <a:gd name="T62" fmla="*/ 1 w 1606"/>
                <a:gd name="T63" fmla="*/ 1 h 1792"/>
                <a:gd name="T64" fmla="*/ 1 w 1606"/>
                <a:gd name="T65" fmla="*/ 1 h 1792"/>
                <a:gd name="T66" fmla="*/ 1 w 1606"/>
                <a:gd name="T67" fmla="*/ 1 h 1792"/>
                <a:gd name="T68" fmla="*/ 1 w 1606"/>
                <a:gd name="T69" fmla="*/ 1 h 1792"/>
                <a:gd name="T70" fmla="*/ 1 w 1606"/>
                <a:gd name="T71" fmla="*/ 1 h 1792"/>
                <a:gd name="T72" fmla="*/ 1 w 1606"/>
                <a:gd name="T73" fmla="*/ 1 h 1792"/>
                <a:gd name="T74" fmla="*/ 1 w 1606"/>
                <a:gd name="T75" fmla="*/ 1 h 1792"/>
                <a:gd name="T76" fmla="*/ 1 w 1606"/>
                <a:gd name="T77" fmla="*/ 1 h 1792"/>
                <a:gd name="T78" fmla="*/ 1 w 1606"/>
                <a:gd name="T79" fmla="*/ 1 h 1792"/>
                <a:gd name="T80" fmla="*/ 1 w 1606"/>
                <a:gd name="T81" fmla="*/ 0 h 1792"/>
                <a:gd name="T82" fmla="*/ 1 w 1606"/>
                <a:gd name="T83" fmla="*/ 0 h 1792"/>
                <a:gd name="T84" fmla="*/ 1 w 1606"/>
                <a:gd name="T85" fmla="*/ 0 h 1792"/>
                <a:gd name="T86" fmla="*/ 1 w 1606"/>
                <a:gd name="T87" fmla="*/ 0 h 1792"/>
                <a:gd name="T88" fmla="*/ 1 w 1606"/>
                <a:gd name="T89" fmla="*/ 0 h 1792"/>
                <a:gd name="T90" fmla="*/ 1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a:p>
          </p:txBody>
        </p:sp>
        <p:sp>
          <p:nvSpPr>
            <p:cNvPr id="10387" name="Freeform 294"/>
            <p:cNvSpPr>
              <a:spLocks/>
            </p:cNvSpPr>
            <p:nvPr/>
          </p:nvSpPr>
          <p:spPr bwMode="auto">
            <a:xfrm>
              <a:off x="5456" y="1772"/>
              <a:ext cx="169" cy="278"/>
            </a:xfrm>
            <a:custGeom>
              <a:avLst/>
              <a:gdLst>
                <a:gd name="T0" fmla="*/ 0 w 1014"/>
                <a:gd name="T1" fmla="*/ 1 h 1671"/>
                <a:gd name="T2" fmla="*/ 0 w 1014"/>
                <a:gd name="T3" fmla="*/ 1 h 1671"/>
                <a:gd name="T4" fmla="*/ 1 w 1014"/>
                <a:gd name="T5" fmla="*/ 1 h 1671"/>
                <a:gd name="T6" fmla="*/ 1 w 1014"/>
                <a:gd name="T7" fmla="*/ 1 h 1671"/>
                <a:gd name="T8" fmla="*/ 1 w 1014"/>
                <a:gd name="T9" fmla="*/ 1 h 1671"/>
                <a:gd name="T10" fmla="*/ 1 w 1014"/>
                <a:gd name="T11" fmla="*/ 1 h 1671"/>
                <a:gd name="T12" fmla="*/ 1 w 1014"/>
                <a:gd name="T13" fmla="*/ 1 h 1671"/>
                <a:gd name="T14" fmla="*/ 1 w 1014"/>
                <a:gd name="T15" fmla="*/ 0 h 1671"/>
                <a:gd name="T16" fmla="*/ 1 w 1014"/>
                <a:gd name="T17" fmla="*/ 0 h 1671"/>
                <a:gd name="T18" fmla="*/ 1 w 1014"/>
                <a:gd name="T19" fmla="*/ 0 h 1671"/>
                <a:gd name="T20" fmla="*/ 1 w 1014"/>
                <a:gd name="T21" fmla="*/ 0 h 1671"/>
                <a:gd name="T22" fmla="*/ 1 w 1014"/>
                <a:gd name="T23" fmla="*/ 0 h 1671"/>
                <a:gd name="T24" fmla="*/ 0 w 1014"/>
                <a:gd name="T25" fmla="*/ 0 h 1671"/>
                <a:gd name="T26" fmla="*/ 1 w 1014"/>
                <a:gd name="T27" fmla="*/ 0 h 1671"/>
                <a:gd name="T28" fmla="*/ 1 w 1014"/>
                <a:gd name="T29" fmla="*/ 0 h 1671"/>
                <a:gd name="T30" fmla="*/ 1 w 1014"/>
                <a:gd name="T31" fmla="*/ 0 h 1671"/>
                <a:gd name="T32" fmla="*/ 1 w 1014"/>
                <a:gd name="T33" fmla="*/ 0 h 1671"/>
                <a:gd name="T34" fmla="*/ 1 w 1014"/>
                <a:gd name="T35" fmla="*/ 0 h 1671"/>
                <a:gd name="T36" fmla="*/ 1 w 1014"/>
                <a:gd name="T37" fmla="*/ 0 h 1671"/>
                <a:gd name="T38" fmla="*/ 1 w 1014"/>
                <a:gd name="T39" fmla="*/ 0 h 1671"/>
                <a:gd name="T40" fmla="*/ 1 w 1014"/>
                <a:gd name="T41" fmla="*/ 0 h 1671"/>
                <a:gd name="T42" fmla="*/ 1 w 1014"/>
                <a:gd name="T43" fmla="*/ 0 h 1671"/>
                <a:gd name="T44" fmla="*/ 1 w 1014"/>
                <a:gd name="T45" fmla="*/ 0 h 1671"/>
                <a:gd name="T46" fmla="*/ 1 w 1014"/>
                <a:gd name="T47" fmla="*/ 1 h 1671"/>
                <a:gd name="T48" fmla="*/ 1 w 1014"/>
                <a:gd name="T49" fmla="*/ 1 h 1671"/>
                <a:gd name="T50" fmla="*/ 1 w 1014"/>
                <a:gd name="T51" fmla="*/ 1 h 1671"/>
                <a:gd name="T52" fmla="*/ 1 w 1014"/>
                <a:gd name="T53" fmla="*/ 1 h 1671"/>
                <a:gd name="T54" fmla="*/ 1 w 1014"/>
                <a:gd name="T55" fmla="*/ 1 h 1671"/>
                <a:gd name="T56" fmla="*/ 1 w 1014"/>
                <a:gd name="T57" fmla="*/ 1 h 1671"/>
                <a:gd name="T58" fmla="*/ 1 w 1014"/>
                <a:gd name="T59" fmla="*/ 1 h 1671"/>
                <a:gd name="T60" fmla="*/ 0 w 1014"/>
                <a:gd name="T61" fmla="*/ 1 h 1671"/>
                <a:gd name="T62" fmla="*/ 0 w 1014"/>
                <a:gd name="T63" fmla="*/ 1 h 1671"/>
                <a:gd name="T64" fmla="*/ 0 w 1014"/>
                <a:gd name="T65" fmla="*/ 1 h 1671"/>
                <a:gd name="T66" fmla="*/ 0 w 1014"/>
                <a:gd name="T67" fmla="*/ 1 h 1671"/>
                <a:gd name="T68" fmla="*/ 0 w 1014"/>
                <a:gd name="T69" fmla="*/ 1 h 1671"/>
                <a:gd name="T70" fmla="*/ 0 w 1014"/>
                <a:gd name="T71" fmla="*/ 1 h 1671"/>
                <a:gd name="T72" fmla="*/ 0 w 1014"/>
                <a:gd name="T73" fmla="*/ 1 h 1671"/>
                <a:gd name="T74" fmla="*/ 0 w 1014"/>
                <a:gd name="T75" fmla="*/ 1 h 1671"/>
                <a:gd name="T76" fmla="*/ 0 w 1014"/>
                <a:gd name="T77" fmla="*/ 1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w="9525">
              <a:noFill/>
              <a:round/>
              <a:headEnd/>
              <a:tailEnd/>
            </a:ln>
          </p:spPr>
          <p:txBody>
            <a:bodyPr/>
            <a:lstStyle/>
            <a:p>
              <a:endParaRPr lang="zh-CN" altLang="en-US"/>
            </a:p>
          </p:txBody>
        </p:sp>
        <p:sp>
          <p:nvSpPr>
            <p:cNvPr id="10388" name="Freeform 295"/>
            <p:cNvSpPr>
              <a:spLocks/>
            </p:cNvSpPr>
            <p:nvPr/>
          </p:nvSpPr>
          <p:spPr bwMode="auto">
            <a:xfrm>
              <a:off x="5563" y="1910"/>
              <a:ext cx="50" cy="129"/>
            </a:xfrm>
            <a:custGeom>
              <a:avLst/>
              <a:gdLst>
                <a:gd name="T0" fmla="*/ 0 w 295"/>
                <a:gd name="T1" fmla="*/ 1 h 774"/>
                <a:gd name="T2" fmla="*/ 0 w 295"/>
                <a:gd name="T3" fmla="*/ 1 h 774"/>
                <a:gd name="T4" fmla="*/ 0 w 295"/>
                <a:gd name="T5" fmla="*/ 1 h 774"/>
                <a:gd name="T6" fmla="*/ 0 w 295"/>
                <a:gd name="T7" fmla="*/ 1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1 h 774"/>
                <a:gd name="T26" fmla="*/ 0 w 295"/>
                <a:gd name="T27" fmla="*/ 1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w="9525">
              <a:noFill/>
              <a:round/>
              <a:headEnd/>
              <a:tailEnd/>
            </a:ln>
          </p:spPr>
          <p:txBody>
            <a:bodyPr/>
            <a:lstStyle/>
            <a:p>
              <a:endParaRPr lang="zh-CN" altLang="en-US"/>
            </a:p>
          </p:txBody>
        </p:sp>
        <p:sp>
          <p:nvSpPr>
            <p:cNvPr id="10389" name="Freeform 296"/>
            <p:cNvSpPr>
              <a:spLocks/>
            </p:cNvSpPr>
            <p:nvPr/>
          </p:nvSpPr>
          <p:spPr bwMode="auto">
            <a:xfrm>
              <a:off x="5367" y="1806"/>
              <a:ext cx="195" cy="194"/>
            </a:xfrm>
            <a:custGeom>
              <a:avLst/>
              <a:gdLst>
                <a:gd name="T0" fmla="*/ 1 w 1172"/>
                <a:gd name="T1" fmla="*/ 0 h 1162"/>
                <a:gd name="T2" fmla="*/ 0 w 1172"/>
                <a:gd name="T3" fmla="*/ 0 h 1162"/>
                <a:gd name="T4" fmla="*/ 0 w 1172"/>
                <a:gd name="T5" fmla="*/ 0 h 1162"/>
                <a:gd name="T6" fmla="*/ 0 w 1172"/>
                <a:gd name="T7" fmla="*/ 1 h 1162"/>
                <a:gd name="T8" fmla="*/ 0 w 1172"/>
                <a:gd name="T9" fmla="*/ 1 h 1162"/>
                <a:gd name="T10" fmla="*/ 0 w 1172"/>
                <a:gd name="T11" fmla="*/ 1 h 1162"/>
                <a:gd name="T12" fmla="*/ 0 w 1172"/>
                <a:gd name="T13" fmla="*/ 1 h 1162"/>
                <a:gd name="T14" fmla="*/ 0 w 1172"/>
                <a:gd name="T15" fmla="*/ 1 h 1162"/>
                <a:gd name="T16" fmla="*/ 0 w 1172"/>
                <a:gd name="T17" fmla="*/ 1 h 1162"/>
                <a:gd name="T18" fmla="*/ 0 w 1172"/>
                <a:gd name="T19" fmla="*/ 1 h 1162"/>
                <a:gd name="T20" fmla="*/ 0 w 1172"/>
                <a:gd name="T21" fmla="*/ 1 h 1162"/>
                <a:gd name="T22" fmla="*/ 0 w 1172"/>
                <a:gd name="T23" fmla="*/ 1 h 1162"/>
                <a:gd name="T24" fmla="*/ 0 w 1172"/>
                <a:gd name="T25" fmla="*/ 1 h 1162"/>
                <a:gd name="T26" fmla="*/ 0 w 1172"/>
                <a:gd name="T27" fmla="*/ 1 h 1162"/>
                <a:gd name="T28" fmla="*/ 0 w 1172"/>
                <a:gd name="T29" fmla="*/ 1 h 1162"/>
                <a:gd name="T30" fmla="*/ 0 w 1172"/>
                <a:gd name="T31" fmla="*/ 1 h 1162"/>
                <a:gd name="T32" fmla="*/ 0 w 1172"/>
                <a:gd name="T33" fmla="*/ 1 h 1162"/>
                <a:gd name="T34" fmla="*/ 0 w 1172"/>
                <a:gd name="T35" fmla="*/ 1 h 1162"/>
                <a:gd name="T36" fmla="*/ 0 w 1172"/>
                <a:gd name="T37" fmla="*/ 1 h 1162"/>
                <a:gd name="T38" fmla="*/ 0 w 1172"/>
                <a:gd name="T39" fmla="*/ 1 h 1162"/>
                <a:gd name="T40" fmla="*/ 0 w 1172"/>
                <a:gd name="T41" fmla="*/ 1 h 1162"/>
                <a:gd name="T42" fmla="*/ 0 w 1172"/>
                <a:gd name="T43" fmla="*/ 1 h 1162"/>
                <a:gd name="T44" fmla="*/ 0 w 1172"/>
                <a:gd name="T45" fmla="*/ 1 h 1162"/>
                <a:gd name="T46" fmla="*/ 0 w 1172"/>
                <a:gd name="T47" fmla="*/ 1 h 1162"/>
                <a:gd name="T48" fmla="*/ 0 w 1172"/>
                <a:gd name="T49" fmla="*/ 1 h 1162"/>
                <a:gd name="T50" fmla="*/ 0 w 1172"/>
                <a:gd name="T51" fmla="*/ 1 h 1162"/>
                <a:gd name="T52" fmla="*/ 0 w 1172"/>
                <a:gd name="T53" fmla="*/ 1 h 1162"/>
                <a:gd name="T54" fmla="*/ 0 w 1172"/>
                <a:gd name="T55" fmla="*/ 1 h 1162"/>
                <a:gd name="T56" fmla="*/ 0 w 1172"/>
                <a:gd name="T57" fmla="*/ 1 h 1162"/>
                <a:gd name="T58" fmla="*/ 1 w 1172"/>
                <a:gd name="T59" fmla="*/ 1 h 1162"/>
                <a:gd name="T60" fmla="*/ 1 w 1172"/>
                <a:gd name="T61" fmla="*/ 1 h 1162"/>
                <a:gd name="T62" fmla="*/ 1 w 1172"/>
                <a:gd name="T63" fmla="*/ 1 h 1162"/>
                <a:gd name="T64" fmla="*/ 0 w 1172"/>
                <a:gd name="T65" fmla="*/ 1 h 1162"/>
                <a:gd name="T66" fmla="*/ 0 w 1172"/>
                <a:gd name="T67" fmla="*/ 1 h 1162"/>
                <a:gd name="T68" fmla="*/ 1 w 1172"/>
                <a:gd name="T69" fmla="*/ 1 h 1162"/>
                <a:gd name="T70" fmla="*/ 1 w 1172"/>
                <a:gd name="T71" fmla="*/ 1 h 1162"/>
                <a:gd name="T72" fmla="*/ 1 w 1172"/>
                <a:gd name="T73" fmla="*/ 1 h 1162"/>
                <a:gd name="T74" fmla="*/ 1 w 1172"/>
                <a:gd name="T75" fmla="*/ 1 h 1162"/>
                <a:gd name="T76" fmla="*/ 1 w 1172"/>
                <a:gd name="T77" fmla="*/ 1 h 1162"/>
                <a:gd name="T78" fmla="*/ 0 w 1172"/>
                <a:gd name="T79" fmla="*/ 1 h 1162"/>
                <a:gd name="T80" fmla="*/ 0 w 1172"/>
                <a:gd name="T81" fmla="*/ 1 h 1162"/>
                <a:gd name="T82" fmla="*/ 0 w 1172"/>
                <a:gd name="T83" fmla="*/ 1 h 1162"/>
                <a:gd name="T84" fmla="*/ 1 w 1172"/>
                <a:gd name="T85" fmla="*/ 1 h 1162"/>
                <a:gd name="T86" fmla="*/ 1 w 1172"/>
                <a:gd name="T87" fmla="*/ 1 h 1162"/>
                <a:gd name="T88" fmla="*/ 1 w 1172"/>
                <a:gd name="T89" fmla="*/ 1 h 1162"/>
                <a:gd name="T90" fmla="*/ 1 w 1172"/>
                <a:gd name="T91" fmla="*/ 1 h 1162"/>
                <a:gd name="T92" fmla="*/ 1 w 1172"/>
                <a:gd name="T93" fmla="*/ 1 h 1162"/>
                <a:gd name="T94" fmla="*/ 1 w 1172"/>
                <a:gd name="T95" fmla="*/ 1 h 1162"/>
                <a:gd name="T96" fmla="*/ 1 w 1172"/>
                <a:gd name="T97" fmla="*/ 1 h 1162"/>
                <a:gd name="T98" fmla="*/ 1 w 1172"/>
                <a:gd name="T99" fmla="*/ 1 h 1162"/>
                <a:gd name="T100" fmla="*/ 1 w 1172"/>
                <a:gd name="T101" fmla="*/ 0 h 1162"/>
                <a:gd name="T102" fmla="*/ 1 w 1172"/>
                <a:gd name="T103" fmla="*/ 0 h 1162"/>
                <a:gd name="T104" fmla="*/ 1 w 1172"/>
                <a:gd name="T105" fmla="*/ 0 h 1162"/>
                <a:gd name="T106" fmla="*/ 1 w 1172"/>
                <a:gd name="T107" fmla="*/ 0 h 1162"/>
                <a:gd name="T108" fmla="*/ 1 w 1172"/>
                <a:gd name="T109" fmla="*/ 0 h 1162"/>
                <a:gd name="T110" fmla="*/ 1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w="9525">
              <a:noFill/>
              <a:round/>
              <a:headEnd/>
              <a:tailEnd/>
            </a:ln>
          </p:spPr>
          <p:txBody>
            <a:bodyPr/>
            <a:lstStyle/>
            <a:p>
              <a:endParaRPr lang="zh-CN" altLang="en-US"/>
            </a:p>
          </p:txBody>
        </p:sp>
        <p:sp>
          <p:nvSpPr>
            <p:cNvPr id="10390" name="Freeform 297"/>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w="9525">
              <a:noFill/>
              <a:round/>
              <a:headEnd/>
              <a:tailEnd/>
            </a:ln>
          </p:spPr>
          <p:txBody>
            <a:bodyPr/>
            <a:lstStyle/>
            <a:p>
              <a:endParaRPr lang="zh-CN" altLang="en-US"/>
            </a:p>
          </p:txBody>
        </p:sp>
        <p:sp>
          <p:nvSpPr>
            <p:cNvPr id="10391" name="Freeform 298"/>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w="9525">
              <a:noFill/>
              <a:round/>
              <a:headEnd/>
              <a:tailEnd/>
            </a:ln>
          </p:spPr>
          <p:txBody>
            <a:bodyPr/>
            <a:lstStyle/>
            <a:p>
              <a:endParaRPr lang="zh-CN" altLang="en-US"/>
            </a:p>
          </p:txBody>
        </p:sp>
        <p:sp>
          <p:nvSpPr>
            <p:cNvPr id="10392" name="Freeform 299"/>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w="9525">
              <a:noFill/>
              <a:round/>
              <a:headEnd/>
              <a:tailEnd/>
            </a:ln>
          </p:spPr>
          <p:txBody>
            <a:bodyPr/>
            <a:lstStyle/>
            <a:p>
              <a:endParaRPr lang="zh-CN" altLang="en-US"/>
            </a:p>
          </p:txBody>
        </p:sp>
        <p:sp>
          <p:nvSpPr>
            <p:cNvPr id="10393" name="Freeform 300"/>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w="9525">
              <a:noFill/>
              <a:round/>
              <a:headEnd/>
              <a:tailEnd/>
            </a:ln>
          </p:spPr>
          <p:txBody>
            <a:bodyPr/>
            <a:lstStyle/>
            <a:p>
              <a:endParaRPr lang="zh-CN" altLang="en-US"/>
            </a:p>
          </p:txBody>
        </p:sp>
        <p:sp>
          <p:nvSpPr>
            <p:cNvPr id="10394" name="Freeform 301"/>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w="9525">
              <a:noFill/>
              <a:round/>
              <a:headEnd/>
              <a:tailEnd/>
            </a:ln>
          </p:spPr>
          <p:txBody>
            <a:bodyPr/>
            <a:lstStyle/>
            <a:p>
              <a:endParaRPr lang="zh-CN" altLang="en-US"/>
            </a:p>
          </p:txBody>
        </p:sp>
        <p:sp>
          <p:nvSpPr>
            <p:cNvPr id="10395" name="Freeform 302"/>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w="9525">
              <a:noFill/>
              <a:round/>
              <a:headEnd/>
              <a:tailEnd/>
            </a:ln>
          </p:spPr>
          <p:txBody>
            <a:bodyPr/>
            <a:lstStyle/>
            <a:p>
              <a:endParaRPr lang="zh-CN" altLang="en-US"/>
            </a:p>
          </p:txBody>
        </p:sp>
        <p:sp>
          <p:nvSpPr>
            <p:cNvPr id="10396" name="Freeform 303"/>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w="9525">
              <a:noFill/>
              <a:round/>
              <a:headEnd/>
              <a:tailEnd/>
            </a:ln>
          </p:spPr>
          <p:txBody>
            <a:bodyPr/>
            <a:lstStyle/>
            <a:p>
              <a:endParaRPr lang="zh-CN" altLang="en-US"/>
            </a:p>
          </p:txBody>
        </p:sp>
      </p:grpSp>
      <p:grpSp>
        <p:nvGrpSpPr>
          <p:cNvPr id="10303" name="Group 304"/>
          <p:cNvGrpSpPr>
            <a:grpSpLocks/>
          </p:cNvGrpSpPr>
          <p:nvPr/>
        </p:nvGrpSpPr>
        <p:grpSpPr bwMode="auto">
          <a:xfrm>
            <a:off x="8748713" y="4152900"/>
            <a:ext cx="228600" cy="307975"/>
            <a:chOff x="5511" y="1960"/>
            <a:chExt cx="144" cy="194"/>
          </a:xfrm>
        </p:grpSpPr>
        <p:sp>
          <p:nvSpPr>
            <p:cNvPr id="10381" name="Freeform 305"/>
            <p:cNvSpPr>
              <a:spLocks/>
            </p:cNvSpPr>
            <p:nvPr/>
          </p:nvSpPr>
          <p:spPr bwMode="auto">
            <a:xfrm>
              <a:off x="5511" y="1960"/>
              <a:ext cx="144" cy="194"/>
            </a:xfrm>
            <a:custGeom>
              <a:avLst/>
              <a:gdLst>
                <a:gd name="T0" fmla="*/ 0 w 863"/>
                <a:gd name="T1" fmla="*/ 0 h 1164"/>
                <a:gd name="T2" fmla="*/ 1 w 863"/>
                <a:gd name="T3" fmla="*/ 0 h 1164"/>
                <a:gd name="T4" fmla="*/ 1 w 863"/>
                <a:gd name="T5" fmla="*/ 0 h 1164"/>
                <a:gd name="T6" fmla="*/ 1 w 863"/>
                <a:gd name="T7" fmla="*/ 0 h 1164"/>
                <a:gd name="T8" fmla="*/ 1 w 863"/>
                <a:gd name="T9" fmla="*/ 0 h 1164"/>
                <a:gd name="T10" fmla="*/ 1 w 863"/>
                <a:gd name="T11" fmla="*/ 0 h 1164"/>
                <a:gd name="T12" fmla="*/ 1 w 863"/>
                <a:gd name="T13" fmla="*/ 0 h 1164"/>
                <a:gd name="T14" fmla="*/ 1 w 863"/>
                <a:gd name="T15" fmla="*/ 0 h 1164"/>
                <a:gd name="T16" fmla="*/ 1 w 863"/>
                <a:gd name="T17" fmla="*/ 1 h 1164"/>
                <a:gd name="T18" fmla="*/ 1 w 863"/>
                <a:gd name="T19" fmla="*/ 1 h 1164"/>
                <a:gd name="T20" fmla="*/ 1 w 863"/>
                <a:gd name="T21" fmla="*/ 1 h 1164"/>
                <a:gd name="T22" fmla="*/ 0 w 863"/>
                <a:gd name="T23" fmla="*/ 1 h 1164"/>
                <a:gd name="T24" fmla="*/ 0 w 863"/>
                <a:gd name="T25" fmla="*/ 1 h 1164"/>
                <a:gd name="T26" fmla="*/ 0 w 863"/>
                <a:gd name="T27" fmla="*/ 1 h 1164"/>
                <a:gd name="T28" fmla="*/ 0 w 863"/>
                <a:gd name="T29" fmla="*/ 1 h 1164"/>
                <a:gd name="T30" fmla="*/ 0 w 863"/>
                <a:gd name="T31" fmla="*/ 1 h 1164"/>
                <a:gd name="T32" fmla="*/ 0 w 863"/>
                <a:gd name="T33" fmla="*/ 1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a:p>
          </p:txBody>
        </p:sp>
        <p:sp>
          <p:nvSpPr>
            <p:cNvPr id="10382" name="Freeform 306"/>
            <p:cNvSpPr>
              <a:spLocks/>
            </p:cNvSpPr>
            <p:nvPr/>
          </p:nvSpPr>
          <p:spPr bwMode="auto">
            <a:xfrm>
              <a:off x="5528" y="1970"/>
              <a:ext cx="124" cy="177"/>
            </a:xfrm>
            <a:custGeom>
              <a:avLst/>
              <a:gdLst>
                <a:gd name="T0" fmla="*/ 0 w 743"/>
                <a:gd name="T1" fmla="*/ 0 h 1068"/>
                <a:gd name="T2" fmla="*/ 0 w 743"/>
                <a:gd name="T3" fmla="*/ 0 h 1068"/>
                <a:gd name="T4" fmla="*/ 1 w 743"/>
                <a:gd name="T5" fmla="*/ 0 h 1068"/>
                <a:gd name="T6" fmla="*/ 1 w 743"/>
                <a:gd name="T7" fmla="*/ 0 h 1068"/>
                <a:gd name="T8" fmla="*/ 1 w 743"/>
                <a:gd name="T9" fmla="*/ 0 h 1068"/>
                <a:gd name="T10" fmla="*/ 1 w 743"/>
                <a:gd name="T11" fmla="*/ 0 h 1068"/>
                <a:gd name="T12" fmla="*/ 1 w 743"/>
                <a:gd name="T13" fmla="*/ 1 h 1068"/>
                <a:gd name="T14" fmla="*/ 1 w 743"/>
                <a:gd name="T15" fmla="*/ 1 h 1068"/>
                <a:gd name="T16" fmla="*/ 0 w 743"/>
                <a:gd name="T17" fmla="*/ 1 h 1068"/>
                <a:gd name="T18" fmla="*/ 0 w 743"/>
                <a:gd name="T19" fmla="*/ 1 h 1068"/>
                <a:gd name="T20" fmla="*/ 0 w 743"/>
                <a:gd name="T21" fmla="*/ 1 h 1068"/>
                <a:gd name="T22" fmla="*/ 0 w 743"/>
                <a:gd name="T23" fmla="*/ 1 h 1068"/>
                <a:gd name="T24" fmla="*/ 0 w 743"/>
                <a:gd name="T25" fmla="*/ 1 h 1068"/>
                <a:gd name="T26" fmla="*/ 0 w 743"/>
                <a:gd name="T27" fmla="*/ 1 h 1068"/>
                <a:gd name="T28" fmla="*/ 0 w 743"/>
                <a:gd name="T29" fmla="*/ 1 h 1068"/>
                <a:gd name="T30" fmla="*/ 0 w 743"/>
                <a:gd name="T31" fmla="*/ 1 h 1068"/>
                <a:gd name="T32" fmla="*/ 0 w 743"/>
                <a:gd name="T33" fmla="*/ 1 h 1068"/>
                <a:gd name="T34" fmla="*/ 0 w 743"/>
                <a:gd name="T35" fmla="*/ 1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w="9525">
              <a:noFill/>
              <a:round/>
              <a:headEnd/>
              <a:tailEnd/>
            </a:ln>
          </p:spPr>
          <p:txBody>
            <a:bodyPr/>
            <a:lstStyle/>
            <a:p>
              <a:endParaRPr lang="zh-CN" altLang="en-US"/>
            </a:p>
          </p:txBody>
        </p:sp>
      </p:grpSp>
      <p:sp>
        <p:nvSpPr>
          <p:cNvPr id="10304" name="Oval 307"/>
          <p:cNvSpPr>
            <a:spLocks noChangeArrowheads="1"/>
          </p:cNvSpPr>
          <p:nvPr/>
        </p:nvSpPr>
        <p:spPr bwMode="auto">
          <a:xfrm>
            <a:off x="8007350" y="390366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34452" name="Oval 308"/>
          <p:cNvSpPr>
            <a:spLocks noChangeArrowheads="1"/>
          </p:cNvSpPr>
          <p:nvPr/>
        </p:nvSpPr>
        <p:spPr bwMode="auto">
          <a:xfrm>
            <a:off x="1752600" y="3632200"/>
            <a:ext cx="1296988" cy="1296988"/>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10306" name="Group 309"/>
          <p:cNvGrpSpPr>
            <a:grpSpLocks/>
          </p:cNvGrpSpPr>
          <p:nvPr/>
        </p:nvGrpSpPr>
        <p:grpSpPr bwMode="auto">
          <a:xfrm>
            <a:off x="2135188" y="3741738"/>
            <a:ext cx="457200" cy="457200"/>
            <a:chOff x="2351" y="2975"/>
            <a:chExt cx="481" cy="433"/>
          </a:xfrm>
        </p:grpSpPr>
        <p:sp>
          <p:nvSpPr>
            <p:cNvPr id="134454" name="Rectangle 310"/>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0373" name="Line 311"/>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10374" name="Line 312"/>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10375" name="Line 313"/>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10376" name="Line 314"/>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10377" name="Line 315"/>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10378" name="Line 316"/>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10379" name="Line 317"/>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10380" name="Line 318"/>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10307" name="Group 319"/>
          <p:cNvGrpSpPr>
            <a:grpSpLocks/>
          </p:cNvGrpSpPr>
          <p:nvPr/>
        </p:nvGrpSpPr>
        <p:grpSpPr bwMode="auto">
          <a:xfrm>
            <a:off x="2030413" y="4294188"/>
            <a:ext cx="730250" cy="457200"/>
            <a:chOff x="1296" y="768"/>
            <a:chExt cx="556" cy="336"/>
          </a:xfrm>
        </p:grpSpPr>
        <p:sp>
          <p:nvSpPr>
            <p:cNvPr id="134464" name="Rectangle 320"/>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10350" name="Group 321"/>
            <p:cNvGrpSpPr>
              <a:grpSpLocks/>
            </p:cNvGrpSpPr>
            <p:nvPr/>
          </p:nvGrpSpPr>
          <p:grpSpPr bwMode="auto">
            <a:xfrm>
              <a:off x="1367" y="829"/>
              <a:ext cx="393" cy="214"/>
              <a:chOff x="2928" y="3744"/>
              <a:chExt cx="528" cy="336"/>
            </a:xfrm>
          </p:grpSpPr>
          <p:grpSp>
            <p:nvGrpSpPr>
              <p:cNvPr id="10351" name="Group 322"/>
              <p:cNvGrpSpPr>
                <a:grpSpLocks/>
              </p:cNvGrpSpPr>
              <p:nvPr/>
            </p:nvGrpSpPr>
            <p:grpSpPr bwMode="auto">
              <a:xfrm>
                <a:off x="3024" y="3744"/>
                <a:ext cx="432" cy="240"/>
                <a:chOff x="2736" y="3648"/>
                <a:chExt cx="432" cy="240"/>
              </a:xfrm>
            </p:grpSpPr>
            <p:grpSp>
              <p:nvGrpSpPr>
                <p:cNvPr id="10366" name="Group 323"/>
                <p:cNvGrpSpPr>
                  <a:grpSpLocks/>
                </p:cNvGrpSpPr>
                <p:nvPr/>
              </p:nvGrpSpPr>
              <p:grpSpPr bwMode="auto">
                <a:xfrm>
                  <a:off x="2736" y="3648"/>
                  <a:ext cx="432" cy="240"/>
                  <a:chOff x="2592" y="3504"/>
                  <a:chExt cx="576" cy="384"/>
                </a:xfrm>
              </p:grpSpPr>
              <p:sp>
                <p:nvSpPr>
                  <p:cNvPr id="10368" name="Rectangle 324"/>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0369" name="Freeform 325"/>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0370" name="Line 326"/>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0371" name="Line 327"/>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0367" name="Line 328"/>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0352" name="Group 329"/>
              <p:cNvGrpSpPr>
                <a:grpSpLocks/>
              </p:cNvGrpSpPr>
              <p:nvPr/>
            </p:nvGrpSpPr>
            <p:grpSpPr bwMode="auto">
              <a:xfrm>
                <a:off x="2976" y="3792"/>
                <a:ext cx="432" cy="240"/>
                <a:chOff x="2736" y="3648"/>
                <a:chExt cx="432" cy="240"/>
              </a:xfrm>
            </p:grpSpPr>
            <p:grpSp>
              <p:nvGrpSpPr>
                <p:cNvPr id="10360" name="Group 330"/>
                <p:cNvGrpSpPr>
                  <a:grpSpLocks/>
                </p:cNvGrpSpPr>
                <p:nvPr/>
              </p:nvGrpSpPr>
              <p:grpSpPr bwMode="auto">
                <a:xfrm>
                  <a:off x="2736" y="3648"/>
                  <a:ext cx="432" cy="240"/>
                  <a:chOff x="2592" y="3504"/>
                  <a:chExt cx="576" cy="384"/>
                </a:xfrm>
              </p:grpSpPr>
              <p:sp>
                <p:nvSpPr>
                  <p:cNvPr id="10362" name="Rectangle 331"/>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0363" name="Freeform 332"/>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0364" name="Line 333"/>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0365" name="Line 334"/>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0361" name="Line 335"/>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0353" name="Group 336"/>
              <p:cNvGrpSpPr>
                <a:grpSpLocks/>
              </p:cNvGrpSpPr>
              <p:nvPr/>
            </p:nvGrpSpPr>
            <p:grpSpPr bwMode="auto">
              <a:xfrm>
                <a:off x="2928" y="3840"/>
                <a:ext cx="432" cy="240"/>
                <a:chOff x="2736" y="3648"/>
                <a:chExt cx="432" cy="240"/>
              </a:xfrm>
            </p:grpSpPr>
            <p:grpSp>
              <p:nvGrpSpPr>
                <p:cNvPr id="10354" name="Group 337"/>
                <p:cNvGrpSpPr>
                  <a:grpSpLocks/>
                </p:cNvGrpSpPr>
                <p:nvPr/>
              </p:nvGrpSpPr>
              <p:grpSpPr bwMode="auto">
                <a:xfrm>
                  <a:off x="2736" y="3648"/>
                  <a:ext cx="432" cy="240"/>
                  <a:chOff x="2592" y="3504"/>
                  <a:chExt cx="576" cy="384"/>
                </a:xfrm>
              </p:grpSpPr>
              <p:sp>
                <p:nvSpPr>
                  <p:cNvPr id="10356" name="Rectangle 338"/>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0357" name="Freeform 339"/>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0358" name="Line 340"/>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0359" name="Line 341"/>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0355" name="Line 342"/>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sp>
        <p:nvSpPr>
          <p:cNvPr id="10308" name="Line 343"/>
          <p:cNvSpPr>
            <a:spLocks noChangeShapeType="1"/>
          </p:cNvSpPr>
          <p:nvPr/>
        </p:nvSpPr>
        <p:spPr bwMode="auto">
          <a:xfrm flipV="1">
            <a:off x="8077200" y="3957638"/>
            <a:ext cx="119063" cy="741362"/>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0309" name="Line 344"/>
          <p:cNvSpPr>
            <a:spLocks noChangeShapeType="1"/>
          </p:cNvSpPr>
          <p:nvPr/>
        </p:nvSpPr>
        <p:spPr bwMode="auto">
          <a:xfrm flipV="1">
            <a:off x="1676400" y="4622800"/>
            <a:ext cx="609600" cy="609600"/>
          </a:xfrm>
          <a:prstGeom prst="line">
            <a:avLst/>
          </a:prstGeom>
          <a:noFill/>
          <a:ln w="12700">
            <a:solidFill>
              <a:srgbClr val="00FF00"/>
            </a:solidFill>
            <a:round/>
            <a:headEnd/>
            <a:tailEnd type="triangle" w="med" len="lg"/>
          </a:ln>
        </p:spPr>
        <p:txBody>
          <a:bodyPr wrap="none" anchor="ctr"/>
          <a:lstStyle/>
          <a:p>
            <a:endParaRPr lang="zh-CN" altLang="en-US"/>
          </a:p>
        </p:txBody>
      </p:sp>
      <p:sp>
        <p:nvSpPr>
          <p:cNvPr id="10310" name="Line 345"/>
          <p:cNvSpPr>
            <a:spLocks noChangeShapeType="1"/>
          </p:cNvSpPr>
          <p:nvPr/>
        </p:nvSpPr>
        <p:spPr bwMode="auto">
          <a:xfrm flipV="1">
            <a:off x="736600" y="4148138"/>
            <a:ext cx="173038" cy="8763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0311" name="Text Box 346"/>
          <p:cNvSpPr txBox="1">
            <a:spLocks noChangeArrowheads="1"/>
          </p:cNvSpPr>
          <p:nvPr/>
        </p:nvSpPr>
        <p:spPr bwMode="auto">
          <a:xfrm>
            <a:off x="228600" y="4967288"/>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10312" name="Text Box 347"/>
          <p:cNvSpPr txBox="1">
            <a:spLocks noChangeArrowheads="1"/>
          </p:cNvSpPr>
          <p:nvPr/>
        </p:nvSpPr>
        <p:spPr bwMode="auto">
          <a:xfrm>
            <a:off x="8274050" y="322421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接收方</a:t>
            </a:r>
          </a:p>
        </p:txBody>
      </p:sp>
      <p:sp>
        <p:nvSpPr>
          <p:cNvPr id="10313" name="Line 348"/>
          <p:cNvSpPr>
            <a:spLocks noChangeShapeType="1"/>
          </p:cNvSpPr>
          <p:nvPr/>
        </p:nvSpPr>
        <p:spPr bwMode="auto">
          <a:xfrm flipV="1">
            <a:off x="6096000" y="4884738"/>
            <a:ext cx="595313" cy="40322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0314" name="Line 349"/>
          <p:cNvSpPr>
            <a:spLocks noChangeShapeType="1"/>
          </p:cNvSpPr>
          <p:nvPr/>
        </p:nvSpPr>
        <p:spPr bwMode="auto">
          <a:xfrm flipH="1" flipV="1">
            <a:off x="2590800" y="4927600"/>
            <a:ext cx="438150" cy="37147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4494" name="Rectangle 350"/>
          <p:cNvSpPr>
            <a:spLocks noChangeArrowheads="1"/>
          </p:cNvSpPr>
          <p:nvPr/>
        </p:nvSpPr>
        <p:spPr bwMode="auto">
          <a:xfrm>
            <a:off x="381000"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0316" name="Text Box 351"/>
          <p:cNvSpPr txBox="1">
            <a:spLocks noChangeArrowheads="1"/>
          </p:cNvSpPr>
          <p:nvPr/>
        </p:nvSpPr>
        <p:spPr bwMode="auto">
          <a:xfrm>
            <a:off x="382588"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4496" name="Rectangle 352"/>
          <p:cNvSpPr>
            <a:spLocks noChangeArrowheads="1"/>
          </p:cNvSpPr>
          <p:nvPr/>
        </p:nvSpPr>
        <p:spPr bwMode="auto">
          <a:xfrm>
            <a:off x="8374063"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0318" name="Text Box 353"/>
          <p:cNvSpPr txBox="1">
            <a:spLocks noChangeArrowheads="1"/>
          </p:cNvSpPr>
          <p:nvPr/>
        </p:nvSpPr>
        <p:spPr bwMode="auto">
          <a:xfrm>
            <a:off x="8375650"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4498" name="Oval 354"/>
          <p:cNvSpPr>
            <a:spLocks noChangeArrowheads="1"/>
          </p:cNvSpPr>
          <p:nvPr/>
        </p:nvSpPr>
        <p:spPr bwMode="auto">
          <a:xfrm>
            <a:off x="19589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0320" name="Text Box 355"/>
          <p:cNvSpPr txBox="1">
            <a:spLocks noChangeArrowheads="1"/>
          </p:cNvSpPr>
          <p:nvPr/>
        </p:nvSpPr>
        <p:spPr bwMode="auto">
          <a:xfrm>
            <a:off x="1895475" y="1843088"/>
            <a:ext cx="874713"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sp>
        <p:nvSpPr>
          <p:cNvPr id="134500" name="Oval 356"/>
          <p:cNvSpPr>
            <a:spLocks noChangeArrowheads="1"/>
          </p:cNvSpPr>
          <p:nvPr/>
        </p:nvSpPr>
        <p:spPr bwMode="auto">
          <a:xfrm>
            <a:off x="64547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0322" name="Text Box 357"/>
          <p:cNvSpPr txBox="1">
            <a:spLocks noChangeArrowheads="1"/>
          </p:cNvSpPr>
          <p:nvPr/>
        </p:nvSpPr>
        <p:spPr bwMode="auto">
          <a:xfrm>
            <a:off x="6427788" y="1843088"/>
            <a:ext cx="874712"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graphicFrame>
        <p:nvGraphicFramePr>
          <p:cNvPr id="10242" name="Object 358"/>
          <p:cNvGraphicFramePr>
            <a:graphicFrameLocks noChangeAspect="1"/>
          </p:cNvGraphicFramePr>
          <p:nvPr/>
        </p:nvGraphicFramePr>
        <p:xfrm>
          <a:off x="3460750" y="3657600"/>
          <a:ext cx="2519363" cy="1439863"/>
        </p:xfrm>
        <a:graphic>
          <a:graphicData uri="http://schemas.openxmlformats.org/presentationml/2006/ole">
            <mc:AlternateContent xmlns:mc="http://schemas.openxmlformats.org/markup-compatibility/2006">
              <mc:Choice xmlns:v="urn:schemas-microsoft-com:vml" Requires="v">
                <p:oleObj spid="_x0000_s10251" name="VISIO" r:id="rId4" imgW="1689840" imgH="964440" progId="Visio.Drawing.11">
                  <p:embed/>
                </p:oleObj>
              </mc:Choice>
              <mc:Fallback>
                <p:oleObj name="VISIO" r:id="rId4" imgW="1689840" imgH="964440" progId="Visio.Drawing.11">
                  <p:embed/>
                  <p:pic>
                    <p:nvPicPr>
                      <p:cNvPr id="0" name="Object 3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3657600"/>
                        <a:ext cx="2519363"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23" name="Text Box 359"/>
          <p:cNvSpPr txBox="1">
            <a:spLocks noChangeArrowheads="1"/>
          </p:cNvSpPr>
          <p:nvPr/>
        </p:nvSpPr>
        <p:spPr bwMode="auto">
          <a:xfrm>
            <a:off x="4322763" y="4100513"/>
            <a:ext cx="1022350" cy="366712"/>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Internet</a:t>
            </a:r>
          </a:p>
        </p:txBody>
      </p:sp>
      <p:sp>
        <p:nvSpPr>
          <p:cNvPr id="10324" name="Text Box 360"/>
          <p:cNvSpPr txBox="1">
            <a:spLocks noChangeArrowheads="1"/>
          </p:cNvSpPr>
          <p:nvPr/>
        </p:nvSpPr>
        <p:spPr bwMode="auto">
          <a:xfrm>
            <a:off x="0" y="5880100"/>
            <a:ext cx="9144000" cy="933450"/>
          </a:xfrm>
          <a:prstGeom prst="rect">
            <a:avLst/>
          </a:prstGeom>
          <a:solidFill>
            <a:srgbClr val="CCFFFF"/>
          </a:solidFill>
          <a:ln w="9525">
            <a:noFill/>
            <a:miter lim="800000"/>
            <a:headEnd/>
            <a:tailEnd/>
          </a:ln>
        </p:spPr>
        <p:txBody>
          <a:bodyPr>
            <a:spAutoFit/>
          </a:bodyPr>
          <a:lstStyle/>
          <a:p>
            <a:pPr>
              <a:lnSpc>
                <a:spcPct val="115000"/>
              </a:lnSpc>
            </a:pPr>
            <a:r>
              <a:rPr lang="en-US" altLang="zh-CN" b="1">
                <a:latin typeface="Arial" charset="0"/>
                <a:ea typeface="黑体" pitchFamily="49" charset="-122"/>
              </a:rPr>
              <a:t>(3) </a:t>
            </a:r>
            <a:r>
              <a:rPr lang="zh-CN" altLang="en-US" b="1">
                <a:latin typeface="Arial" charset="0"/>
                <a:ea typeface="黑体" pitchFamily="49" charset="-122"/>
              </a:rPr>
              <a:t>发送邮件服务器的 </a:t>
            </a:r>
            <a:r>
              <a:rPr lang="en-US" altLang="zh-CN" b="1">
                <a:latin typeface="Arial" charset="0"/>
                <a:ea typeface="黑体" pitchFamily="49" charset="-122"/>
              </a:rPr>
              <a:t>SMTP </a:t>
            </a:r>
            <a:r>
              <a:rPr lang="zh-CN" altLang="en-US" b="1">
                <a:latin typeface="Arial" charset="0"/>
                <a:ea typeface="黑体" pitchFamily="49" charset="-122"/>
              </a:rPr>
              <a:t>客户进程，发现在有待发送的邮件，向接收方邮件服务器的</a:t>
            </a:r>
            <a:r>
              <a:rPr lang="en-US" altLang="zh-CN" b="1">
                <a:latin typeface="Arial" charset="0"/>
                <a:ea typeface="黑体" pitchFamily="49" charset="-122"/>
              </a:rPr>
              <a:t>SMTP </a:t>
            </a:r>
            <a:r>
              <a:rPr lang="zh-CN" altLang="en-US" b="1">
                <a:latin typeface="Arial" charset="0"/>
                <a:ea typeface="黑体" pitchFamily="49" charset="-122"/>
              </a:rPr>
              <a:t>服务器进程发起 </a:t>
            </a:r>
            <a:r>
              <a:rPr lang="en-US" altLang="zh-CN" b="1">
                <a:latin typeface="Arial" charset="0"/>
                <a:ea typeface="黑体" pitchFamily="49" charset="-122"/>
              </a:rPr>
              <a:t>TCP </a:t>
            </a:r>
            <a:r>
              <a:rPr lang="zh-CN" altLang="en-US" b="1">
                <a:latin typeface="Arial" charset="0"/>
                <a:ea typeface="黑体" pitchFamily="49" charset="-122"/>
              </a:rPr>
              <a:t>连接</a:t>
            </a:r>
          </a:p>
        </p:txBody>
      </p:sp>
      <p:grpSp>
        <p:nvGrpSpPr>
          <p:cNvPr id="10325" name="Group 361"/>
          <p:cNvGrpSpPr>
            <a:grpSpLocks/>
          </p:cNvGrpSpPr>
          <p:nvPr/>
        </p:nvGrpSpPr>
        <p:grpSpPr bwMode="auto">
          <a:xfrm>
            <a:off x="762000" y="1533525"/>
            <a:ext cx="1468438" cy="2984500"/>
            <a:chOff x="4272" y="2064"/>
            <a:chExt cx="925" cy="1880"/>
          </a:xfrm>
        </p:grpSpPr>
        <p:sp>
          <p:nvSpPr>
            <p:cNvPr id="10342" name="Text Box 362"/>
            <p:cNvSpPr txBox="1">
              <a:spLocks noChangeArrowheads="1"/>
            </p:cNvSpPr>
            <p:nvPr/>
          </p:nvSpPr>
          <p:spPr bwMode="auto">
            <a:xfrm>
              <a:off x="4351" y="2064"/>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10343" name="Text Box 363"/>
            <p:cNvSpPr txBox="1">
              <a:spLocks noChangeArrowheads="1"/>
            </p:cNvSpPr>
            <p:nvPr/>
          </p:nvSpPr>
          <p:spPr bwMode="auto">
            <a:xfrm>
              <a:off x="4511" y="340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10344" name="Freeform 364"/>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p:spPr>
          <p:txBody>
            <a:bodyPr wrap="none" anchor="ctr"/>
            <a:lstStyle/>
            <a:p>
              <a:endParaRPr lang="zh-CN" altLang="en-US"/>
            </a:p>
          </p:txBody>
        </p:sp>
        <p:sp>
          <p:nvSpPr>
            <p:cNvPr id="10345" name="Line 365"/>
            <p:cNvSpPr>
              <a:spLocks noChangeShapeType="1"/>
            </p:cNvSpPr>
            <p:nvPr/>
          </p:nvSpPr>
          <p:spPr bwMode="auto">
            <a:xfrm>
              <a:off x="4317" y="2477"/>
              <a:ext cx="737" cy="0"/>
            </a:xfrm>
            <a:prstGeom prst="line">
              <a:avLst/>
            </a:prstGeom>
            <a:noFill/>
            <a:ln w="76200">
              <a:solidFill>
                <a:srgbClr val="FF0000"/>
              </a:solidFill>
              <a:round/>
              <a:headEnd/>
              <a:tailEnd type="triangle" w="med" len="lg"/>
            </a:ln>
          </p:spPr>
          <p:txBody>
            <a:bodyPr wrap="none" anchor="ctr"/>
            <a:lstStyle/>
            <a:p>
              <a:endParaRPr lang="zh-CN" altLang="en-US"/>
            </a:p>
          </p:txBody>
        </p:sp>
        <p:sp>
          <p:nvSpPr>
            <p:cNvPr id="10346" name="Text Box 366"/>
            <p:cNvSpPr txBox="1">
              <a:spLocks noChangeArrowheads="1"/>
            </p:cNvSpPr>
            <p:nvPr/>
          </p:nvSpPr>
          <p:spPr bwMode="auto">
            <a:xfrm>
              <a:off x="4438" y="222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10347" name="Text Box 367"/>
            <p:cNvSpPr txBox="1">
              <a:spLocks noChangeArrowheads="1"/>
            </p:cNvSpPr>
            <p:nvPr/>
          </p:nvSpPr>
          <p:spPr bwMode="auto">
            <a:xfrm>
              <a:off x="4405" y="3239"/>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10348" name="Text Box 368"/>
            <p:cNvSpPr txBox="1">
              <a:spLocks noChangeArrowheads="1"/>
            </p:cNvSpPr>
            <p:nvPr/>
          </p:nvSpPr>
          <p:spPr bwMode="auto">
            <a:xfrm>
              <a:off x="4272" y="2499"/>
              <a:ext cx="830"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(TCP </a:t>
              </a:r>
              <a:r>
                <a:rPr kumimoji="1" lang="zh-CN" altLang="en-US" sz="1800" b="1">
                  <a:latin typeface="Arial" charset="0"/>
                  <a:ea typeface="黑体" pitchFamily="49" charset="-122"/>
                </a:rPr>
                <a:t>连接</a:t>
              </a:r>
              <a:r>
                <a:rPr kumimoji="1" lang="en-US" altLang="zh-CN" sz="1800" b="1">
                  <a:latin typeface="Arial" charset="0"/>
                  <a:ea typeface="黑体" pitchFamily="49" charset="-122"/>
                </a:rPr>
                <a:t>)</a:t>
              </a:r>
            </a:p>
          </p:txBody>
        </p:sp>
      </p:grpSp>
      <p:grpSp>
        <p:nvGrpSpPr>
          <p:cNvPr id="10429" name="Group 369"/>
          <p:cNvGrpSpPr>
            <a:grpSpLocks/>
          </p:cNvGrpSpPr>
          <p:nvPr/>
        </p:nvGrpSpPr>
        <p:grpSpPr bwMode="auto">
          <a:xfrm>
            <a:off x="2438400" y="1609725"/>
            <a:ext cx="4462463" cy="2882900"/>
            <a:chOff x="1536" y="864"/>
            <a:chExt cx="2811" cy="1816"/>
          </a:xfrm>
        </p:grpSpPr>
        <p:sp>
          <p:nvSpPr>
            <p:cNvPr id="10332" name="Freeform 370"/>
            <p:cNvSpPr>
              <a:spLocks/>
            </p:cNvSpPr>
            <p:nvPr/>
          </p:nvSpPr>
          <p:spPr bwMode="auto">
            <a:xfrm>
              <a:off x="1536" y="2036"/>
              <a:ext cx="2811" cy="644"/>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p:spPr>
          <p:txBody>
            <a:bodyPr wrap="none" anchor="ctr"/>
            <a:lstStyle/>
            <a:p>
              <a:endParaRPr lang="zh-CN" altLang="en-US"/>
            </a:p>
          </p:txBody>
        </p:sp>
        <p:sp>
          <p:nvSpPr>
            <p:cNvPr id="10333" name="Line 371"/>
            <p:cNvSpPr>
              <a:spLocks noChangeShapeType="1"/>
            </p:cNvSpPr>
            <p:nvPr/>
          </p:nvSpPr>
          <p:spPr bwMode="auto">
            <a:xfrm>
              <a:off x="1728" y="1261"/>
              <a:ext cx="2330" cy="0"/>
            </a:xfrm>
            <a:prstGeom prst="line">
              <a:avLst/>
            </a:prstGeom>
            <a:noFill/>
            <a:ln w="76200">
              <a:solidFill>
                <a:srgbClr val="FF0000"/>
              </a:solidFill>
              <a:round/>
              <a:headEnd/>
              <a:tailEnd type="triangle" w="med" len="lg"/>
            </a:ln>
          </p:spPr>
          <p:txBody>
            <a:bodyPr wrap="none" anchor="ctr"/>
            <a:lstStyle/>
            <a:p>
              <a:endParaRPr lang="zh-CN" altLang="en-US"/>
            </a:p>
          </p:txBody>
        </p:sp>
        <p:grpSp>
          <p:nvGrpSpPr>
            <p:cNvPr id="10334" name="Group 372"/>
            <p:cNvGrpSpPr>
              <a:grpSpLocks/>
            </p:cNvGrpSpPr>
            <p:nvPr/>
          </p:nvGrpSpPr>
          <p:grpSpPr bwMode="auto">
            <a:xfrm>
              <a:off x="2448" y="864"/>
              <a:ext cx="1014" cy="1163"/>
              <a:chOff x="2468" y="581"/>
              <a:chExt cx="1014" cy="1163"/>
            </a:xfrm>
          </p:grpSpPr>
          <p:sp>
            <p:nvSpPr>
              <p:cNvPr id="10335" name="Text Box 373"/>
              <p:cNvSpPr txBox="1">
                <a:spLocks noChangeArrowheads="1"/>
              </p:cNvSpPr>
              <p:nvPr/>
            </p:nvSpPr>
            <p:spPr bwMode="auto">
              <a:xfrm>
                <a:off x="2612" y="744"/>
                <a:ext cx="47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SMTP</a:t>
                </a:r>
              </a:p>
            </p:txBody>
          </p:sp>
          <p:grpSp>
            <p:nvGrpSpPr>
              <p:cNvPr id="10336" name="Group 374"/>
              <p:cNvGrpSpPr>
                <a:grpSpLocks/>
              </p:cNvGrpSpPr>
              <p:nvPr/>
            </p:nvGrpSpPr>
            <p:grpSpPr bwMode="auto">
              <a:xfrm>
                <a:off x="2468" y="581"/>
                <a:ext cx="1014" cy="1163"/>
                <a:chOff x="2468" y="581"/>
                <a:chExt cx="1014" cy="1163"/>
              </a:xfrm>
            </p:grpSpPr>
            <p:sp>
              <p:nvSpPr>
                <p:cNvPr id="10337" name="Text Box 375"/>
                <p:cNvSpPr txBox="1">
                  <a:spLocks noChangeArrowheads="1"/>
                </p:cNvSpPr>
                <p:nvPr/>
              </p:nvSpPr>
              <p:spPr bwMode="auto">
                <a:xfrm>
                  <a:off x="2812" y="1532"/>
                  <a:ext cx="47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SMTP</a:t>
                  </a:r>
                </a:p>
              </p:txBody>
            </p:sp>
            <p:grpSp>
              <p:nvGrpSpPr>
                <p:cNvPr id="10338" name="Group 376"/>
                <p:cNvGrpSpPr>
                  <a:grpSpLocks/>
                </p:cNvGrpSpPr>
                <p:nvPr/>
              </p:nvGrpSpPr>
              <p:grpSpPr bwMode="auto">
                <a:xfrm>
                  <a:off x="2468" y="581"/>
                  <a:ext cx="1014" cy="1000"/>
                  <a:chOff x="2468" y="581"/>
                  <a:chExt cx="1014" cy="1000"/>
                </a:xfrm>
              </p:grpSpPr>
              <p:sp>
                <p:nvSpPr>
                  <p:cNvPr id="10339" name="Text Box 377"/>
                  <p:cNvSpPr txBox="1">
                    <a:spLocks noChangeArrowheads="1"/>
                  </p:cNvSpPr>
                  <p:nvPr/>
                </p:nvSpPr>
                <p:spPr bwMode="auto">
                  <a:xfrm>
                    <a:off x="2592" y="1369"/>
                    <a:ext cx="890" cy="212"/>
                  </a:xfrm>
                  <a:prstGeom prst="rect">
                    <a:avLst/>
                  </a:prstGeom>
                  <a:noFill/>
                  <a:ln w="9525">
                    <a:noFill/>
                    <a:miter lim="800000"/>
                    <a:headEnd/>
                    <a:tailEnd/>
                  </a:ln>
                </p:spPr>
                <p:txBody>
                  <a:bodyPr wrap="none">
                    <a:spAutoFit/>
                  </a:bodyPr>
                  <a:lstStyle/>
                  <a:p>
                    <a:r>
                      <a:rPr kumimoji="1" lang="zh-CN" altLang="en-US" sz="1600" b="1">
                        <a:latin typeface="Arial" charset="0"/>
                        <a:ea typeface="黑体" pitchFamily="49" charset="-122"/>
                      </a:rPr>
                      <a:t>（发送邮件）</a:t>
                    </a:r>
                  </a:p>
                </p:txBody>
              </p:sp>
              <p:sp>
                <p:nvSpPr>
                  <p:cNvPr id="10340" name="Text Box 378"/>
                  <p:cNvSpPr txBox="1">
                    <a:spLocks noChangeArrowheads="1"/>
                  </p:cNvSpPr>
                  <p:nvPr/>
                </p:nvSpPr>
                <p:spPr bwMode="auto">
                  <a:xfrm>
                    <a:off x="2468" y="581"/>
                    <a:ext cx="718"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a:t>
                    </a:r>
                    <a:r>
                      <a:rPr kumimoji="1" lang="zh-CN" altLang="en-US" sz="1600" b="1">
                        <a:latin typeface="Arial" charset="0"/>
                        <a:ea typeface="黑体" pitchFamily="49" charset="-122"/>
                      </a:rPr>
                      <a:t>发送邮件</a:t>
                    </a:r>
                    <a:r>
                      <a:rPr kumimoji="1" lang="en-US" altLang="zh-CN" sz="1600" b="1">
                        <a:latin typeface="Arial" charset="0"/>
                        <a:ea typeface="黑体" pitchFamily="49" charset="-122"/>
                      </a:rPr>
                      <a:t>)</a:t>
                    </a:r>
                  </a:p>
                </p:txBody>
              </p:sp>
              <p:sp>
                <p:nvSpPr>
                  <p:cNvPr id="10341" name="Text Box 379"/>
                  <p:cNvSpPr txBox="1">
                    <a:spLocks noChangeArrowheads="1"/>
                  </p:cNvSpPr>
                  <p:nvPr/>
                </p:nvSpPr>
                <p:spPr bwMode="auto">
                  <a:xfrm>
                    <a:off x="2512" y="1004"/>
                    <a:ext cx="75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(TCP </a:t>
                    </a:r>
                    <a:r>
                      <a:rPr kumimoji="1" lang="zh-CN" altLang="en-US" sz="1600" b="1">
                        <a:latin typeface="Arial" charset="0"/>
                        <a:ea typeface="黑体" pitchFamily="49" charset="-122"/>
                      </a:rPr>
                      <a:t>连接</a:t>
                    </a:r>
                    <a:r>
                      <a:rPr kumimoji="1" lang="en-US" altLang="zh-CN" sz="1600" b="1">
                        <a:latin typeface="Arial" charset="0"/>
                        <a:ea typeface="黑体" pitchFamily="49" charset="-122"/>
                      </a:rPr>
                      <a:t>)</a:t>
                    </a:r>
                  </a:p>
                </p:txBody>
              </p:sp>
            </p:grpSp>
          </p:grpSp>
        </p:grpSp>
      </p:grpSp>
      <p:sp>
        <p:nvSpPr>
          <p:cNvPr id="10327" name="Rectangle 380"/>
          <p:cNvSpPr>
            <a:spLocks noChangeArrowheads="1"/>
          </p:cNvSpPr>
          <p:nvPr/>
        </p:nvSpPr>
        <p:spPr bwMode="auto">
          <a:xfrm>
            <a:off x="1150938" y="44450"/>
            <a:ext cx="7793037" cy="1462088"/>
          </a:xfrm>
          <a:prstGeom prst="rect">
            <a:avLst/>
          </a:prstGeom>
          <a:noFill/>
          <a:ln w="9525">
            <a:noFill/>
            <a:miter lim="800000"/>
            <a:headEnd/>
            <a:tailEnd/>
          </a:ln>
        </p:spPr>
        <p:txBody>
          <a:bodyPr anchor="b"/>
          <a:lstStyle/>
          <a:p>
            <a:r>
              <a:rPr lang="zh-CN" altLang="en-US" sz="4400" b="1">
                <a:solidFill>
                  <a:schemeClr val="tx2"/>
                </a:solidFill>
              </a:rPr>
              <a:t>电子邮件发送和接收</a:t>
            </a:r>
          </a:p>
        </p:txBody>
      </p:sp>
      <p:sp>
        <p:nvSpPr>
          <p:cNvPr id="10328" name="Text Box 381"/>
          <p:cNvSpPr txBox="1">
            <a:spLocks noChangeArrowheads="1"/>
          </p:cNvSpPr>
          <p:nvPr/>
        </p:nvSpPr>
        <p:spPr bwMode="auto">
          <a:xfrm>
            <a:off x="5148263" y="5235575"/>
            <a:ext cx="2087562" cy="641350"/>
          </a:xfrm>
          <a:prstGeom prst="rect">
            <a:avLst/>
          </a:prstGeom>
          <a:noFill/>
          <a:ln w="9525">
            <a:noFill/>
            <a:miter lim="800000"/>
            <a:headEnd/>
            <a:tailEnd/>
          </a:ln>
        </p:spPr>
        <p:txBody>
          <a:bodyPr>
            <a:spAutoFit/>
          </a:bodyPr>
          <a:lstStyle/>
          <a:p>
            <a:pPr algn="ctr"/>
            <a:r>
              <a:rPr kumimoji="1" lang="zh-CN" altLang="en-US" sz="1800" b="1">
                <a:latin typeface="Arial" charset="0"/>
                <a:ea typeface="黑体" pitchFamily="49" charset="-122"/>
              </a:rPr>
              <a:t>接收方邮件服务器</a:t>
            </a:r>
            <a:br>
              <a:rPr kumimoji="1" lang="zh-CN" altLang="en-US" sz="1800" b="1">
                <a:latin typeface="Arial" charset="0"/>
                <a:ea typeface="黑体" pitchFamily="49" charset="-122"/>
              </a:rPr>
            </a:br>
            <a:r>
              <a:rPr kumimoji="1" lang="en-US" altLang="zh-CN" sz="1800" b="1">
                <a:latin typeface="Arial" charset="0"/>
                <a:ea typeface="黑体" pitchFamily="49" charset="-122"/>
              </a:rPr>
              <a:t>mail.xyz.com</a:t>
            </a:r>
          </a:p>
        </p:txBody>
      </p:sp>
      <p:sp>
        <p:nvSpPr>
          <p:cNvPr id="10329" name="Text Box 382"/>
          <p:cNvSpPr txBox="1">
            <a:spLocks noChangeArrowheads="1"/>
          </p:cNvSpPr>
          <p:nvPr/>
        </p:nvSpPr>
        <p:spPr bwMode="auto">
          <a:xfrm>
            <a:off x="2107875" y="5235575"/>
            <a:ext cx="2004075" cy="646331"/>
          </a:xfrm>
          <a:prstGeom prst="rect">
            <a:avLst/>
          </a:prstGeom>
          <a:noFill/>
          <a:ln w="9525">
            <a:noFill/>
            <a:miter lim="800000"/>
            <a:headEnd/>
            <a:tailEnd/>
          </a:ln>
        </p:spPr>
        <p:txBody>
          <a:bodyPr wrap="none">
            <a:spAutoFit/>
          </a:bodyPr>
          <a:lstStyle/>
          <a:p>
            <a:pPr algn="ctr"/>
            <a:r>
              <a:rPr kumimoji="1" lang="en-US" altLang="zh-CN" sz="1800" b="1" dirty="0">
                <a:latin typeface="Arial" charset="0"/>
                <a:ea typeface="黑体" pitchFamily="49" charset="-122"/>
              </a:rPr>
              <a:t>   </a:t>
            </a:r>
            <a:r>
              <a:rPr kumimoji="1" lang="zh-CN" altLang="en-US" sz="1800" b="1" dirty="0">
                <a:latin typeface="Arial" charset="0"/>
                <a:ea typeface="黑体" pitchFamily="49" charset="-122"/>
              </a:rPr>
              <a:t>发送邮件服务器</a:t>
            </a:r>
            <a:br>
              <a:rPr kumimoji="1" lang="zh-CN" altLang="en-US" sz="1800" b="1" dirty="0">
                <a:latin typeface="Arial" charset="0"/>
                <a:ea typeface="黑体" pitchFamily="49" charset="-122"/>
              </a:rPr>
            </a:br>
            <a:r>
              <a:rPr kumimoji="1" lang="en-US" altLang="zh-CN" sz="1800" b="1" dirty="0">
                <a:latin typeface="Arial" charset="0"/>
                <a:ea typeface="黑体" pitchFamily="49" charset="-122"/>
              </a:rPr>
              <a:t>mail.ustc.edu.cn</a:t>
            </a:r>
          </a:p>
        </p:txBody>
      </p:sp>
      <p:sp>
        <p:nvSpPr>
          <p:cNvPr id="10330" name="Text Box 383"/>
          <p:cNvSpPr txBox="1">
            <a:spLocks noChangeArrowheads="1"/>
          </p:cNvSpPr>
          <p:nvPr/>
        </p:nvSpPr>
        <p:spPr bwMode="auto">
          <a:xfrm>
            <a:off x="34925" y="3124200"/>
            <a:ext cx="1584325" cy="304800"/>
          </a:xfrm>
          <a:prstGeom prst="rect">
            <a:avLst/>
          </a:prstGeom>
          <a:noFill/>
          <a:ln w="9525">
            <a:noFill/>
            <a:miter lim="800000"/>
            <a:headEnd/>
            <a:tailEnd/>
          </a:ln>
        </p:spPr>
        <p:txBody>
          <a:bodyPr>
            <a:spAutoFit/>
          </a:bodyPr>
          <a:lstStyle/>
          <a:p>
            <a:pPr>
              <a:spcBef>
                <a:spcPct val="50000"/>
              </a:spcBef>
            </a:pPr>
            <a:r>
              <a:rPr lang="en-US" altLang="zh-CN" sz="1400" b="1"/>
              <a:t>send@abc.com</a:t>
            </a:r>
          </a:p>
        </p:txBody>
      </p:sp>
      <p:sp>
        <p:nvSpPr>
          <p:cNvPr id="10331" name="Text Box 384"/>
          <p:cNvSpPr txBox="1">
            <a:spLocks noChangeArrowheads="1"/>
          </p:cNvSpPr>
          <p:nvPr/>
        </p:nvSpPr>
        <p:spPr bwMode="auto">
          <a:xfrm>
            <a:off x="7451725" y="2997200"/>
            <a:ext cx="1728788" cy="304800"/>
          </a:xfrm>
          <a:prstGeom prst="rect">
            <a:avLst/>
          </a:prstGeom>
          <a:noFill/>
          <a:ln w="9525">
            <a:noFill/>
            <a:miter lim="800000"/>
            <a:headEnd/>
            <a:tailEnd/>
          </a:ln>
        </p:spPr>
        <p:txBody>
          <a:bodyPr>
            <a:spAutoFit/>
          </a:bodyPr>
          <a:lstStyle/>
          <a:p>
            <a:pPr>
              <a:spcBef>
                <a:spcPct val="50000"/>
              </a:spcBef>
            </a:pPr>
            <a:r>
              <a:rPr lang="en-US" altLang="zh-CN" sz="1400" b="1"/>
              <a:t>receipt@abc.com</a:t>
            </a:r>
          </a:p>
        </p:txBody>
      </p:sp>
      <p:sp>
        <p:nvSpPr>
          <p:cNvPr id="386" name="灯片编号占位符 385"/>
          <p:cNvSpPr>
            <a:spLocks noGrp="1"/>
          </p:cNvSpPr>
          <p:nvPr>
            <p:ph type="sldNum" sz="quarter" idx="12"/>
          </p:nvPr>
        </p:nvSpPr>
        <p:spPr/>
        <p:txBody>
          <a:bodyPr/>
          <a:lstStyle/>
          <a:p>
            <a:pPr>
              <a:defRPr/>
            </a:pPr>
            <a:fld id="{900179DB-555C-43CA-835E-70F6EA8A1FB1}" type="slidenum">
              <a:rPr lang="en-US" altLang="zh-CN" smtClean="0"/>
              <a:pPr>
                <a:defRPr/>
              </a:pPr>
              <a:t>46</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429"/>
                                        </p:tgtEl>
                                        <p:attrNameLst>
                                          <p:attrName>style.visibility</p:attrName>
                                        </p:attrNameLst>
                                      </p:cBhvr>
                                      <p:to>
                                        <p:strVal val="visible"/>
                                      </p:to>
                                    </p:set>
                                    <p:animEffect transition="in" filter="wipe(left)">
                                      <p:cBhvr>
                                        <p:cTn id="7" dur="500"/>
                                        <p:tgtEl>
                                          <p:spTgt spid="10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Line 2"/>
          <p:cNvSpPr>
            <a:spLocks noChangeShapeType="1"/>
          </p:cNvSpPr>
          <p:nvPr/>
        </p:nvSpPr>
        <p:spPr bwMode="auto">
          <a:xfrm>
            <a:off x="652463" y="2239963"/>
            <a:ext cx="7848600" cy="0"/>
          </a:xfrm>
          <a:prstGeom prst="line">
            <a:avLst/>
          </a:prstGeom>
          <a:noFill/>
          <a:ln w="28575">
            <a:solidFill>
              <a:srgbClr val="00FF00"/>
            </a:solidFill>
            <a:round/>
            <a:headEnd/>
            <a:tailEnd/>
          </a:ln>
        </p:spPr>
        <p:txBody>
          <a:bodyPr/>
          <a:lstStyle/>
          <a:p>
            <a:endParaRPr lang="zh-CN" altLang="en-US"/>
          </a:p>
        </p:txBody>
      </p:sp>
      <p:sp>
        <p:nvSpPr>
          <p:cNvPr id="11268" name="Line 3"/>
          <p:cNvSpPr>
            <a:spLocks noChangeShapeType="1"/>
          </p:cNvSpPr>
          <p:nvPr/>
        </p:nvSpPr>
        <p:spPr bwMode="auto">
          <a:xfrm flipH="1" flipV="1">
            <a:off x="1066800" y="4183063"/>
            <a:ext cx="762000" cy="76200"/>
          </a:xfrm>
          <a:prstGeom prst="line">
            <a:avLst/>
          </a:prstGeom>
          <a:noFill/>
          <a:ln w="38100">
            <a:solidFill>
              <a:srgbClr val="00FF00"/>
            </a:solidFill>
            <a:round/>
            <a:headEnd/>
            <a:tailEnd type="none" w="sm" len="lg"/>
          </a:ln>
        </p:spPr>
        <p:txBody>
          <a:bodyPr wrap="none" anchor="ctr"/>
          <a:lstStyle/>
          <a:p>
            <a:endParaRPr lang="zh-CN" altLang="en-US"/>
          </a:p>
        </p:txBody>
      </p:sp>
      <p:sp>
        <p:nvSpPr>
          <p:cNvPr id="11269" name="Freeform 4"/>
          <p:cNvSpPr>
            <a:spLocks/>
          </p:cNvSpPr>
          <p:nvPr/>
        </p:nvSpPr>
        <p:spPr bwMode="auto">
          <a:xfrm>
            <a:off x="7448550" y="4117975"/>
            <a:ext cx="762000" cy="142875"/>
          </a:xfrm>
          <a:custGeom>
            <a:avLst/>
            <a:gdLst>
              <a:gd name="T0" fmla="*/ 2147483647 w 480"/>
              <a:gd name="T1" fmla="*/ 0 h 90"/>
              <a:gd name="T2" fmla="*/ 0 w 480"/>
              <a:gd name="T3" fmla="*/ 2147483647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p:spPr>
        <p:txBody>
          <a:bodyPr wrap="none" anchor="ctr"/>
          <a:lstStyle/>
          <a:p>
            <a:endParaRPr lang="zh-CN" altLang="en-US"/>
          </a:p>
        </p:txBody>
      </p:sp>
      <p:sp>
        <p:nvSpPr>
          <p:cNvPr id="11270" name="Line 5"/>
          <p:cNvSpPr>
            <a:spLocks noChangeShapeType="1"/>
          </p:cNvSpPr>
          <p:nvPr/>
        </p:nvSpPr>
        <p:spPr bwMode="auto">
          <a:xfrm flipH="1" flipV="1">
            <a:off x="5848350" y="4335463"/>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11271" name="Line 6"/>
          <p:cNvSpPr>
            <a:spLocks noChangeShapeType="1"/>
          </p:cNvSpPr>
          <p:nvPr/>
        </p:nvSpPr>
        <p:spPr bwMode="auto">
          <a:xfrm flipH="1" flipV="1">
            <a:off x="2819400" y="4322763"/>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11272" name="Text Box 7"/>
          <p:cNvSpPr txBox="1">
            <a:spLocks noChangeArrowheads="1"/>
          </p:cNvSpPr>
          <p:nvPr/>
        </p:nvSpPr>
        <p:spPr bwMode="auto">
          <a:xfrm>
            <a:off x="76200" y="3362325"/>
            <a:ext cx="874713"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发送方</a:t>
            </a:r>
          </a:p>
        </p:txBody>
      </p:sp>
      <p:sp>
        <p:nvSpPr>
          <p:cNvPr id="11273" name="Text Box 8"/>
          <p:cNvSpPr txBox="1">
            <a:spLocks noChangeArrowheads="1"/>
          </p:cNvSpPr>
          <p:nvPr/>
        </p:nvSpPr>
        <p:spPr bwMode="auto">
          <a:xfrm>
            <a:off x="1060450" y="5222875"/>
            <a:ext cx="1104900"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邮件缓存</a:t>
            </a:r>
          </a:p>
        </p:txBody>
      </p:sp>
      <p:sp>
        <p:nvSpPr>
          <p:cNvPr id="11274" name="Text Box 9"/>
          <p:cNvSpPr txBox="1">
            <a:spLocks noChangeArrowheads="1"/>
          </p:cNvSpPr>
          <p:nvPr/>
        </p:nvSpPr>
        <p:spPr bwMode="auto">
          <a:xfrm>
            <a:off x="5486400" y="4997450"/>
            <a:ext cx="1335088" cy="641350"/>
          </a:xfrm>
          <a:prstGeom prst="rect">
            <a:avLst/>
          </a:prstGeom>
          <a:noFill/>
          <a:ln w="9525">
            <a:noFill/>
            <a:miter lim="800000"/>
            <a:headEnd/>
            <a:tailEnd/>
          </a:ln>
        </p:spPr>
        <p:txBody>
          <a:bodyPr wrap="none">
            <a:spAutoFit/>
          </a:bodyPr>
          <a:lstStyle/>
          <a:p>
            <a:r>
              <a:rPr kumimoji="1" lang="en-US" altLang="zh-CN" sz="1800" b="1">
                <a:solidFill>
                  <a:schemeClr val="bg1"/>
                </a:solidFill>
                <a:latin typeface="Arial" charset="0"/>
                <a:ea typeface="黑体" pitchFamily="49" charset="-122"/>
              </a:rPr>
              <a:t>   </a:t>
            </a:r>
            <a:r>
              <a:rPr kumimoji="1" lang="zh-CN" altLang="en-US" sz="1800" b="1">
                <a:solidFill>
                  <a:schemeClr val="bg1"/>
                </a:solidFill>
                <a:latin typeface="Arial" charset="0"/>
                <a:ea typeface="黑体" pitchFamily="49" charset="-122"/>
              </a:rPr>
              <a:t>接收端</a:t>
            </a:r>
          </a:p>
          <a:p>
            <a:r>
              <a:rPr kumimoji="1" lang="zh-CN" altLang="en-US" sz="1800" b="1">
                <a:solidFill>
                  <a:schemeClr val="bg1"/>
                </a:solidFill>
                <a:latin typeface="Arial" charset="0"/>
                <a:ea typeface="黑体" pitchFamily="49" charset="-122"/>
              </a:rPr>
              <a:t>邮件服务器</a:t>
            </a:r>
          </a:p>
        </p:txBody>
      </p:sp>
      <p:sp>
        <p:nvSpPr>
          <p:cNvPr id="135178" name="Oval 10"/>
          <p:cNvSpPr>
            <a:spLocks noChangeArrowheads="1"/>
          </p:cNvSpPr>
          <p:nvPr/>
        </p:nvSpPr>
        <p:spPr bwMode="auto">
          <a:xfrm>
            <a:off x="6324600" y="3648075"/>
            <a:ext cx="1296988" cy="1296988"/>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11276" name="Group 11"/>
          <p:cNvGrpSpPr>
            <a:grpSpLocks/>
          </p:cNvGrpSpPr>
          <p:nvPr/>
        </p:nvGrpSpPr>
        <p:grpSpPr bwMode="auto">
          <a:xfrm>
            <a:off x="6707188" y="3757613"/>
            <a:ext cx="457200" cy="457200"/>
            <a:chOff x="2351" y="2975"/>
            <a:chExt cx="481" cy="433"/>
          </a:xfrm>
        </p:grpSpPr>
        <p:sp>
          <p:nvSpPr>
            <p:cNvPr id="135180" name="Rectangle 12"/>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1643" name="Line 13"/>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11644" name="Line 14"/>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11645" name="Line 15"/>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11646" name="Line 16"/>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11647" name="Line 17"/>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11648" name="Line 18"/>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11649" name="Line 19"/>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11650" name="Line 20"/>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11277" name="Group 21"/>
          <p:cNvGrpSpPr>
            <a:grpSpLocks/>
          </p:cNvGrpSpPr>
          <p:nvPr/>
        </p:nvGrpSpPr>
        <p:grpSpPr bwMode="auto">
          <a:xfrm>
            <a:off x="6602413" y="4310063"/>
            <a:ext cx="730250" cy="457200"/>
            <a:chOff x="1296" y="768"/>
            <a:chExt cx="556" cy="336"/>
          </a:xfrm>
        </p:grpSpPr>
        <p:sp>
          <p:nvSpPr>
            <p:cNvPr id="135190" name="Rectangle 22"/>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11620" name="Group 23"/>
            <p:cNvGrpSpPr>
              <a:grpSpLocks/>
            </p:cNvGrpSpPr>
            <p:nvPr/>
          </p:nvGrpSpPr>
          <p:grpSpPr bwMode="auto">
            <a:xfrm>
              <a:off x="1367" y="829"/>
              <a:ext cx="393" cy="214"/>
              <a:chOff x="2928" y="3744"/>
              <a:chExt cx="528" cy="336"/>
            </a:xfrm>
          </p:grpSpPr>
          <p:grpSp>
            <p:nvGrpSpPr>
              <p:cNvPr id="11621" name="Group 24"/>
              <p:cNvGrpSpPr>
                <a:grpSpLocks/>
              </p:cNvGrpSpPr>
              <p:nvPr/>
            </p:nvGrpSpPr>
            <p:grpSpPr bwMode="auto">
              <a:xfrm>
                <a:off x="3024" y="3744"/>
                <a:ext cx="432" cy="240"/>
                <a:chOff x="2736" y="3648"/>
                <a:chExt cx="432" cy="240"/>
              </a:xfrm>
            </p:grpSpPr>
            <p:grpSp>
              <p:nvGrpSpPr>
                <p:cNvPr id="11636" name="Group 25"/>
                <p:cNvGrpSpPr>
                  <a:grpSpLocks/>
                </p:cNvGrpSpPr>
                <p:nvPr/>
              </p:nvGrpSpPr>
              <p:grpSpPr bwMode="auto">
                <a:xfrm>
                  <a:off x="2736" y="3648"/>
                  <a:ext cx="432" cy="240"/>
                  <a:chOff x="2592" y="3504"/>
                  <a:chExt cx="576" cy="384"/>
                </a:xfrm>
              </p:grpSpPr>
              <p:sp>
                <p:nvSpPr>
                  <p:cNvPr id="11638" name="Rectangle 26"/>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1639" name="Freeform 27"/>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1640" name="Line 28"/>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1641" name="Line 29"/>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1637" name="Line 30"/>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1622" name="Group 31"/>
              <p:cNvGrpSpPr>
                <a:grpSpLocks/>
              </p:cNvGrpSpPr>
              <p:nvPr/>
            </p:nvGrpSpPr>
            <p:grpSpPr bwMode="auto">
              <a:xfrm>
                <a:off x="2976" y="3792"/>
                <a:ext cx="432" cy="240"/>
                <a:chOff x="2736" y="3648"/>
                <a:chExt cx="432" cy="240"/>
              </a:xfrm>
            </p:grpSpPr>
            <p:grpSp>
              <p:nvGrpSpPr>
                <p:cNvPr id="11630" name="Group 32"/>
                <p:cNvGrpSpPr>
                  <a:grpSpLocks/>
                </p:cNvGrpSpPr>
                <p:nvPr/>
              </p:nvGrpSpPr>
              <p:grpSpPr bwMode="auto">
                <a:xfrm>
                  <a:off x="2736" y="3648"/>
                  <a:ext cx="432" cy="240"/>
                  <a:chOff x="2592" y="3504"/>
                  <a:chExt cx="576" cy="384"/>
                </a:xfrm>
              </p:grpSpPr>
              <p:sp>
                <p:nvSpPr>
                  <p:cNvPr id="11632" name="Rectangle 33"/>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1633" name="Freeform 34"/>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1634" name="Line 35"/>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1635" name="Line 36"/>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1631" name="Line 37"/>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1623" name="Group 38"/>
              <p:cNvGrpSpPr>
                <a:grpSpLocks/>
              </p:cNvGrpSpPr>
              <p:nvPr/>
            </p:nvGrpSpPr>
            <p:grpSpPr bwMode="auto">
              <a:xfrm>
                <a:off x="2928" y="3840"/>
                <a:ext cx="432" cy="240"/>
                <a:chOff x="2736" y="3648"/>
                <a:chExt cx="432" cy="240"/>
              </a:xfrm>
            </p:grpSpPr>
            <p:grpSp>
              <p:nvGrpSpPr>
                <p:cNvPr id="11624" name="Group 39"/>
                <p:cNvGrpSpPr>
                  <a:grpSpLocks/>
                </p:cNvGrpSpPr>
                <p:nvPr/>
              </p:nvGrpSpPr>
              <p:grpSpPr bwMode="auto">
                <a:xfrm>
                  <a:off x="2736" y="3648"/>
                  <a:ext cx="432" cy="240"/>
                  <a:chOff x="2592" y="3504"/>
                  <a:chExt cx="576" cy="384"/>
                </a:xfrm>
              </p:grpSpPr>
              <p:sp>
                <p:nvSpPr>
                  <p:cNvPr id="11626" name="Rectangle 40"/>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1627" name="Freeform 41"/>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1628" name="Line 42"/>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1629" name="Line 43"/>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1625" name="Line 44"/>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grpSp>
        <p:nvGrpSpPr>
          <p:cNvPr id="11278" name="Group 45"/>
          <p:cNvGrpSpPr>
            <a:grpSpLocks/>
          </p:cNvGrpSpPr>
          <p:nvPr/>
        </p:nvGrpSpPr>
        <p:grpSpPr bwMode="auto">
          <a:xfrm>
            <a:off x="390525" y="3863975"/>
            <a:ext cx="884238" cy="1014413"/>
            <a:chOff x="246" y="1767"/>
            <a:chExt cx="557" cy="639"/>
          </a:xfrm>
        </p:grpSpPr>
        <p:grpSp>
          <p:nvGrpSpPr>
            <p:cNvPr id="11560" name="Group 46"/>
            <p:cNvGrpSpPr>
              <a:grpSpLocks/>
            </p:cNvGrpSpPr>
            <p:nvPr/>
          </p:nvGrpSpPr>
          <p:grpSpPr bwMode="auto">
            <a:xfrm>
              <a:off x="246" y="1943"/>
              <a:ext cx="557" cy="463"/>
              <a:chOff x="246" y="1943"/>
              <a:chExt cx="557" cy="463"/>
            </a:xfrm>
          </p:grpSpPr>
          <p:sp>
            <p:nvSpPr>
              <p:cNvPr id="11613" name="Freeform 47"/>
              <p:cNvSpPr>
                <a:spLocks/>
              </p:cNvSpPr>
              <p:nvPr/>
            </p:nvSpPr>
            <p:spPr bwMode="auto">
              <a:xfrm>
                <a:off x="373" y="2005"/>
                <a:ext cx="196" cy="295"/>
              </a:xfrm>
              <a:custGeom>
                <a:avLst/>
                <a:gdLst>
                  <a:gd name="T0" fmla="*/ 1 w 982"/>
                  <a:gd name="T1" fmla="*/ 0 h 1477"/>
                  <a:gd name="T2" fmla="*/ 2 w 982"/>
                  <a:gd name="T3" fmla="*/ 2 h 1477"/>
                  <a:gd name="T4" fmla="*/ 0 w 982"/>
                  <a:gd name="T5" fmla="*/ 2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p:spPr>
            <p:txBody>
              <a:bodyPr/>
              <a:lstStyle/>
              <a:p>
                <a:endParaRPr lang="zh-CN" altLang="en-US"/>
              </a:p>
            </p:txBody>
          </p:sp>
          <p:grpSp>
            <p:nvGrpSpPr>
              <p:cNvPr id="11614" name="Group 48"/>
              <p:cNvGrpSpPr>
                <a:grpSpLocks/>
              </p:cNvGrpSpPr>
              <p:nvPr/>
            </p:nvGrpSpPr>
            <p:grpSpPr bwMode="auto">
              <a:xfrm>
                <a:off x="246" y="1943"/>
                <a:ext cx="551" cy="121"/>
                <a:chOff x="246" y="1943"/>
                <a:chExt cx="551" cy="121"/>
              </a:xfrm>
            </p:grpSpPr>
            <p:sp>
              <p:nvSpPr>
                <p:cNvPr id="11616" name="Freeform 49"/>
                <p:cNvSpPr>
                  <a:spLocks/>
                </p:cNvSpPr>
                <p:nvPr/>
              </p:nvSpPr>
              <p:spPr bwMode="auto">
                <a:xfrm>
                  <a:off x="246" y="1943"/>
                  <a:ext cx="551" cy="104"/>
                </a:xfrm>
                <a:custGeom>
                  <a:avLst/>
                  <a:gdLst>
                    <a:gd name="T0" fmla="*/ 4 w 2751"/>
                    <a:gd name="T1" fmla="*/ 0 h 522"/>
                    <a:gd name="T2" fmla="*/ 2 w 2751"/>
                    <a:gd name="T3" fmla="*/ 1 h 522"/>
                    <a:gd name="T4" fmla="*/ 0 w 2751"/>
                    <a:gd name="T5" fmla="*/ 0 h 522"/>
                    <a:gd name="T6" fmla="*/ 2 w 2751"/>
                    <a:gd name="T7" fmla="*/ 0 h 522"/>
                    <a:gd name="T8" fmla="*/ 4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a:p>
              </p:txBody>
            </p:sp>
            <p:sp>
              <p:nvSpPr>
                <p:cNvPr id="11617" name="Freeform 50"/>
                <p:cNvSpPr>
                  <a:spLocks/>
                </p:cNvSpPr>
                <p:nvPr/>
              </p:nvSpPr>
              <p:spPr bwMode="auto">
                <a:xfrm>
                  <a:off x="450" y="1997"/>
                  <a:ext cx="345" cy="67"/>
                </a:xfrm>
                <a:custGeom>
                  <a:avLst/>
                  <a:gdLst>
                    <a:gd name="T0" fmla="*/ 3 w 1728"/>
                    <a:gd name="T1" fmla="*/ 0 h 337"/>
                    <a:gd name="T2" fmla="*/ 0 w 1728"/>
                    <a:gd name="T3" fmla="*/ 0 h 337"/>
                    <a:gd name="T4" fmla="*/ 0 w 1728"/>
                    <a:gd name="T5" fmla="*/ 1 h 337"/>
                    <a:gd name="T6" fmla="*/ 3 w 1728"/>
                    <a:gd name="T7" fmla="*/ 0 h 337"/>
                    <a:gd name="T8" fmla="*/ 3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a:p>
              </p:txBody>
            </p:sp>
            <p:sp>
              <p:nvSpPr>
                <p:cNvPr id="11618" name="Freeform 51"/>
                <p:cNvSpPr>
                  <a:spLocks/>
                </p:cNvSpPr>
                <p:nvPr/>
              </p:nvSpPr>
              <p:spPr bwMode="auto">
                <a:xfrm>
                  <a:off x="246" y="1969"/>
                  <a:ext cx="204" cy="95"/>
                </a:xfrm>
                <a:custGeom>
                  <a:avLst/>
                  <a:gdLst>
                    <a:gd name="T0" fmla="*/ 2 w 1016"/>
                    <a:gd name="T1" fmla="*/ 1 h 476"/>
                    <a:gd name="T2" fmla="*/ 2 w 1016"/>
                    <a:gd name="T3" fmla="*/ 1 h 476"/>
                    <a:gd name="T4" fmla="*/ 0 w 1016"/>
                    <a:gd name="T5" fmla="*/ 0 h 476"/>
                    <a:gd name="T6" fmla="*/ 0 w 1016"/>
                    <a:gd name="T7" fmla="*/ 0 h 476"/>
                    <a:gd name="T8" fmla="*/ 2 w 1016"/>
                    <a:gd name="T9" fmla="*/ 1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a:p>
              </p:txBody>
            </p:sp>
          </p:grpSp>
          <p:sp>
            <p:nvSpPr>
              <p:cNvPr id="11615" name="Freeform 52"/>
              <p:cNvSpPr>
                <a:spLocks/>
              </p:cNvSpPr>
              <p:nvPr/>
            </p:nvSpPr>
            <p:spPr bwMode="auto">
              <a:xfrm>
                <a:off x="564" y="2028"/>
                <a:ext cx="239" cy="378"/>
              </a:xfrm>
              <a:custGeom>
                <a:avLst/>
                <a:gdLst>
                  <a:gd name="T0" fmla="*/ 1 w 1195"/>
                  <a:gd name="T1" fmla="*/ 0 h 1893"/>
                  <a:gd name="T2" fmla="*/ 2 w 1195"/>
                  <a:gd name="T3" fmla="*/ 3 h 1893"/>
                  <a:gd name="T4" fmla="*/ 0 w 1195"/>
                  <a:gd name="T5" fmla="*/ 3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p:spPr>
            <p:txBody>
              <a:bodyPr/>
              <a:lstStyle/>
              <a:p>
                <a:endParaRPr lang="zh-CN" altLang="en-US"/>
              </a:p>
            </p:txBody>
          </p:sp>
        </p:grpSp>
        <p:grpSp>
          <p:nvGrpSpPr>
            <p:cNvPr id="11561" name="Group 53"/>
            <p:cNvGrpSpPr>
              <a:grpSpLocks/>
            </p:cNvGrpSpPr>
            <p:nvPr/>
          </p:nvGrpSpPr>
          <p:grpSpPr bwMode="auto">
            <a:xfrm>
              <a:off x="325" y="1767"/>
              <a:ext cx="383" cy="268"/>
              <a:chOff x="325" y="1767"/>
              <a:chExt cx="383" cy="268"/>
            </a:xfrm>
          </p:grpSpPr>
          <p:grpSp>
            <p:nvGrpSpPr>
              <p:cNvPr id="11562" name="Group 54"/>
              <p:cNvGrpSpPr>
                <a:grpSpLocks/>
              </p:cNvGrpSpPr>
              <p:nvPr/>
            </p:nvGrpSpPr>
            <p:grpSpPr bwMode="auto">
              <a:xfrm>
                <a:off x="412" y="1767"/>
                <a:ext cx="296" cy="243"/>
                <a:chOff x="412" y="1767"/>
                <a:chExt cx="296" cy="243"/>
              </a:xfrm>
            </p:grpSpPr>
            <p:grpSp>
              <p:nvGrpSpPr>
                <p:cNvPr id="11595" name="Group 55"/>
                <p:cNvGrpSpPr>
                  <a:grpSpLocks/>
                </p:cNvGrpSpPr>
                <p:nvPr/>
              </p:nvGrpSpPr>
              <p:grpSpPr bwMode="auto">
                <a:xfrm>
                  <a:off x="412" y="1767"/>
                  <a:ext cx="296" cy="243"/>
                  <a:chOff x="412" y="1767"/>
                  <a:chExt cx="296" cy="243"/>
                </a:xfrm>
              </p:grpSpPr>
              <p:grpSp>
                <p:nvGrpSpPr>
                  <p:cNvPr id="11604" name="Group 56"/>
                  <p:cNvGrpSpPr>
                    <a:grpSpLocks/>
                  </p:cNvGrpSpPr>
                  <p:nvPr/>
                </p:nvGrpSpPr>
                <p:grpSpPr bwMode="auto">
                  <a:xfrm>
                    <a:off x="412" y="1904"/>
                    <a:ext cx="296" cy="106"/>
                    <a:chOff x="412" y="1904"/>
                    <a:chExt cx="296" cy="106"/>
                  </a:xfrm>
                </p:grpSpPr>
                <p:sp>
                  <p:nvSpPr>
                    <p:cNvPr id="11610" name="Freeform 57"/>
                    <p:cNvSpPr>
                      <a:spLocks/>
                    </p:cNvSpPr>
                    <p:nvPr/>
                  </p:nvSpPr>
                  <p:spPr bwMode="auto">
                    <a:xfrm>
                      <a:off x="412" y="1904"/>
                      <a:ext cx="170" cy="106"/>
                    </a:xfrm>
                    <a:custGeom>
                      <a:avLst/>
                      <a:gdLst>
                        <a:gd name="T0" fmla="*/ 1 w 848"/>
                        <a:gd name="T1" fmla="*/ 0 h 530"/>
                        <a:gd name="T2" fmla="*/ 1 w 848"/>
                        <a:gd name="T3" fmla="*/ 1 h 530"/>
                        <a:gd name="T4" fmla="*/ 0 w 848"/>
                        <a:gd name="T5" fmla="*/ 0 h 530"/>
                        <a:gd name="T6" fmla="*/ 0 w 848"/>
                        <a:gd name="T7" fmla="*/ 0 h 530"/>
                        <a:gd name="T8" fmla="*/ 1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a:p>
                  </p:txBody>
                </p:sp>
                <p:sp>
                  <p:nvSpPr>
                    <p:cNvPr id="11611" name="Freeform 58"/>
                    <p:cNvSpPr>
                      <a:spLocks/>
                    </p:cNvSpPr>
                    <p:nvPr/>
                  </p:nvSpPr>
                  <p:spPr bwMode="auto">
                    <a:xfrm>
                      <a:off x="582" y="1929"/>
                      <a:ext cx="126" cy="81"/>
                    </a:xfrm>
                    <a:custGeom>
                      <a:avLst/>
                      <a:gdLst>
                        <a:gd name="T0" fmla="*/ 0 w 631"/>
                        <a:gd name="T1" fmla="*/ 0 h 404"/>
                        <a:gd name="T2" fmla="*/ 0 w 631"/>
                        <a:gd name="T3" fmla="*/ 1 h 404"/>
                        <a:gd name="T4" fmla="*/ 1 w 631"/>
                        <a:gd name="T5" fmla="*/ 1 h 404"/>
                        <a:gd name="T6" fmla="*/ 1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a:p>
                  </p:txBody>
                </p:sp>
                <p:sp>
                  <p:nvSpPr>
                    <p:cNvPr id="11612" name="Freeform 59"/>
                    <p:cNvSpPr>
                      <a:spLocks/>
                    </p:cNvSpPr>
                    <p:nvPr/>
                  </p:nvSpPr>
                  <p:spPr bwMode="auto">
                    <a:xfrm>
                      <a:off x="412" y="1904"/>
                      <a:ext cx="296" cy="32"/>
                    </a:xfrm>
                    <a:custGeom>
                      <a:avLst/>
                      <a:gdLst>
                        <a:gd name="T0" fmla="*/ 2 w 1479"/>
                        <a:gd name="T1" fmla="*/ 0 h 162"/>
                        <a:gd name="T2" fmla="*/ 1 w 1479"/>
                        <a:gd name="T3" fmla="*/ 0 h 162"/>
                        <a:gd name="T4" fmla="*/ 0 w 1479"/>
                        <a:gd name="T5" fmla="*/ 0 h 162"/>
                        <a:gd name="T6" fmla="*/ 1 w 1479"/>
                        <a:gd name="T7" fmla="*/ 0 h 162"/>
                        <a:gd name="T8" fmla="*/ 2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a:p>
                  </p:txBody>
                </p:sp>
              </p:grpSp>
              <p:sp>
                <p:nvSpPr>
                  <p:cNvPr id="11605" name="Freeform 60"/>
                  <p:cNvSpPr>
                    <a:spLocks/>
                  </p:cNvSpPr>
                  <p:nvPr/>
                </p:nvSpPr>
                <p:spPr bwMode="auto">
                  <a:xfrm>
                    <a:off x="504" y="1895"/>
                    <a:ext cx="108" cy="30"/>
                  </a:xfrm>
                  <a:custGeom>
                    <a:avLst/>
                    <a:gdLst>
                      <a:gd name="T0" fmla="*/ 1 w 538"/>
                      <a:gd name="T1" fmla="*/ 0 h 151"/>
                      <a:gd name="T2" fmla="*/ 1 w 538"/>
                      <a:gd name="T3" fmla="*/ 0 h 151"/>
                      <a:gd name="T4" fmla="*/ 0 w 538"/>
                      <a:gd name="T5" fmla="*/ 0 h 151"/>
                      <a:gd name="T6" fmla="*/ 0 w 538"/>
                      <a:gd name="T7" fmla="*/ 0 h 151"/>
                      <a:gd name="T8" fmla="*/ 0 w 538"/>
                      <a:gd name="T9" fmla="*/ 0 h 151"/>
                      <a:gd name="T10" fmla="*/ 1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a:p>
                </p:txBody>
              </p:sp>
              <p:grpSp>
                <p:nvGrpSpPr>
                  <p:cNvPr id="11606" name="Group 61"/>
                  <p:cNvGrpSpPr>
                    <a:grpSpLocks/>
                  </p:cNvGrpSpPr>
                  <p:nvPr/>
                </p:nvGrpSpPr>
                <p:grpSpPr bwMode="auto">
                  <a:xfrm>
                    <a:off x="446" y="1767"/>
                    <a:ext cx="239" cy="151"/>
                    <a:chOff x="446" y="1767"/>
                    <a:chExt cx="239" cy="151"/>
                  </a:xfrm>
                </p:grpSpPr>
                <p:sp>
                  <p:nvSpPr>
                    <p:cNvPr id="11607" name="Freeform 62"/>
                    <p:cNvSpPr>
                      <a:spLocks/>
                    </p:cNvSpPr>
                    <p:nvPr/>
                  </p:nvSpPr>
                  <p:spPr bwMode="auto">
                    <a:xfrm>
                      <a:off x="446" y="1767"/>
                      <a:ext cx="137" cy="148"/>
                    </a:xfrm>
                    <a:custGeom>
                      <a:avLst/>
                      <a:gdLst>
                        <a:gd name="T0" fmla="*/ 1 w 686"/>
                        <a:gd name="T1" fmla="*/ 1 h 740"/>
                        <a:gd name="T2" fmla="*/ 1 w 686"/>
                        <a:gd name="T3" fmla="*/ 0 h 740"/>
                        <a:gd name="T4" fmla="*/ 0 w 686"/>
                        <a:gd name="T5" fmla="*/ 0 h 740"/>
                        <a:gd name="T6" fmla="*/ 0 w 686"/>
                        <a:gd name="T7" fmla="*/ 1 h 740"/>
                        <a:gd name="T8" fmla="*/ 1 w 686"/>
                        <a:gd name="T9" fmla="*/ 1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a:p>
                  </p:txBody>
                </p:sp>
                <p:sp>
                  <p:nvSpPr>
                    <p:cNvPr id="11608" name="Freeform 63"/>
                    <p:cNvSpPr>
                      <a:spLocks/>
                    </p:cNvSpPr>
                    <p:nvPr/>
                  </p:nvSpPr>
                  <p:spPr bwMode="auto">
                    <a:xfrm>
                      <a:off x="564" y="1771"/>
                      <a:ext cx="121" cy="147"/>
                    </a:xfrm>
                    <a:custGeom>
                      <a:avLst/>
                      <a:gdLst>
                        <a:gd name="T0" fmla="*/ 0 w 608"/>
                        <a:gd name="T1" fmla="*/ 0 h 735"/>
                        <a:gd name="T2" fmla="*/ 1 w 608"/>
                        <a:gd name="T3" fmla="*/ 0 h 735"/>
                        <a:gd name="T4" fmla="*/ 1 w 608"/>
                        <a:gd name="T5" fmla="*/ 1 h 735"/>
                        <a:gd name="T6" fmla="*/ 0 w 608"/>
                        <a:gd name="T7" fmla="*/ 1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a:p>
                  </p:txBody>
                </p:sp>
                <p:sp>
                  <p:nvSpPr>
                    <p:cNvPr id="11609" name="Freeform 64"/>
                    <p:cNvSpPr>
                      <a:spLocks/>
                    </p:cNvSpPr>
                    <p:nvPr/>
                  </p:nvSpPr>
                  <p:spPr bwMode="auto">
                    <a:xfrm>
                      <a:off x="462" y="1781"/>
                      <a:ext cx="98" cy="112"/>
                    </a:xfrm>
                    <a:custGeom>
                      <a:avLst/>
                      <a:gdLst>
                        <a:gd name="T0" fmla="*/ 1 w 493"/>
                        <a:gd name="T1" fmla="*/ 0 h 557"/>
                        <a:gd name="T2" fmla="*/ 1 w 493"/>
                        <a:gd name="T3" fmla="*/ 1 h 557"/>
                        <a:gd name="T4" fmla="*/ 0 w 493"/>
                        <a:gd name="T5" fmla="*/ 1 h 557"/>
                        <a:gd name="T6" fmla="*/ 0 w 493"/>
                        <a:gd name="T7" fmla="*/ 0 h 557"/>
                        <a:gd name="T8" fmla="*/ 1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a:p>
                  </p:txBody>
                </p:sp>
              </p:grpSp>
            </p:grpSp>
            <p:grpSp>
              <p:nvGrpSpPr>
                <p:cNvPr id="11596" name="Group 65"/>
                <p:cNvGrpSpPr>
                  <a:grpSpLocks/>
                </p:cNvGrpSpPr>
                <p:nvPr/>
              </p:nvGrpSpPr>
              <p:grpSpPr bwMode="auto">
                <a:xfrm>
                  <a:off x="424" y="1915"/>
                  <a:ext cx="97" cy="69"/>
                  <a:chOff x="424" y="1915"/>
                  <a:chExt cx="97" cy="69"/>
                </a:xfrm>
              </p:grpSpPr>
              <p:sp>
                <p:nvSpPr>
                  <p:cNvPr id="11597" name="Freeform 66"/>
                  <p:cNvSpPr>
                    <a:spLocks/>
                  </p:cNvSpPr>
                  <p:nvPr/>
                </p:nvSpPr>
                <p:spPr bwMode="auto">
                  <a:xfrm>
                    <a:off x="424" y="1915"/>
                    <a:ext cx="97" cy="69"/>
                  </a:xfrm>
                  <a:custGeom>
                    <a:avLst/>
                    <a:gdLst>
                      <a:gd name="T0" fmla="*/ 0 w 483"/>
                      <a:gd name="T1" fmla="*/ 0 h 346"/>
                      <a:gd name="T2" fmla="*/ 1 w 483"/>
                      <a:gd name="T3" fmla="*/ 0 h 346"/>
                      <a:gd name="T4" fmla="*/ 1 w 483"/>
                      <a:gd name="T5" fmla="*/ 1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a:p>
                </p:txBody>
              </p:sp>
              <p:sp>
                <p:nvSpPr>
                  <p:cNvPr id="11598" name="Line 67"/>
                  <p:cNvSpPr>
                    <a:spLocks noChangeShapeType="1"/>
                  </p:cNvSpPr>
                  <p:nvPr/>
                </p:nvSpPr>
                <p:spPr bwMode="auto">
                  <a:xfrm flipH="1" flipV="1">
                    <a:off x="433" y="1933"/>
                    <a:ext cx="26" cy="6"/>
                  </a:xfrm>
                  <a:prstGeom prst="line">
                    <a:avLst/>
                  </a:prstGeom>
                  <a:noFill/>
                  <a:ln w="6350">
                    <a:solidFill>
                      <a:srgbClr val="000000"/>
                    </a:solidFill>
                    <a:round/>
                    <a:headEnd/>
                    <a:tailEnd/>
                  </a:ln>
                </p:spPr>
                <p:txBody>
                  <a:bodyPr/>
                  <a:lstStyle/>
                  <a:p>
                    <a:endParaRPr lang="zh-CN" altLang="en-US"/>
                  </a:p>
                </p:txBody>
              </p:sp>
              <p:sp>
                <p:nvSpPr>
                  <p:cNvPr id="11599" name="Line 68"/>
                  <p:cNvSpPr>
                    <a:spLocks noChangeShapeType="1"/>
                  </p:cNvSpPr>
                  <p:nvPr/>
                </p:nvSpPr>
                <p:spPr bwMode="auto">
                  <a:xfrm>
                    <a:off x="472" y="1941"/>
                    <a:ext cx="34" cy="7"/>
                  </a:xfrm>
                  <a:prstGeom prst="line">
                    <a:avLst/>
                  </a:prstGeom>
                  <a:noFill/>
                  <a:ln w="6350">
                    <a:solidFill>
                      <a:srgbClr val="000000"/>
                    </a:solidFill>
                    <a:round/>
                    <a:headEnd/>
                    <a:tailEnd/>
                  </a:ln>
                </p:spPr>
                <p:txBody>
                  <a:bodyPr/>
                  <a:lstStyle/>
                  <a:p>
                    <a:endParaRPr lang="zh-CN" altLang="en-US"/>
                  </a:p>
                </p:txBody>
              </p:sp>
              <p:sp>
                <p:nvSpPr>
                  <p:cNvPr id="11600" name="Line 69"/>
                  <p:cNvSpPr>
                    <a:spLocks noChangeShapeType="1"/>
                  </p:cNvSpPr>
                  <p:nvPr/>
                </p:nvSpPr>
                <p:spPr bwMode="auto">
                  <a:xfrm>
                    <a:off x="465" y="1924"/>
                    <a:ext cx="1" cy="45"/>
                  </a:xfrm>
                  <a:prstGeom prst="line">
                    <a:avLst/>
                  </a:prstGeom>
                  <a:noFill/>
                  <a:ln w="3175">
                    <a:solidFill>
                      <a:srgbClr val="000000"/>
                    </a:solidFill>
                    <a:round/>
                    <a:headEnd/>
                    <a:tailEnd/>
                  </a:ln>
                </p:spPr>
                <p:txBody>
                  <a:bodyPr/>
                  <a:lstStyle/>
                  <a:p>
                    <a:endParaRPr lang="zh-CN" altLang="en-US"/>
                  </a:p>
                </p:txBody>
              </p:sp>
              <p:sp>
                <p:nvSpPr>
                  <p:cNvPr id="11601" name="Line 70"/>
                  <p:cNvSpPr>
                    <a:spLocks noChangeShapeType="1"/>
                  </p:cNvSpPr>
                  <p:nvPr/>
                </p:nvSpPr>
                <p:spPr bwMode="auto">
                  <a:xfrm>
                    <a:off x="511" y="1934"/>
                    <a:ext cx="1" cy="49"/>
                  </a:xfrm>
                  <a:prstGeom prst="line">
                    <a:avLst/>
                  </a:prstGeom>
                  <a:noFill/>
                  <a:ln w="3175">
                    <a:solidFill>
                      <a:srgbClr val="000000"/>
                    </a:solidFill>
                    <a:round/>
                    <a:headEnd/>
                    <a:tailEnd/>
                  </a:ln>
                </p:spPr>
                <p:txBody>
                  <a:bodyPr/>
                  <a:lstStyle/>
                  <a:p>
                    <a:endParaRPr lang="zh-CN" altLang="en-US"/>
                  </a:p>
                </p:txBody>
              </p:sp>
              <p:sp>
                <p:nvSpPr>
                  <p:cNvPr id="11602" name="Line 71"/>
                  <p:cNvSpPr>
                    <a:spLocks noChangeShapeType="1"/>
                  </p:cNvSpPr>
                  <p:nvPr/>
                </p:nvSpPr>
                <p:spPr bwMode="auto">
                  <a:xfrm>
                    <a:off x="425" y="1933"/>
                    <a:ext cx="88" cy="22"/>
                  </a:xfrm>
                  <a:prstGeom prst="line">
                    <a:avLst/>
                  </a:prstGeom>
                  <a:noFill/>
                  <a:ln w="3175">
                    <a:solidFill>
                      <a:srgbClr val="000000"/>
                    </a:solidFill>
                    <a:round/>
                    <a:headEnd/>
                    <a:tailEnd/>
                  </a:ln>
                </p:spPr>
                <p:txBody>
                  <a:bodyPr/>
                  <a:lstStyle/>
                  <a:p>
                    <a:endParaRPr lang="zh-CN" altLang="en-US"/>
                  </a:p>
                </p:txBody>
              </p:sp>
              <p:sp>
                <p:nvSpPr>
                  <p:cNvPr id="11603" name="Line 72"/>
                  <p:cNvSpPr>
                    <a:spLocks noChangeShapeType="1"/>
                  </p:cNvSpPr>
                  <p:nvPr/>
                </p:nvSpPr>
                <p:spPr bwMode="auto">
                  <a:xfrm flipH="1" flipV="1">
                    <a:off x="424" y="1926"/>
                    <a:ext cx="89" cy="21"/>
                  </a:xfrm>
                  <a:prstGeom prst="line">
                    <a:avLst/>
                  </a:prstGeom>
                  <a:noFill/>
                  <a:ln w="3175">
                    <a:solidFill>
                      <a:srgbClr val="000000"/>
                    </a:solidFill>
                    <a:round/>
                    <a:headEnd/>
                    <a:tailEnd/>
                  </a:ln>
                </p:spPr>
                <p:txBody>
                  <a:bodyPr/>
                  <a:lstStyle/>
                  <a:p>
                    <a:endParaRPr lang="zh-CN" altLang="en-US"/>
                  </a:p>
                </p:txBody>
              </p:sp>
            </p:grpSp>
          </p:grpSp>
          <p:grpSp>
            <p:nvGrpSpPr>
              <p:cNvPr id="11563" name="Group 73"/>
              <p:cNvGrpSpPr>
                <a:grpSpLocks/>
              </p:cNvGrpSpPr>
              <p:nvPr/>
            </p:nvGrpSpPr>
            <p:grpSpPr bwMode="auto">
              <a:xfrm>
                <a:off x="325" y="1917"/>
                <a:ext cx="231" cy="118"/>
                <a:chOff x="325" y="1917"/>
                <a:chExt cx="231" cy="118"/>
              </a:xfrm>
            </p:grpSpPr>
            <p:grpSp>
              <p:nvGrpSpPr>
                <p:cNvPr id="11564" name="Group 74"/>
                <p:cNvGrpSpPr>
                  <a:grpSpLocks/>
                </p:cNvGrpSpPr>
                <p:nvPr/>
              </p:nvGrpSpPr>
              <p:grpSpPr bwMode="auto">
                <a:xfrm>
                  <a:off x="504" y="1981"/>
                  <a:ext cx="37" cy="28"/>
                  <a:chOff x="504" y="1981"/>
                  <a:chExt cx="37" cy="28"/>
                </a:xfrm>
              </p:grpSpPr>
              <p:sp>
                <p:nvSpPr>
                  <p:cNvPr id="11593" name="Freeform 75"/>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a:p>
                </p:txBody>
              </p:sp>
              <p:sp>
                <p:nvSpPr>
                  <p:cNvPr id="11594" name="Freeform 76"/>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a:p>
                </p:txBody>
              </p:sp>
            </p:grpSp>
            <p:grpSp>
              <p:nvGrpSpPr>
                <p:cNvPr id="11565" name="Group 77"/>
                <p:cNvGrpSpPr>
                  <a:grpSpLocks/>
                </p:cNvGrpSpPr>
                <p:nvPr/>
              </p:nvGrpSpPr>
              <p:grpSpPr bwMode="auto">
                <a:xfrm>
                  <a:off x="325" y="1917"/>
                  <a:ext cx="231" cy="118"/>
                  <a:chOff x="325" y="1917"/>
                  <a:chExt cx="231" cy="118"/>
                </a:xfrm>
              </p:grpSpPr>
              <p:sp>
                <p:nvSpPr>
                  <p:cNvPr id="11566" name="Freeform 78"/>
                  <p:cNvSpPr>
                    <a:spLocks/>
                  </p:cNvSpPr>
                  <p:nvPr/>
                </p:nvSpPr>
                <p:spPr bwMode="auto">
                  <a:xfrm>
                    <a:off x="326" y="1917"/>
                    <a:ext cx="226" cy="105"/>
                  </a:xfrm>
                  <a:custGeom>
                    <a:avLst/>
                    <a:gdLst>
                      <a:gd name="T0" fmla="*/ 2 w 1132"/>
                      <a:gd name="T1" fmla="*/ 0 h 525"/>
                      <a:gd name="T2" fmla="*/ 1 w 1132"/>
                      <a:gd name="T3" fmla="*/ 1 h 525"/>
                      <a:gd name="T4" fmla="*/ 0 w 1132"/>
                      <a:gd name="T5" fmla="*/ 0 h 525"/>
                      <a:gd name="T6" fmla="*/ 1 w 1132"/>
                      <a:gd name="T7" fmla="*/ 0 h 525"/>
                      <a:gd name="T8" fmla="*/ 2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a:p>
                </p:txBody>
              </p:sp>
              <p:sp>
                <p:nvSpPr>
                  <p:cNvPr id="11567" name="Freeform 79"/>
                  <p:cNvSpPr>
                    <a:spLocks/>
                  </p:cNvSpPr>
                  <p:nvPr/>
                </p:nvSpPr>
                <p:spPr bwMode="auto">
                  <a:xfrm>
                    <a:off x="443" y="1961"/>
                    <a:ext cx="113" cy="74"/>
                  </a:xfrm>
                  <a:custGeom>
                    <a:avLst/>
                    <a:gdLst>
                      <a:gd name="T0" fmla="*/ 1 w 566"/>
                      <a:gd name="T1" fmla="*/ 0 h 371"/>
                      <a:gd name="T2" fmla="*/ 0 w 566"/>
                      <a:gd name="T3" fmla="*/ 0 h 371"/>
                      <a:gd name="T4" fmla="*/ 0 w 566"/>
                      <a:gd name="T5" fmla="*/ 1 h 371"/>
                      <a:gd name="T6" fmla="*/ 1 w 566"/>
                      <a:gd name="T7" fmla="*/ 0 h 371"/>
                      <a:gd name="T8" fmla="*/ 1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a:p>
                </p:txBody>
              </p:sp>
              <p:sp>
                <p:nvSpPr>
                  <p:cNvPr id="11568" name="Freeform 80"/>
                  <p:cNvSpPr>
                    <a:spLocks/>
                  </p:cNvSpPr>
                  <p:nvPr/>
                </p:nvSpPr>
                <p:spPr bwMode="auto">
                  <a:xfrm>
                    <a:off x="325" y="1963"/>
                    <a:ext cx="121" cy="72"/>
                  </a:xfrm>
                  <a:custGeom>
                    <a:avLst/>
                    <a:gdLst>
                      <a:gd name="T0" fmla="*/ 1 w 605"/>
                      <a:gd name="T1" fmla="*/ 1 h 363"/>
                      <a:gd name="T2" fmla="*/ 1 w 605"/>
                      <a:gd name="T3" fmla="*/ 0 h 363"/>
                      <a:gd name="T4" fmla="*/ 0 w 605"/>
                      <a:gd name="T5" fmla="*/ 0 h 363"/>
                      <a:gd name="T6" fmla="*/ 0 w 605"/>
                      <a:gd name="T7" fmla="*/ 0 h 363"/>
                      <a:gd name="T8" fmla="*/ 1 w 605"/>
                      <a:gd name="T9" fmla="*/ 1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a:p>
                </p:txBody>
              </p:sp>
              <p:sp>
                <p:nvSpPr>
                  <p:cNvPr id="11569" name="Freeform 81"/>
                  <p:cNvSpPr>
                    <a:spLocks/>
                  </p:cNvSpPr>
                  <p:nvPr/>
                </p:nvSpPr>
                <p:spPr bwMode="auto">
                  <a:xfrm>
                    <a:off x="417" y="1966"/>
                    <a:ext cx="90" cy="46"/>
                  </a:xfrm>
                  <a:custGeom>
                    <a:avLst/>
                    <a:gdLst>
                      <a:gd name="T0" fmla="*/ 1 w 454"/>
                      <a:gd name="T1" fmla="*/ 0 h 230"/>
                      <a:gd name="T2" fmla="*/ 0 w 454"/>
                      <a:gd name="T3" fmla="*/ 0 h 230"/>
                      <a:gd name="T4" fmla="*/ 0 w 454"/>
                      <a:gd name="T5" fmla="*/ 0 h 230"/>
                      <a:gd name="T6" fmla="*/ 0 w 454"/>
                      <a:gd name="T7" fmla="*/ 0 h 230"/>
                      <a:gd name="T8" fmla="*/ 1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w="9525">
                    <a:noFill/>
                    <a:round/>
                    <a:headEnd/>
                    <a:tailEnd/>
                  </a:ln>
                </p:spPr>
                <p:txBody>
                  <a:bodyPr/>
                  <a:lstStyle/>
                  <a:p>
                    <a:endParaRPr lang="zh-CN" altLang="en-US"/>
                  </a:p>
                </p:txBody>
              </p:sp>
              <p:sp>
                <p:nvSpPr>
                  <p:cNvPr id="11570" name="Freeform 82"/>
                  <p:cNvSpPr>
                    <a:spLocks/>
                  </p:cNvSpPr>
                  <p:nvPr/>
                </p:nvSpPr>
                <p:spPr bwMode="auto">
                  <a:xfrm>
                    <a:off x="336" y="1934"/>
                    <a:ext cx="134" cy="61"/>
                  </a:xfrm>
                  <a:custGeom>
                    <a:avLst/>
                    <a:gdLst>
                      <a:gd name="T0" fmla="*/ 1 w 669"/>
                      <a:gd name="T1" fmla="*/ 0 h 309"/>
                      <a:gd name="T2" fmla="*/ 1 w 669"/>
                      <a:gd name="T3" fmla="*/ 0 h 309"/>
                      <a:gd name="T4" fmla="*/ 0 w 669"/>
                      <a:gd name="T5" fmla="*/ 0 h 309"/>
                      <a:gd name="T6" fmla="*/ 0 w 669"/>
                      <a:gd name="T7" fmla="*/ 0 h 309"/>
                      <a:gd name="T8" fmla="*/ 1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w="9525">
                    <a:noFill/>
                    <a:round/>
                    <a:headEnd/>
                    <a:tailEnd/>
                  </a:ln>
                </p:spPr>
                <p:txBody>
                  <a:bodyPr/>
                  <a:lstStyle/>
                  <a:p>
                    <a:endParaRPr lang="zh-CN" altLang="en-US"/>
                  </a:p>
                </p:txBody>
              </p:sp>
              <p:sp>
                <p:nvSpPr>
                  <p:cNvPr id="11571" name="Freeform 83"/>
                  <p:cNvSpPr>
                    <a:spLocks/>
                  </p:cNvSpPr>
                  <p:nvPr/>
                </p:nvSpPr>
                <p:spPr bwMode="auto">
                  <a:xfrm>
                    <a:off x="393" y="1920"/>
                    <a:ext cx="148" cy="57"/>
                  </a:xfrm>
                  <a:custGeom>
                    <a:avLst/>
                    <a:gdLst>
                      <a:gd name="T0" fmla="*/ 1 w 738"/>
                      <a:gd name="T1" fmla="*/ 0 h 283"/>
                      <a:gd name="T2" fmla="*/ 1 w 738"/>
                      <a:gd name="T3" fmla="*/ 0 h 283"/>
                      <a:gd name="T4" fmla="*/ 0 w 738"/>
                      <a:gd name="T5" fmla="*/ 0 h 283"/>
                      <a:gd name="T6" fmla="*/ 0 w 738"/>
                      <a:gd name="T7" fmla="*/ 0 h 283"/>
                      <a:gd name="T8" fmla="*/ 1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w="9525">
                    <a:noFill/>
                    <a:round/>
                    <a:headEnd/>
                    <a:tailEnd/>
                  </a:ln>
                </p:spPr>
                <p:txBody>
                  <a:bodyPr/>
                  <a:lstStyle/>
                  <a:p>
                    <a:endParaRPr lang="zh-CN" altLang="en-US"/>
                  </a:p>
                </p:txBody>
              </p:sp>
              <p:sp>
                <p:nvSpPr>
                  <p:cNvPr id="11572" name="Line 84"/>
                  <p:cNvSpPr>
                    <a:spLocks noChangeShapeType="1"/>
                  </p:cNvSpPr>
                  <p:nvPr/>
                </p:nvSpPr>
                <p:spPr bwMode="auto">
                  <a:xfrm flipH="1" flipV="1">
                    <a:off x="411" y="1923"/>
                    <a:ext cx="128" cy="44"/>
                  </a:xfrm>
                  <a:prstGeom prst="line">
                    <a:avLst/>
                  </a:prstGeom>
                  <a:noFill/>
                  <a:ln w="6350">
                    <a:solidFill>
                      <a:srgbClr val="808080"/>
                    </a:solidFill>
                    <a:round/>
                    <a:headEnd/>
                    <a:tailEnd/>
                  </a:ln>
                </p:spPr>
                <p:txBody>
                  <a:bodyPr/>
                  <a:lstStyle/>
                  <a:p>
                    <a:endParaRPr lang="zh-CN" altLang="en-US"/>
                  </a:p>
                </p:txBody>
              </p:sp>
              <p:sp>
                <p:nvSpPr>
                  <p:cNvPr id="11573" name="Line 85"/>
                  <p:cNvSpPr>
                    <a:spLocks noChangeShapeType="1"/>
                  </p:cNvSpPr>
                  <p:nvPr/>
                </p:nvSpPr>
                <p:spPr bwMode="auto">
                  <a:xfrm flipH="1" flipV="1">
                    <a:off x="404" y="1925"/>
                    <a:ext cx="124" cy="45"/>
                  </a:xfrm>
                  <a:prstGeom prst="line">
                    <a:avLst/>
                  </a:prstGeom>
                  <a:noFill/>
                  <a:ln w="6350">
                    <a:solidFill>
                      <a:srgbClr val="808080"/>
                    </a:solidFill>
                    <a:round/>
                    <a:headEnd/>
                    <a:tailEnd/>
                  </a:ln>
                </p:spPr>
                <p:txBody>
                  <a:bodyPr/>
                  <a:lstStyle/>
                  <a:p>
                    <a:endParaRPr lang="zh-CN" altLang="en-US"/>
                  </a:p>
                </p:txBody>
              </p:sp>
              <p:sp>
                <p:nvSpPr>
                  <p:cNvPr id="11574" name="Line 86"/>
                  <p:cNvSpPr>
                    <a:spLocks noChangeShapeType="1"/>
                  </p:cNvSpPr>
                  <p:nvPr/>
                </p:nvSpPr>
                <p:spPr bwMode="auto">
                  <a:xfrm flipH="1" flipV="1">
                    <a:off x="399" y="1930"/>
                    <a:ext cx="121" cy="46"/>
                  </a:xfrm>
                  <a:prstGeom prst="line">
                    <a:avLst/>
                  </a:prstGeom>
                  <a:noFill/>
                  <a:ln w="6350">
                    <a:solidFill>
                      <a:srgbClr val="808080"/>
                    </a:solidFill>
                    <a:round/>
                    <a:headEnd/>
                    <a:tailEnd/>
                  </a:ln>
                </p:spPr>
                <p:txBody>
                  <a:bodyPr/>
                  <a:lstStyle/>
                  <a:p>
                    <a:endParaRPr lang="zh-CN" altLang="en-US"/>
                  </a:p>
                </p:txBody>
              </p:sp>
              <p:sp>
                <p:nvSpPr>
                  <p:cNvPr id="11575" name="Line 87"/>
                  <p:cNvSpPr>
                    <a:spLocks noChangeShapeType="1"/>
                  </p:cNvSpPr>
                  <p:nvPr/>
                </p:nvSpPr>
                <p:spPr bwMode="auto">
                  <a:xfrm flipH="1" flipV="1">
                    <a:off x="384" y="1937"/>
                    <a:ext cx="119" cy="48"/>
                  </a:xfrm>
                  <a:prstGeom prst="line">
                    <a:avLst/>
                  </a:prstGeom>
                  <a:noFill/>
                  <a:ln w="6350">
                    <a:solidFill>
                      <a:srgbClr val="808080"/>
                    </a:solidFill>
                    <a:round/>
                    <a:headEnd/>
                    <a:tailEnd/>
                  </a:ln>
                </p:spPr>
                <p:txBody>
                  <a:bodyPr/>
                  <a:lstStyle/>
                  <a:p>
                    <a:endParaRPr lang="zh-CN" altLang="en-US"/>
                  </a:p>
                </p:txBody>
              </p:sp>
              <p:sp>
                <p:nvSpPr>
                  <p:cNvPr id="11576" name="Line 88"/>
                  <p:cNvSpPr>
                    <a:spLocks noChangeShapeType="1"/>
                  </p:cNvSpPr>
                  <p:nvPr/>
                </p:nvSpPr>
                <p:spPr bwMode="auto">
                  <a:xfrm flipH="1" flipV="1">
                    <a:off x="375" y="1942"/>
                    <a:ext cx="118" cy="48"/>
                  </a:xfrm>
                  <a:prstGeom prst="line">
                    <a:avLst/>
                  </a:prstGeom>
                  <a:noFill/>
                  <a:ln w="6350">
                    <a:solidFill>
                      <a:srgbClr val="808080"/>
                    </a:solidFill>
                    <a:round/>
                    <a:headEnd/>
                    <a:tailEnd/>
                  </a:ln>
                </p:spPr>
                <p:txBody>
                  <a:bodyPr/>
                  <a:lstStyle/>
                  <a:p>
                    <a:endParaRPr lang="zh-CN" altLang="en-US"/>
                  </a:p>
                </p:txBody>
              </p:sp>
              <p:sp>
                <p:nvSpPr>
                  <p:cNvPr id="11577" name="Line 89"/>
                  <p:cNvSpPr>
                    <a:spLocks noChangeShapeType="1"/>
                  </p:cNvSpPr>
                  <p:nvPr/>
                </p:nvSpPr>
                <p:spPr bwMode="auto">
                  <a:xfrm flipH="1" flipV="1">
                    <a:off x="365" y="1946"/>
                    <a:ext cx="119" cy="51"/>
                  </a:xfrm>
                  <a:prstGeom prst="line">
                    <a:avLst/>
                  </a:prstGeom>
                  <a:noFill/>
                  <a:ln w="6350">
                    <a:solidFill>
                      <a:srgbClr val="808080"/>
                    </a:solidFill>
                    <a:round/>
                    <a:headEnd/>
                    <a:tailEnd/>
                  </a:ln>
                </p:spPr>
                <p:txBody>
                  <a:bodyPr/>
                  <a:lstStyle/>
                  <a:p>
                    <a:endParaRPr lang="zh-CN" altLang="en-US"/>
                  </a:p>
                </p:txBody>
              </p:sp>
              <p:sp>
                <p:nvSpPr>
                  <p:cNvPr id="11578" name="Line 90"/>
                  <p:cNvSpPr>
                    <a:spLocks noChangeShapeType="1"/>
                  </p:cNvSpPr>
                  <p:nvPr/>
                </p:nvSpPr>
                <p:spPr bwMode="auto">
                  <a:xfrm flipH="1" flipV="1">
                    <a:off x="358" y="1951"/>
                    <a:ext cx="114" cy="50"/>
                  </a:xfrm>
                  <a:prstGeom prst="line">
                    <a:avLst/>
                  </a:prstGeom>
                  <a:noFill/>
                  <a:ln w="6350">
                    <a:solidFill>
                      <a:srgbClr val="808080"/>
                    </a:solidFill>
                    <a:round/>
                    <a:headEnd/>
                    <a:tailEnd/>
                  </a:ln>
                </p:spPr>
                <p:txBody>
                  <a:bodyPr/>
                  <a:lstStyle/>
                  <a:p>
                    <a:endParaRPr lang="zh-CN" altLang="en-US"/>
                  </a:p>
                </p:txBody>
              </p:sp>
              <p:sp>
                <p:nvSpPr>
                  <p:cNvPr id="11579" name="Line 91"/>
                  <p:cNvSpPr>
                    <a:spLocks noChangeShapeType="1"/>
                  </p:cNvSpPr>
                  <p:nvPr/>
                </p:nvSpPr>
                <p:spPr bwMode="auto">
                  <a:xfrm flipH="1" flipV="1">
                    <a:off x="347" y="1956"/>
                    <a:ext cx="114" cy="51"/>
                  </a:xfrm>
                  <a:prstGeom prst="line">
                    <a:avLst/>
                  </a:prstGeom>
                  <a:noFill/>
                  <a:ln w="6350">
                    <a:solidFill>
                      <a:srgbClr val="808080"/>
                    </a:solidFill>
                    <a:round/>
                    <a:headEnd/>
                    <a:tailEnd/>
                  </a:ln>
                </p:spPr>
                <p:txBody>
                  <a:bodyPr/>
                  <a:lstStyle/>
                  <a:p>
                    <a:endParaRPr lang="zh-CN" altLang="en-US"/>
                  </a:p>
                </p:txBody>
              </p:sp>
              <p:sp>
                <p:nvSpPr>
                  <p:cNvPr id="11580" name="Line 92"/>
                  <p:cNvSpPr>
                    <a:spLocks noChangeShapeType="1"/>
                  </p:cNvSpPr>
                  <p:nvPr/>
                </p:nvSpPr>
                <p:spPr bwMode="auto">
                  <a:xfrm flipH="1">
                    <a:off x="437" y="1974"/>
                    <a:ext cx="61" cy="34"/>
                  </a:xfrm>
                  <a:prstGeom prst="line">
                    <a:avLst/>
                  </a:prstGeom>
                  <a:noFill/>
                  <a:ln w="6350">
                    <a:solidFill>
                      <a:srgbClr val="808080"/>
                    </a:solidFill>
                    <a:round/>
                    <a:headEnd/>
                    <a:tailEnd/>
                  </a:ln>
                </p:spPr>
                <p:txBody>
                  <a:bodyPr/>
                  <a:lstStyle/>
                  <a:p>
                    <a:endParaRPr lang="zh-CN" altLang="en-US"/>
                  </a:p>
                </p:txBody>
              </p:sp>
              <p:sp>
                <p:nvSpPr>
                  <p:cNvPr id="11581" name="Line 93"/>
                  <p:cNvSpPr>
                    <a:spLocks noChangeShapeType="1"/>
                  </p:cNvSpPr>
                  <p:nvPr/>
                </p:nvSpPr>
                <p:spPr bwMode="auto">
                  <a:xfrm flipH="1">
                    <a:off x="426" y="1970"/>
                    <a:ext cx="58" cy="32"/>
                  </a:xfrm>
                  <a:prstGeom prst="line">
                    <a:avLst/>
                  </a:prstGeom>
                  <a:noFill/>
                  <a:ln w="6350">
                    <a:solidFill>
                      <a:srgbClr val="808080"/>
                    </a:solidFill>
                    <a:round/>
                    <a:headEnd/>
                    <a:tailEnd/>
                  </a:ln>
                </p:spPr>
                <p:txBody>
                  <a:bodyPr/>
                  <a:lstStyle/>
                  <a:p>
                    <a:endParaRPr lang="zh-CN" altLang="en-US"/>
                  </a:p>
                </p:txBody>
              </p:sp>
              <p:sp>
                <p:nvSpPr>
                  <p:cNvPr id="11582" name="Line 94"/>
                  <p:cNvSpPr>
                    <a:spLocks noChangeShapeType="1"/>
                  </p:cNvSpPr>
                  <p:nvPr/>
                </p:nvSpPr>
                <p:spPr bwMode="auto">
                  <a:xfrm flipH="1">
                    <a:off x="401" y="1959"/>
                    <a:ext cx="58" cy="31"/>
                  </a:xfrm>
                  <a:prstGeom prst="line">
                    <a:avLst/>
                  </a:prstGeom>
                  <a:noFill/>
                  <a:ln w="6350">
                    <a:solidFill>
                      <a:srgbClr val="808080"/>
                    </a:solidFill>
                    <a:round/>
                    <a:headEnd/>
                    <a:tailEnd/>
                  </a:ln>
                </p:spPr>
                <p:txBody>
                  <a:bodyPr/>
                  <a:lstStyle/>
                  <a:p>
                    <a:endParaRPr lang="zh-CN" altLang="en-US"/>
                  </a:p>
                </p:txBody>
              </p:sp>
              <p:sp>
                <p:nvSpPr>
                  <p:cNvPr id="11583" name="Line 95"/>
                  <p:cNvSpPr>
                    <a:spLocks noChangeShapeType="1"/>
                  </p:cNvSpPr>
                  <p:nvPr/>
                </p:nvSpPr>
                <p:spPr bwMode="auto">
                  <a:xfrm flipH="1">
                    <a:off x="387" y="1954"/>
                    <a:ext cx="58" cy="31"/>
                  </a:xfrm>
                  <a:prstGeom prst="line">
                    <a:avLst/>
                  </a:prstGeom>
                  <a:noFill/>
                  <a:ln w="6350">
                    <a:solidFill>
                      <a:srgbClr val="808080"/>
                    </a:solidFill>
                    <a:round/>
                    <a:headEnd/>
                    <a:tailEnd/>
                  </a:ln>
                </p:spPr>
                <p:txBody>
                  <a:bodyPr/>
                  <a:lstStyle/>
                  <a:p>
                    <a:endParaRPr lang="zh-CN" altLang="en-US"/>
                  </a:p>
                </p:txBody>
              </p:sp>
              <p:sp>
                <p:nvSpPr>
                  <p:cNvPr id="11584" name="Line 96"/>
                  <p:cNvSpPr>
                    <a:spLocks noChangeShapeType="1"/>
                  </p:cNvSpPr>
                  <p:nvPr/>
                </p:nvSpPr>
                <p:spPr bwMode="auto">
                  <a:xfrm flipH="1">
                    <a:off x="375" y="1949"/>
                    <a:ext cx="56" cy="31"/>
                  </a:xfrm>
                  <a:prstGeom prst="line">
                    <a:avLst/>
                  </a:prstGeom>
                  <a:noFill/>
                  <a:ln w="6350">
                    <a:solidFill>
                      <a:srgbClr val="808080"/>
                    </a:solidFill>
                    <a:round/>
                    <a:headEnd/>
                    <a:tailEnd/>
                  </a:ln>
                </p:spPr>
                <p:txBody>
                  <a:bodyPr/>
                  <a:lstStyle/>
                  <a:p>
                    <a:endParaRPr lang="zh-CN" altLang="en-US"/>
                  </a:p>
                </p:txBody>
              </p:sp>
              <p:sp>
                <p:nvSpPr>
                  <p:cNvPr id="11585" name="Line 97"/>
                  <p:cNvSpPr>
                    <a:spLocks noChangeShapeType="1"/>
                  </p:cNvSpPr>
                  <p:nvPr/>
                </p:nvSpPr>
                <p:spPr bwMode="auto">
                  <a:xfrm flipH="1">
                    <a:off x="364" y="1944"/>
                    <a:ext cx="53" cy="28"/>
                  </a:xfrm>
                  <a:prstGeom prst="line">
                    <a:avLst/>
                  </a:prstGeom>
                  <a:noFill/>
                  <a:ln w="6350">
                    <a:solidFill>
                      <a:srgbClr val="808080"/>
                    </a:solidFill>
                    <a:round/>
                    <a:headEnd/>
                    <a:tailEnd/>
                  </a:ln>
                </p:spPr>
                <p:txBody>
                  <a:bodyPr/>
                  <a:lstStyle/>
                  <a:p>
                    <a:endParaRPr lang="zh-CN" altLang="en-US"/>
                  </a:p>
                </p:txBody>
              </p:sp>
              <p:sp>
                <p:nvSpPr>
                  <p:cNvPr id="11586" name="Line 98"/>
                  <p:cNvSpPr>
                    <a:spLocks noChangeShapeType="1"/>
                  </p:cNvSpPr>
                  <p:nvPr/>
                </p:nvSpPr>
                <p:spPr bwMode="auto">
                  <a:xfrm flipH="1">
                    <a:off x="352" y="1939"/>
                    <a:ext cx="55" cy="28"/>
                  </a:xfrm>
                  <a:prstGeom prst="line">
                    <a:avLst/>
                  </a:prstGeom>
                  <a:noFill/>
                  <a:ln w="6350">
                    <a:solidFill>
                      <a:srgbClr val="808080"/>
                    </a:solidFill>
                    <a:round/>
                    <a:headEnd/>
                    <a:tailEnd/>
                  </a:ln>
                </p:spPr>
                <p:txBody>
                  <a:bodyPr/>
                  <a:lstStyle/>
                  <a:p>
                    <a:endParaRPr lang="zh-CN" altLang="en-US"/>
                  </a:p>
                </p:txBody>
              </p:sp>
              <p:sp>
                <p:nvSpPr>
                  <p:cNvPr id="11587" name="Line 99"/>
                  <p:cNvSpPr>
                    <a:spLocks noChangeShapeType="1"/>
                  </p:cNvSpPr>
                  <p:nvPr/>
                </p:nvSpPr>
                <p:spPr bwMode="auto">
                  <a:xfrm flipH="1">
                    <a:off x="494" y="1955"/>
                    <a:ext cx="28" cy="14"/>
                  </a:xfrm>
                  <a:prstGeom prst="line">
                    <a:avLst/>
                  </a:prstGeom>
                  <a:noFill/>
                  <a:ln w="6350">
                    <a:solidFill>
                      <a:srgbClr val="808080"/>
                    </a:solidFill>
                    <a:round/>
                    <a:headEnd/>
                    <a:tailEnd/>
                  </a:ln>
                </p:spPr>
                <p:txBody>
                  <a:bodyPr/>
                  <a:lstStyle/>
                  <a:p>
                    <a:endParaRPr lang="zh-CN" altLang="en-US"/>
                  </a:p>
                </p:txBody>
              </p:sp>
              <p:sp>
                <p:nvSpPr>
                  <p:cNvPr id="11588" name="Line 100"/>
                  <p:cNvSpPr>
                    <a:spLocks noChangeShapeType="1"/>
                  </p:cNvSpPr>
                  <p:nvPr/>
                </p:nvSpPr>
                <p:spPr bwMode="auto">
                  <a:xfrm flipH="1">
                    <a:off x="477" y="1949"/>
                    <a:ext cx="26" cy="14"/>
                  </a:xfrm>
                  <a:prstGeom prst="line">
                    <a:avLst/>
                  </a:prstGeom>
                  <a:noFill/>
                  <a:ln w="6350">
                    <a:solidFill>
                      <a:srgbClr val="808080"/>
                    </a:solidFill>
                    <a:round/>
                    <a:headEnd/>
                    <a:tailEnd/>
                  </a:ln>
                </p:spPr>
                <p:txBody>
                  <a:bodyPr/>
                  <a:lstStyle/>
                  <a:p>
                    <a:endParaRPr lang="zh-CN" altLang="en-US"/>
                  </a:p>
                </p:txBody>
              </p:sp>
              <p:sp>
                <p:nvSpPr>
                  <p:cNvPr id="11589" name="Line 101"/>
                  <p:cNvSpPr>
                    <a:spLocks noChangeShapeType="1"/>
                  </p:cNvSpPr>
                  <p:nvPr/>
                </p:nvSpPr>
                <p:spPr bwMode="auto">
                  <a:xfrm flipH="1">
                    <a:off x="460" y="1943"/>
                    <a:ext cx="28" cy="14"/>
                  </a:xfrm>
                  <a:prstGeom prst="line">
                    <a:avLst/>
                  </a:prstGeom>
                  <a:noFill/>
                  <a:ln w="6350">
                    <a:solidFill>
                      <a:srgbClr val="808080"/>
                    </a:solidFill>
                    <a:round/>
                    <a:headEnd/>
                    <a:tailEnd/>
                  </a:ln>
                </p:spPr>
                <p:txBody>
                  <a:bodyPr/>
                  <a:lstStyle/>
                  <a:p>
                    <a:endParaRPr lang="zh-CN" altLang="en-US"/>
                  </a:p>
                </p:txBody>
              </p:sp>
              <p:sp>
                <p:nvSpPr>
                  <p:cNvPr id="11590" name="Line 102"/>
                  <p:cNvSpPr>
                    <a:spLocks noChangeShapeType="1"/>
                  </p:cNvSpPr>
                  <p:nvPr/>
                </p:nvSpPr>
                <p:spPr bwMode="auto">
                  <a:xfrm flipH="1">
                    <a:off x="443" y="1937"/>
                    <a:ext cx="27" cy="13"/>
                  </a:xfrm>
                  <a:prstGeom prst="line">
                    <a:avLst/>
                  </a:prstGeom>
                  <a:noFill/>
                  <a:ln w="6350">
                    <a:solidFill>
                      <a:srgbClr val="808080"/>
                    </a:solidFill>
                    <a:round/>
                    <a:headEnd/>
                    <a:tailEnd/>
                  </a:ln>
                </p:spPr>
                <p:txBody>
                  <a:bodyPr/>
                  <a:lstStyle/>
                  <a:p>
                    <a:endParaRPr lang="zh-CN" altLang="en-US"/>
                  </a:p>
                </p:txBody>
              </p:sp>
              <p:sp>
                <p:nvSpPr>
                  <p:cNvPr id="11591" name="Line 103"/>
                  <p:cNvSpPr>
                    <a:spLocks noChangeShapeType="1"/>
                  </p:cNvSpPr>
                  <p:nvPr/>
                </p:nvSpPr>
                <p:spPr bwMode="auto">
                  <a:xfrm flipH="1">
                    <a:off x="427" y="1931"/>
                    <a:ext cx="26" cy="14"/>
                  </a:xfrm>
                  <a:prstGeom prst="line">
                    <a:avLst/>
                  </a:prstGeom>
                  <a:noFill/>
                  <a:ln w="6350">
                    <a:solidFill>
                      <a:srgbClr val="808080"/>
                    </a:solidFill>
                    <a:round/>
                    <a:headEnd/>
                    <a:tailEnd/>
                  </a:ln>
                </p:spPr>
                <p:txBody>
                  <a:bodyPr/>
                  <a:lstStyle/>
                  <a:p>
                    <a:endParaRPr lang="zh-CN" altLang="en-US"/>
                  </a:p>
                </p:txBody>
              </p:sp>
              <p:sp>
                <p:nvSpPr>
                  <p:cNvPr id="11592" name="Line 104"/>
                  <p:cNvSpPr>
                    <a:spLocks noChangeShapeType="1"/>
                  </p:cNvSpPr>
                  <p:nvPr/>
                </p:nvSpPr>
                <p:spPr bwMode="auto">
                  <a:xfrm flipH="1">
                    <a:off x="408" y="1925"/>
                    <a:ext cx="24" cy="13"/>
                  </a:xfrm>
                  <a:prstGeom prst="line">
                    <a:avLst/>
                  </a:prstGeom>
                  <a:noFill/>
                  <a:ln w="6350">
                    <a:solidFill>
                      <a:srgbClr val="808080"/>
                    </a:solidFill>
                    <a:round/>
                    <a:headEnd/>
                    <a:tailEnd/>
                  </a:ln>
                </p:spPr>
                <p:txBody>
                  <a:bodyPr/>
                  <a:lstStyle/>
                  <a:p>
                    <a:endParaRPr lang="zh-CN" altLang="en-US"/>
                  </a:p>
                </p:txBody>
              </p:sp>
            </p:grpSp>
          </p:grpSp>
        </p:grpSp>
      </p:grpSp>
      <p:grpSp>
        <p:nvGrpSpPr>
          <p:cNvPr id="11279" name="Group 105"/>
          <p:cNvGrpSpPr>
            <a:grpSpLocks/>
          </p:cNvGrpSpPr>
          <p:nvPr/>
        </p:nvGrpSpPr>
        <p:grpSpPr bwMode="auto">
          <a:xfrm>
            <a:off x="455613" y="4030663"/>
            <a:ext cx="87312" cy="171450"/>
            <a:chOff x="287" y="1872"/>
            <a:chExt cx="55" cy="108"/>
          </a:xfrm>
        </p:grpSpPr>
        <p:sp>
          <p:nvSpPr>
            <p:cNvPr id="11558" name="Freeform 106"/>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1 h 540"/>
                <a:gd name="T20" fmla="*/ 0 w 276"/>
                <a:gd name="T21" fmla="*/ 1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a:p>
          </p:txBody>
        </p:sp>
        <p:sp>
          <p:nvSpPr>
            <p:cNvPr id="11559" name="Freeform 107"/>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1 h 385"/>
                <a:gd name="T36" fmla="*/ 0 w 216"/>
                <a:gd name="T37" fmla="*/ 1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w="9525">
              <a:noFill/>
              <a:round/>
              <a:headEnd/>
              <a:tailEnd/>
            </a:ln>
          </p:spPr>
          <p:txBody>
            <a:bodyPr/>
            <a:lstStyle/>
            <a:p>
              <a:endParaRPr lang="zh-CN" altLang="en-US"/>
            </a:p>
          </p:txBody>
        </p:sp>
      </p:grpSp>
      <p:grpSp>
        <p:nvGrpSpPr>
          <p:cNvPr id="11280" name="Group 108"/>
          <p:cNvGrpSpPr>
            <a:grpSpLocks/>
          </p:cNvGrpSpPr>
          <p:nvPr/>
        </p:nvGrpSpPr>
        <p:grpSpPr bwMode="auto">
          <a:xfrm>
            <a:off x="441325" y="3932238"/>
            <a:ext cx="111125" cy="120650"/>
            <a:chOff x="278" y="1810"/>
            <a:chExt cx="70" cy="76"/>
          </a:xfrm>
        </p:grpSpPr>
        <p:sp>
          <p:nvSpPr>
            <p:cNvPr id="11543" name="Freeform 109"/>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1 h 356"/>
                <a:gd name="T22" fmla="*/ 0 w 256"/>
                <a:gd name="T23" fmla="*/ 1 h 356"/>
                <a:gd name="T24" fmla="*/ 0 w 256"/>
                <a:gd name="T25" fmla="*/ 1 h 356"/>
                <a:gd name="T26" fmla="*/ 0 w 256"/>
                <a:gd name="T27" fmla="*/ 1 h 356"/>
                <a:gd name="T28" fmla="*/ 0 w 256"/>
                <a:gd name="T29" fmla="*/ 1 h 356"/>
                <a:gd name="T30" fmla="*/ 0 w 256"/>
                <a:gd name="T31" fmla="*/ 1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endParaRPr lang="zh-CN" altLang="en-US"/>
            </a:p>
          </p:txBody>
        </p:sp>
        <p:sp>
          <p:nvSpPr>
            <p:cNvPr id="11544" name="Freeform 110"/>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w="9525">
              <a:noFill/>
              <a:round/>
              <a:headEnd/>
              <a:tailEnd/>
            </a:ln>
          </p:spPr>
          <p:txBody>
            <a:bodyPr/>
            <a:lstStyle/>
            <a:p>
              <a:endParaRPr lang="zh-CN" altLang="en-US"/>
            </a:p>
          </p:txBody>
        </p:sp>
        <p:sp>
          <p:nvSpPr>
            <p:cNvPr id="11545" name="Freeform 111"/>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w="9525">
              <a:noFill/>
              <a:round/>
              <a:headEnd/>
              <a:tailEnd/>
            </a:ln>
          </p:spPr>
          <p:txBody>
            <a:bodyPr/>
            <a:lstStyle/>
            <a:p>
              <a:endParaRPr lang="zh-CN" altLang="en-US"/>
            </a:p>
          </p:txBody>
        </p:sp>
        <p:sp>
          <p:nvSpPr>
            <p:cNvPr id="11546" name="Freeform 112"/>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w="9525">
              <a:noFill/>
              <a:round/>
              <a:headEnd/>
              <a:tailEnd/>
            </a:ln>
          </p:spPr>
          <p:txBody>
            <a:bodyPr/>
            <a:lstStyle/>
            <a:p>
              <a:endParaRPr lang="zh-CN" altLang="en-US"/>
            </a:p>
          </p:txBody>
        </p:sp>
        <p:sp>
          <p:nvSpPr>
            <p:cNvPr id="11547" name="Freeform 113"/>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w="9525">
              <a:noFill/>
              <a:round/>
              <a:headEnd/>
              <a:tailEnd/>
            </a:ln>
          </p:spPr>
          <p:txBody>
            <a:bodyPr/>
            <a:lstStyle/>
            <a:p>
              <a:endParaRPr lang="zh-CN" altLang="en-US"/>
            </a:p>
          </p:txBody>
        </p:sp>
        <p:sp>
          <p:nvSpPr>
            <p:cNvPr id="11548" name="Freeform 114"/>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w="9525">
              <a:noFill/>
              <a:round/>
              <a:headEnd/>
              <a:tailEnd/>
            </a:ln>
          </p:spPr>
          <p:txBody>
            <a:bodyPr/>
            <a:lstStyle/>
            <a:p>
              <a:endParaRPr lang="zh-CN" altLang="en-US"/>
            </a:p>
          </p:txBody>
        </p:sp>
        <p:sp>
          <p:nvSpPr>
            <p:cNvPr id="11549" name="Freeform 115"/>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w="9525">
              <a:noFill/>
              <a:round/>
              <a:headEnd/>
              <a:tailEnd/>
            </a:ln>
          </p:spPr>
          <p:txBody>
            <a:bodyPr/>
            <a:lstStyle/>
            <a:p>
              <a:endParaRPr lang="zh-CN" altLang="en-US"/>
            </a:p>
          </p:txBody>
        </p:sp>
        <p:sp>
          <p:nvSpPr>
            <p:cNvPr id="11550" name="Freeform 116"/>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w="9525">
              <a:noFill/>
              <a:round/>
              <a:headEnd/>
              <a:tailEnd/>
            </a:ln>
          </p:spPr>
          <p:txBody>
            <a:bodyPr/>
            <a:lstStyle/>
            <a:p>
              <a:endParaRPr lang="zh-CN" altLang="en-US"/>
            </a:p>
          </p:txBody>
        </p:sp>
        <p:sp>
          <p:nvSpPr>
            <p:cNvPr id="11551" name="Freeform 117"/>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w="9525">
              <a:noFill/>
              <a:round/>
              <a:headEnd/>
              <a:tailEnd/>
            </a:ln>
          </p:spPr>
          <p:txBody>
            <a:bodyPr/>
            <a:lstStyle/>
            <a:p>
              <a:endParaRPr lang="zh-CN" altLang="en-US"/>
            </a:p>
          </p:txBody>
        </p:sp>
        <p:sp>
          <p:nvSpPr>
            <p:cNvPr id="11552" name="Freeform 118"/>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endParaRPr lang="zh-CN" altLang="en-US"/>
            </a:p>
          </p:txBody>
        </p:sp>
        <p:sp>
          <p:nvSpPr>
            <p:cNvPr id="11553" name="Oval 119"/>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a:p>
          </p:txBody>
        </p:sp>
        <p:sp>
          <p:nvSpPr>
            <p:cNvPr id="11554" name="Freeform 120"/>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endParaRPr lang="zh-CN" altLang="en-US"/>
            </a:p>
          </p:txBody>
        </p:sp>
        <p:sp>
          <p:nvSpPr>
            <p:cNvPr id="11555" name="Freeform 121"/>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w="9525">
              <a:noFill/>
              <a:round/>
              <a:headEnd/>
              <a:tailEnd/>
            </a:ln>
          </p:spPr>
          <p:txBody>
            <a:bodyPr/>
            <a:lstStyle/>
            <a:p>
              <a:endParaRPr lang="zh-CN" altLang="en-US"/>
            </a:p>
          </p:txBody>
        </p:sp>
        <p:sp>
          <p:nvSpPr>
            <p:cNvPr id="11556" name="Freeform 122"/>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endParaRPr lang="zh-CN" altLang="en-US"/>
            </a:p>
          </p:txBody>
        </p:sp>
        <p:sp>
          <p:nvSpPr>
            <p:cNvPr id="11557" name="Freeform 123"/>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w="9525">
              <a:noFill/>
              <a:round/>
              <a:headEnd/>
              <a:tailEnd/>
            </a:ln>
          </p:spPr>
          <p:txBody>
            <a:bodyPr/>
            <a:lstStyle/>
            <a:p>
              <a:endParaRPr lang="zh-CN" altLang="en-US"/>
            </a:p>
          </p:txBody>
        </p:sp>
      </p:grpSp>
      <p:grpSp>
        <p:nvGrpSpPr>
          <p:cNvPr id="11281" name="Group 124"/>
          <p:cNvGrpSpPr>
            <a:grpSpLocks/>
          </p:cNvGrpSpPr>
          <p:nvPr/>
        </p:nvGrpSpPr>
        <p:grpSpPr bwMode="auto">
          <a:xfrm>
            <a:off x="595313" y="4733925"/>
            <a:ext cx="220662" cy="112713"/>
            <a:chOff x="375" y="2315"/>
            <a:chExt cx="139" cy="71"/>
          </a:xfrm>
        </p:grpSpPr>
        <p:sp>
          <p:nvSpPr>
            <p:cNvPr id="11538" name="Freeform 125"/>
            <p:cNvSpPr>
              <a:spLocks/>
            </p:cNvSpPr>
            <p:nvPr/>
          </p:nvSpPr>
          <p:spPr bwMode="auto">
            <a:xfrm>
              <a:off x="375" y="2315"/>
              <a:ext cx="139" cy="71"/>
            </a:xfrm>
            <a:custGeom>
              <a:avLst/>
              <a:gdLst>
                <a:gd name="T0" fmla="*/ 0 w 691"/>
                <a:gd name="T1" fmla="*/ 0 h 355"/>
                <a:gd name="T2" fmla="*/ 0 w 691"/>
                <a:gd name="T3" fmla="*/ 0 h 355"/>
                <a:gd name="T4" fmla="*/ 1 w 691"/>
                <a:gd name="T5" fmla="*/ 0 h 355"/>
                <a:gd name="T6" fmla="*/ 1 w 691"/>
                <a:gd name="T7" fmla="*/ 0 h 355"/>
                <a:gd name="T8" fmla="*/ 1 w 691"/>
                <a:gd name="T9" fmla="*/ 0 h 355"/>
                <a:gd name="T10" fmla="*/ 1 w 691"/>
                <a:gd name="T11" fmla="*/ 1 h 355"/>
                <a:gd name="T12" fmla="*/ 1 w 691"/>
                <a:gd name="T13" fmla="*/ 1 h 355"/>
                <a:gd name="T14" fmla="*/ 1 w 691"/>
                <a:gd name="T15" fmla="*/ 1 h 355"/>
                <a:gd name="T16" fmla="*/ 0 w 691"/>
                <a:gd name="T17" fmla="*/ 1 h 355"/>
                <a:gd name="T18" fmla="*/ 0 w 691"/>
                <a:gd name="T19" fmla="*/ 0 h 355"/>
                <a:gd name="T20" fmla="*/ 0 w 691"/>
                <a:gd name="T21" fmla="*/ 1 h 355"/>
                <a:gd name="T22" fmla="*/ 0 w 691"/>
                <a:gd name="T23" fmla="*/ 1 h 355"/>
                <a:gd name="T24" fmla="*/ 0 w 691"/>
                <a:gd name="T25" fmla="*/ 1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a:p>
          </p:txBody>
        </p:sp>
        <p:sp>
          <p:nvSpPr>
            <p:cNvPr id="11539" name="Freeform 126"/>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w="9525">
              <a:noFill/>
              <a:round/>
              <a:headEnd/>
              <a:tailEnd/>
            </a:ln>
          </p:spPr>
          <p:txBody>
            <a:bodyPr/>
            <a:lstStyle/>
            <a:p>
              <a:endParaRPr lang="zh-CN" altLang="en-US"/>
            </a:p>
          </p:txBody>
        </p:sp>
        <p:sp>
          <p:nvSpPr>
            <p:cNvPr id="11540" name="Freeform 127"/>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w="9525">
              <a:noFill/>
              <a:round/>
              <a:headEnd/>
              <a:tailEnd/>
            </a:ln>
          </p:spPr>
          <p:txBody>
            <a:bodyPr/>
            <a:lstStyle/>
            <a:p>
              <a:endParaRPr lang="zh-CN" altLang="en-US"/>
            </a:p>
          </p:txBody>
        </p:sp>
        <p:sp>
          <p:nvSpPr>
            <p:cNvPr id="11541" name="Freeform 128"/>
            <p:cNvSpPr>
              <a:spLocks/>
            </p:cNvSpPr>
            <p:nvPr/>
          </p:nvSpPr>
          <p:spPr bwMode="auto">
            <a:xfrm>
              <a:off x="376" y="2341"/>
              <a:ext cx="134" cy="41"/>
            </a:xfrm>
            <a:custGeom>
              <a:avLst/>
              <a:gdLst>
                <a:gd name="T0" fmla="*/ 1 w 670"/>
                <a:gd name="T1" fmla="*/ 0 h 209"/>
                <a:gd name="T2" fmla="*/ 1 w 670"/>
                <a:gd name="T3" fmla="*/ 0 h 209"/>
                <a:gd name="T4" fmla="*/ 1 w 670"/>
                <a:gd name="T5" fmla="*/ 0 h 209"/>
                <a:gd name="T6" fmla="*/ 1 w 670"/>
                <a:gd name="T7" fmla="*/ 0 h 209"/>
                <a:gd name="T8" fmla="*/ 1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1 w 670"/>
                <a:gd name="T31" fmla="*/ 0 h 209"/>
                <a:gd name="T32" fmla="*/ 1 w 670"/>
                <a:gd name="T33" fmla="*/ 0 h 209"/>
                <a:gd name="T34" fmla="*/ 1 w 670"/>
                <a:gd name="T35" fmla="*/ 0 h 209"/>
                <a:gd name="T36" fmla="*/ 1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w="9525">
              <a:noFill/>
              <a:round/>
              <a:headEnd/>
              <a:tailEnd/>
            </a:ln>
          </p:spPr>
          <p:txBody>
            <a:bodyPr/>
            <a:lstStyle/>
            <a:p>
              <a:endParaRPr lang="zh-CN" altLang="en-US"/>
            </a:p>
          </p:txBody>
        </p:sp>
        <p:sp>
          <p:nvSpPr>
            <p:cNvPr id="11542" name="Freeform 129"/>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w="9525">
              <a:noFill/>
              <a:round/>
              <a:headEnd/>
              <a:tailEnd/>
            </a:ln>
          </p:spPr>
          <p:txBody>
            <a:bodyPr/>
            <a:lstStyle/>
            <a:p>
              <a:endParaRPr lang="zh-CN" altLang="en-US"/>
            </a:p>
          </p:txBody>
        </p:sp>
      </p:grpSp>
      <p:grpSp>
        <p:nvGrpSpPr>
          <p:cNvPr id="11282" name="Group 130"/>
          <p:cNvGrpSpPr>
            <a:grpSpLocks/>
          </p:cNvGrpSpPr>
          <p:nvPr/>
        </p:nvGrpSpPr>
        <p:grpSpPr bwMode="auto">
          <a:xfrm>
            <a:off x="600075" y="4537075"/>
            <a:ext cx="92075" cy="225425"/>
            <a:chOff x="378" y="2191"/>
            <a:chExt cx="58" cy="142"/>
          </a:xfrm>
        </p:grpSpPr>
        <p:sp>
          <p:nvSpPr>
            <p:cNvPr id="11536" name="Freeform 131"/>
            <p:cNvSpPr>
              <a:spLocks/>
            </p:cNvSpPr>
            <p:nvPr/>
          </p:nvSpPr>
          <p:spPr bwMode="auto">
            <a:xfrm>
              <a:off x="378" y="2191"/>
              <a:ext cx="58" cy="142"/>
            </a:xfrm>
            <a:custGeom>
              <a:avLst/>
              <a:gdLst>
                <a:gd name="T0" fmla="*/ 0 w 292"/>
                <a:gd name="T1" fmla="*/ 0 h 710"/>
                <a:gd name="T2" fmla="*/ 0 w 292"/>
                <a:gd name="T3" fmla="*/ 0 h 710"/>
                <a:gd name="T4" fmla="*/ 0 w 292"/>
                <a:gd name="T5" fmla="*/ 1 h 710"/>
                <a:gd name="T6" fmla="*/ 0 w 292"/>
                <a:gd name="T7" fmla="*/ 1 h 710"/>
                <a:gd name="T8" fmla="*/ 0 w 292"/>
                <a:gd name="T9" fmla="*/ 1 h 710"/>
                <a:gd name="T10" fmla="*/ 0 w 292"/>
                <a:gd name="T11" fmla="*/ 1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a:p>
          </p:txBody>
        </p:sp>
        <p:sp>
          <p:nvSpPr>
            <p:cNvPr id="11537" name="Freeform 132"/>
            <p:cNvSpPr>
              <a:spLocks/>
            </p:cNvSpPr>
            <p:nvPr/>
          </p:nvSpPr>
          <p:spPr bwMode="auto">
            <a:xfrm>
              <a:off x="383" y="2193"/>
              <a:ext cx="50" cy="136"/>
            </a:xfrm>
            <a:custGeom>
              <a:avLst/>
              <a:gdLst>
                <a:gd name="T0" fmla="*/ 0 w 252"/>
                <a:gd name="T1" fmla="*/ 0 h 681"/>
                <a:gd name="T2" fmla="*/ 0 w 252"/>
                <a:gd name="T3" fmla="*/ 0 h 681"/>
                <a:gd name="T4" fmla="*/ 0 w 252"/>
                <a:gd name="T5" fmla="*/ 1 h 681"/>
                <a:gd name="T6" fmla="*/ 0 w 252"/>
                <a:gd name="T7" fmla="*/ 1 h 681"/>
                <a:gd name="T8" fmla="*/ 0 w 252"/>
                <a:gd name="T9" fmla="*/ 1 h 681"/>
                <a:gd name="T10" fmla="*/ 0 w 252"/>
                <a:gd name="T11" fmla="*/ 1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w="9525">
              <a:noFill/>
              <a:round/>
              <a:headEnd/>
              <a:tailEnd/>
            </a:ln>
          </p:spPr>
          <p:txBody>
            <a:bodyPr/>
            <a:lstStyle/>
            <a:p>
              <a:endParaRPr lang="zh-CN" altLang="en-US"/>
            </a:p>
          </p:txBody>
        </p:sp>
      </p:grpSp>
      <p:grpSp>
        <p:nvGrpSpPr>
          <p:cNvPr id="11283" name="Group 133"/>
          <p:cNvGrpSpPr>
            <a:grpSpLocks/>
          </p:cNvGrpSpPr>
          <p:nvPr/>
        </p:nvGrpSpPr>
        <p:grpSpPr bwMode="auto">
          <a:xfrm>
            <a:off x="647700" y="4765675"/>
            <a:ext cx="223838" cy="112713"/>
            <a:chOff x="408" y="2335"/>
            <a:chExt cx="141" cy="71"/>
          </a:xfrm>
        </p:grpSpPr>
        <p:sp>
          <p:nvSpPr>
            <p:cNvPr id="11531" name="Freeform 134"/>
            <p:cNvSpPr>
              <a:spLocks/>
            </p:cNvSpPr>
            <p:nvPr/>
          </p:nvSpPr>
          <p:spPr bwMode="auto">
            <a:xfrm>
              <a:off x="408" y="2335"/>
              <a:ext cx="141" cy="71"/>
            </a:xfrm>
            <a:custGeom>
              <a:avLst/>
              <a:gdLst>
                <a:gd name="T0" fmla="*/ 0 w 703"/>
                <a:gd name="T1" fmla="*/ 0 h 356"/>
                <a:gd name="T2" fmla="*/ 0 w 703"/>
                <a:gd name="T3" fmla="*/ 0 h 356"/>
                <a:gd name="T4" fmla="*/ 1 w 703"/>
                <a:gd name="T5" fmla="*/ 0 h 356"/>
                <a:gd name="T6" fmla="*/ 1 w 703"/>
                <a:gd name="T7" fmla="*/ 0 h 356"/>
                <a:gd name="T8" fmla="*/ 1 w 703"/>
                <a:gd name="T9" fmla="*/ 0 h 356"/>
                <a:gd name="T10" fmla="*/ 1 w 703"/>
                <a:gd name="T11" fmla="*/ 1 h 356"/>
                <a:gd name="T12" fmla="*/ 1 w 703"/>
                <a:gd name="T13" fmla="*/ 1 h 356"/>
                <a:gd name="T14" fmla="*/ 1 w 703"/>
                <a:gd name="T15" fmla="*/ 1 h 356"/>
                <a:gd name="T16" fmla="*/ 0 w 703"/>
                <a:gd name="T17" fmla="*/ 1 h 356"/>
                <a:gd name="T18" fmla="*/ 0 w 703"/>
                <a:gd name="T19" fmla="*/ 0 h 356"/>
                <a:gd name="T20" fmla="*/ 0 w 703"/>
                <a:gd name="T21" fmla="*/ 1 h 356"/>
                <a:gd name="T22" fmla="*/ 0 w 703"/>
                <a:gd name="T23" fmla="*/ 1 h 356"/>
                <a:gd name="T24" fmla="*/ 0 w 703"/>
                <a:gd name="T25" fmla="*/ 1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a:p>
          </p:txBody>
        </p:sp>
        <p:sp>
          <p:nvSpPr>
            <p:cNvPr id="11532" name="Freeform 135"/>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w="9525">
              <a:noFill/>
              <a:round/>
              <a:headEnd/>
              <a:tailEnd/>
            </a:ln>
          </p:spPr>
          <p:txBody>
            <a:bodyPr/>
            <a:lstStyle/>
            <a:p>
              <a:endParaRPr lang="zh-CN" altLang="en-US"/>
            </a:p>
          </p:txBody>
        </p:sp>
        <p:sp>
          <p:nvSpPr>
            <p:cNvPr id="11533" name="Freeform 136"/>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w="9525">
              <a:noFill/>
              <a:round/>
              <a:headEnd/>
              <a:tailEnd/>
            </a:ln>
          </p:spPr>
          <p:txBody>
            <a:bodyPr/>
            <a:lstStyle/>
            <a:p>
              <a:endParaRPr lang="zh-CN" altLang="en-US"/>
            </a:p>
          </p:txBody>
        </p:sp>
        <p:sp>
          <p:nvSpPr>
            <p:cNvPr id="11534" name="Freeform 137"/>
            <p:cNvSpPr>
              <a:spLocks/>
            </p:cNvSpPr>
            <p:nvPr/>
          </p:nvSpPr>
          <p:spPr bwMode="auto">
            <a:xfrm>
              <a:off x="410" y="2361"/>
              <a:ext cx="135" cy="42"/>
            </a:xfrm>
            <a:custGeom>
              <a:avLst/>
              <a:gdLst>
                <a:gd name="T0" fmla="*/ 1 w 678"/>
                <a:gd name="T1" fmla="*/ 0 h 211"/>
                <a:gd name="T2" fmla="*/ 1 w 678"/>
                <a:gd name="T3" fmla="*/ 0 h 211"/>
                <a:gd name="T4" fmla="*/ 1 w 678"/>
                <a:gd name="T5" fmla="*/ 0 h 211"/>
                <a:gd name="T6" fmla="*/ 1 w 678"/>
                <a:gd name="T7" fmla="*/ 0 h 211"/>
                <a:gd name="T8" fmla="*/ 1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1 w 678"/>
                <a:gd name="T31" fmla="*/ 0 h 211"/>
                <a:gd name="T32" fmla="*/ 1 w 678"/>
                <a:gd name="T33" fmla="*/ 0 h 211"/>
                <a:gd name="T34" fmla="*/ 1 w 678"/>
                <a:gd name="T35" fmla="*/ 0 h 211"/>
                <a:gd name="T36" fmla="*/ 1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w="9525">
              <a:noFill/>
              <a:round/>
              <a:headEnd/>
              <a:tailEnd/>
            </a:ln>
          </p:spPr>
          <p:txBody>
            <a:bodyPr/>
            <a:lstStyle/>
            <a:p>
              <a:endParaRPr lang="zh-CN" altLang="en-US"/>
            </a:p>
          </p:txBody>
        </p:sp>
        <p:sp>
          <p:nvSpPr>
            <p:cNvPr id="11535" name="Freeform 138"/>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w="9525">
              <a:noFill/>
              <a:round/>
              <a:headEnd/>
              <a:tailEnd/>
            </a:ln>
          </p:spPr>
          <p:txBody>
            <a:bodyPr/>
            <a:lstStyle/>
            <a:p>
              <a:endParaRPr lang="zh-CN" altLang="en-US"/>
            </a:p>
          </p:txBody>
        </p:sp>
      </p:grpSp>
      <p:sp>
        <p:nvSpPr>
          <p:cNvPr id="11284" name="Oval 139"/>
          <p:cNvSpPr>
            <a:spLocks noChangeArrowheads="1"/>
          </p:cNvSpPr>
          <p:nvPr/>
        </p:nvSpPr>
        <p:spPr bwMode="auto">
          <a:xfrm>
            <a:off x="314325" y="4767263"/>
            <a:ext cx="265113" cy="103187"/>
          </a:xfrm>
          <a:prstGeom prst="ellipse">
            <a:avLst/>
          </a:prstGeom>
          <a:solidFill>
            <a:srgbClr val="606060"/>
          </a:solidFill>
          <a:ln w="3175">
            <a:solidFill>
              <a:srgbClr val="000000"/>
            </a:solidFill>
            <a:round/>
            <a:headEnd/>
            <a:tailEnd/>
          </a:ln>
        </p:spPr>
        <p:txBody>
          <a:bodyPr/>
          <a:lstStyle/>
          <a:p>
            <a:endParaRPr lang="zh-CN" altLang="en-US"/>
          </a:p>
        </p:txBody>
      </p:sp>
      <p:sp>
        <p:nvSpPr>
          <p:cNvPr id="11285" name="Rectangle 140"/>
          <p:cNvSpPr>
            <a:spLocks noChangeArrowheads="1"/>
          </p:cNvSpPr>
          <p:nvPr/>
        </p:nvSpPr>
        <p:spPr bwMode="auto">
          <a:xfrm>
            <a:off x="411163" y="4562475"/>
            <a:ext cx="69850" cy="234950"/>
          </a:xfrm>
          <a:prstGeom prst="rect">
            <a:avLst/>
          </a:prstGeom>
          <a:solidFill>
            <a:srgbClr val="606060"/>
          </a:solidFill>
          <a:ln w="3175">
            <a:solidFill>
              <a:srgbClr val="000000"/>
            </a:solidFill>
            <a:miter lim="800000"/>
            <a:headEnd/>
            <a:tailEnd/>
          </a:ln>
        </p:spPr>
        <p:txBody>
          <a:bodyPr/>
          <a:lstStyle/>
          <a:p>
            <a:endParaRPr lang="zh-CN" altLang="en-US"/>
          </a:p>
        </p:txBody>
      </p:sp>
      <p:grpSp>
        <p:nvGrpSpPr>
          <p:cNvPr id="11286" name="Group 141"/>
          <p:cNvGrpSpPr>
            <a:grpSpLocks/>
          </p:cNvGrpSpPr>
          <p:nvPr/>
        </p:nvGrpSpPr>
        <p:grpSpPr bwMode="auto">
          <a:xfrm>
            <a:off x="288925" y="4473575"/>
            <a:ext cx="350838" cy="122238"/>
            <a:chOff x="182" y="2151"/>
            <a:chExt cx="221" cy="77"/>
          </a:xfrm>
        </p:grpSpPr>
        <p:sp>
          <p:nvSpPr>
            <p:cNvPr id="11529" name="Freeform 142"/>
            <p:cNvSpPr>
              <a:spLocks/>
            </p:cNvSpPr>
            <p:nvPr/>
          </p:nvSpPr>
          <p:spPr bwMode="auto">
            <a:xfrm>
              <a:off x="182" y="2151"/>
              <a:ext cx="221" cy="77"/>
            </a:xfrm>
            <a:custGeom>
              <a:avLst/>
              <a:gdLst>
                <a:gd name="T0" fmla="*/ 2 w 1106"/>
                <a:gd name="T1" fmla="*/ 0 h 386"/>
                <a:gd name="T2" fmla="*/ 2 w 1106"/>
                <a:gd name="T3" fmla="*/ 1 h 386"/>
                <a:gd name="T4" fmla="*/ 1 w 1106"/>
                <a:gd name="T5" fmla="*/ 1 h 386"/>
                <a:gd name="T6" fmla="*/ 1 w 1106"/>
                <a:gd name="T7" fmla="*/ 1 h 386"/>
                <a:gd name="T8" fmla="*/ 0 w 1106"/>
                <a:gd name="T9" fmla="*/ 0 h 386"/>
                <a:gd name="T10" fmla="*/ 0 w 1106"/>
                <a:gd name="T11" fmla="*/ 0 h 386"/>
                <a:gd name="T12" fmla="*/ 1 w 1106"/>
                <a:gd name="T13" fmla="*/ 0 h 386"/>
                <a:gd name="T14" fmla="*/ 2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a:p>
          </p:txBody>
        </p:sp>
        <p:sp>
          <p:nvSpPr>
            <p:cNvPr id="11530" name="Freeform 143"/>
            <p:cNvSpPr>
              <a:spLocks/>
            </p:cNvSpPr>
            <p:nvPr/>
          </p:nvSpPr>
          <p:spPr bwMode="auto">
            <a:xfrm>
              <a:off x="187" y="2180"/>
              <a:ext cx="211" cy="45"/>
            </a:xfrm>
            <a:custGeom>
              <a:avLst/>
              <a:gdLst>
                <a:gd name="T0" fmla="*/ 2 w 1055"/>
                <a:gd name="T1" fmla="*/ 0 h 221"/>
                <a:gd name="T2" fmla="*/ 2 w 1055"/>
                <a:gd name="T3" fmla="*/ 0 h 221"/>
                <a:gd name="T4" fmla="*/ 1 w 1055"/>
                <a:gd name="T5" fmla="*/ 0 h 221"/>
                <a:gd name="T6" fmla="*/ 0 w 1055"/>
                <a:gd name="T7" fmla="*/ 0 h 221"/>
                <a:gd name="T8" fmla="*/ 0 w 1055"/>
                <a:gd name="T9" fmla="*/ 0 h 221"/>
                <a:gd name="T10" fmla="*/ 0 w 1055"/>
                <a:gd name="T11" fmla="*/ 0 h 221"/>
                <a:gd name="T12" fmla="*/ 0 w 1055"/>
                <a:gd name="T13" fmla="*/ 0 h 221"/>
                <a:gd name="T14" fmla="*/ 1 w 1055"/>
                <a:gd name="T15" fmla="*/ 0 h 221"/>
                <a:gd name="T16" fmla="*/ 2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w="9525">
              <a:noFill/>
              <a:round/>
              <a:headEnd/>
              <a:tailEnd/>
            </a:ln>
          </p:spPr>
          <p:txBody>
            <a:bodyPr/>
            <a:lstStyle/>
            <a:p>
              <a:endParaRPr lang="zh-CN" altLang="en-US"/>
            </a:p>
          </p:txBody>
        </p:sp>
      </p:grpSp>
      <p:sp>
        <p:nvSpPr>
          <p:cNvPr id="11287" name="Freeform 144"/>
          <p:cNvSpPr>
            <a:spLocks/>
          </p:cNvSpPr>
          <p:nvPr/>
        </p:nvSpPr>
        <p:spPr bwMode="auto">
          <a:xfrm>
            <a:off x="277813" y="4344988"/>
            <a:ext cx="479425" cy="444500"/>
          </a:xfrm>
          <a:custGeom>
            <a:avLst/>
            <a:gdLst>
              <a:gd name="T0" fmla="*/ 2147483647 w 1507"/>
              <a:gd name="T1" fmla="*/ 2147483647 h 1401"/>
              <a:gd name="T2" fmla="*/ 2147483647 w 1507"/>
              <a:gd name="T3" fmla="*/ 2147483647 h 1401"/>
              <a:gd name="T4" fmla="*/ 2147483647 w 1507"/>
              <a:gd name="T5" fmla="*/ 2147483647 h 1401"/>
              <a:gd name="T6" fmla="*/ 2147483647 w 1507"/>
              <a:gd name="T7" fmla="*/ 2147483647 h 1401"/>
              <a:gd name="T8" fmla="*/ 2147483647 w 1507"/>
              <a:gd name="T9" fmla="*/ 2147483647 h 1401"/>
              <a:gd name="T10" fmla="*/ 2147483647 w 1507"/>
              <a:gd name="T11" fmla="*/ 2147483647 h 1401"/>
              <a:gd name="T12" fmla="*/ 2147483647 w 1507"/>
              <a:gd name="T13" fmla="*/ 2147483647 h 1401"/>
              <a:gd name="T14" fmla="*/ 2147483647 w 1507"/>
              <a:gd name="T15" fmla="*/ 2147483647 h 1401"/>
              <a:gd name="T16" fmla="*/ 2147483647 w 1507"/>
              <a:gd name="T17" fmla="*/ 2147483647 h 1401"/>
              <a:gd name="T18" fmla="*/ 2147483647 w 1507"/>
              <a:gd name="T19" fmla="*/ 2147483647 h 1401"/>
              <a:gd name="T20" fmla="*/ 2147483647 w 1507"/>
              <a:gd name="T21" fmla="*/ 2147483647 h 1401"/>
              <a:gd name="T22" fmla="*/ 2147483647 w 1507"/>
              <a:gd name="T23" fmla="*/ 2147483647 h 1401"/>
              <a:gd name="T24" fmla="*/ 2147483647 w 1507"/>
              <a:gd name="T25" fmla="*/ 2147483647 h 1401"/>
              <a:gd name="T26" fmla="*/ 2147483647 w 1507"/>
              <a:gd name="T27" fmla="*/ 2147483647 h 1401"/>
              <a:gd name="T28" fmla="*/ 2147483647 w 1507"/>
              <a:gd name="T29" fmla="*/ 2147483647 h 1401"/>
              <a:gd name="T30" fmla="*/ 2147483647 w 1507"/>
              <a:gd name="T31" fmla="*/ 2147483647 h 1401"/>
              <a:gd name="T32" fmla="*/ 2147483647 w 1507"/>
              <a:gd name="T33" fmla="*/ 2147483647 h 1401"/>
              <a:gd name="T34" fmla="*/ 2147483647 w 1507"/>
              <a:gd name="T35" fmla="*/ 2147483647 h 1401"/>
              <a:gd name="T36" fmla="*/ 2147483647 w 1507"/>
              <a:gd name="T37" fmla="*/ 2147483647 h 1401"/>
              <a:gd name="T38" fmla="*/ 2147483647 w 1507"/>
              <a:gd name="T39" fmla="*/ 0 h 1401"/>
              <a:gd name="T40" fmla="*/ 2147483647 w 1507"/>
              <a:gd name="T41" fmla="*/ 2147483647 h 1401"/>
              <a:gd name="T42" fmla="*/ 2147483647 w 1507"/>
              <a:gd name="T43" fmla="*/ 2147483647 h 1401"/>
              <a:gd name="T44" fmla="*/ 2147483647 w 1507"/>
              <a:gd name="T45" fmla="*/ 2147483647 h 1401"/>
              <a:gd name="T46" fmla="*/ 2147483647 w 1507"/>
              <a:gd name="T47" fmla="*/ 2147483647 h 1401"/>
              <a:gd name="T48" fmla="*/ 2147483647 w 1507"/>
              <a:gd name="T49" fmla="*/ 2147483647 h 1401"/>
              <a:gd name="T50" fmla="*/ 0 w 1507"/>
              <a:gd name="T51" fmla="*/ 2147483647 h 1401"/>
              <a:gd name="T52" fmla="*/ 2147483647 w 1507"/>
              <a:gd name="T53" fmla="*/ 2147483647 h 1401"/>
              <a:gd name="T54" fmla="*/ 2147483647 w 1507"/>
              <a:gd name="T55" fmla="*/ 2147483647 h 1401"/>
              <a:gd name="T56" fmla="*/ 2147483647 w 1507"/>
              <a:gd name="T57" fmla="*/ 2147483647 h 1401"/>
              <a:gd name="T58" fmla="*/ 2147483647 w 1507"/>
              <a:gd name="T59" fmla="*/ 2147483647 h 1401"/>
              <a:gd name="T60" fmla="*/ 2147483647 w 1507"/>
              <a:gd name="T61" fmla="*/ 2147483647 h 1401"/>
              <a:gd name="T62" fmla="*/ 2147483647 w 1507"/>
              <a:gd name="T63" fmla="*/ 2147483647 h 1401"/>
              <a:gd name="T64" fmla="*/ 2147483647 w 1507"/>
              <a:gd name="T65" fmla="*/ 2147483647 h 1401"/>
              <a:gd name="T66" fmla="*/ 2147483647 w 1507"/>
              <a:gd name="T67" fmla="*/ 2147483647 h 1401"/>
              <a:gd name="T68" fmla="*/ 2147483647 w 1507"/>
              <a:gd name="T69" fmla="*/ 2147483647 h 1401"/>
              <a:gd name="T70" fmla="*/ 2147483647 w 1507"/>
              <a:gd name="T71" fmla="*/ 2147483647 h 1401"/>
              <a:gd name="T72" fmla="*/ 2147483647 w 1507"/>
              <a:gd name="T73" fmla="*/ 2147483647 h 1401"/>
              <a:gd name="T74" fmla="*/ 2147483647 w 1507"/>
              <a:gd name="T75" fmla="*/ 2147483647 h 1401"/>
              <a:gd name="T76" fmla="*/ 2147483647 w 1507"/>
              <a:gd name="T77" fmla="*/ 2147483647 h 1401"/>
              <a:gd name="T78" fmla="*/ 2147483647 w 1507"/>
              <a:gd name="T79" fmla="*/ 2147483647 h 1401"/>
              <a:gd name="T80" fmla="*/ 2147483647 w 1507"/>
              <a:gd name="T81" fmla="*/ 2147483647 h 1401"/>
              <a:gd name="T82" fmla="*/ 2147483647 w 1507"/>
              <a:gd name="T83" fmla="*/ 2147483647 h 1401"/>
              <a:gd name="T84" fmla="*/ 2147483647 w 1507"/>
              <a:gd name="T85" fmla="*/ 2147483647 h 1401"/>
              <a:gd name="T86" fmla="*/ 2147483647 w 1507"/>
              <a:gd name="T87" fmla="*/ 2147483647 h 1401"/>
              <a:gd name="T88" fmla="*/ 2147483647 w 1507"/>
              <a:gd name="T89" fmla="*/ 2147483647 h 1401"/>
              <a:gd name="T90" fmla="*/ 2147483647 w 1507"/>
              <a:gd name="T91" fmla="*/ 2147483647 h 1401"/>
              <a:gd name="T92" fmla="*/ 2147483647 w 1507"/>
              <a:gd name="T93" fmla="*/ 2147483647 h 1401"/>
              <a:gd name="T94" fmla="*/ 2147483647 w 1507"/>
              <a:gd name="T95" fmla="*/ 2147483647 h 1401"/>
              <a:gd name="T96" fmla="*/ 2147483647 w 1507"/>
              <a:gd name="T97" fmla="*/ 2147483647 h 1401"/>
              <a:gd name="T98" fmla="*/ 2147483647 w 1507"/>
              <a:gd name="T99" fmla="*/ 2147483647 h 1401"/>
              <a:gd name="T100" fmla="*/ 2147483647 w 1507"/>
              <a:gd name="T101" fmla="*/ 2147483647 h 1401"/>
              <a:gd name="T102" fmla="*/ 2147483647 w 1507"/>
              <a:gd name="T103" fmla="*/ 2147483647 h 1401"/>
              <a:gd name="T104" fmla="*/ 2147483647 w 1507"/>
              <a:gd name="T105" fmla="*/ 2147483647 h 1401"/>
              <a:gd name="T106" fmla="*/ 2147483647 w 1507"/>
              <a:gd name="T107" fmla="*/ 2147483647 h 1401"/>
              <a:gd name="T108" fmla="*/ 2147483647 w 1507"/>
              <a:gd name="T109" fmla="*/ 2147483647 h 1401"/>
              <a:gd name="T110" fmla="*/ 2147483647 w 1507"/>
              <a:gd name="T111" fmla="*/ 2147483647 h 1401"/>
              <a:gd name="T112" fmla="*/ 2147483647 w 1507"/>
              <a:gd name="T113" fmla="*/ 2147483647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a:p>
        </p:txBody>
      </p:sp>
      <p:sp>
        <p:nvSpPr>
          <p:cNvPr id="11288" name="Freeform 145"/>
          <p:cNvSpPr>
            <a:spLocks/>
          </p:cNvSpPr>
          <p:nvPr/>
        </p:nvSpPr>
        <p:spPr bwMode="auto">
          <a:xfrm>
            <a:off x="284163" y="4362450"/>
            <a:ext cx="468312" cy="420688"/>
          </a:xfrm>
          <a:custGeom>
            <a:avLst/>
            <a:gdLst>
              <a:gd name="T0" fmla="*/ 2147483647 w 1473"/>
              <a:gd name="T1" fmla="*/ 2147483647 h 1324"/>
              <a:gd name="T2" fmla="*/ 2147483647 w 1473"/>
              <a:gd name="T3" fmla="*/ 2147483647 h 1324"/>
              <a:gd name="T4" fmla="*/ 2147483647 w 1473"/>
              <a:gd name="T5" fmla="*/ 2147483647 h 1324"/>
              <a:gd name="T6" fmla="*/ 2147483647 w 1473"/>
              <a:gd name="T7" fmla="*/ 2147483647 h 1324"/>
              <a:gd name="T8" fmla="*/ 2147483647 w 1473"/>
              <a:gd name="T9" fmla="*/ 2147483647 h 1324"/>
              <a:gd name="T10" fmla="*/ 2147483647 w 1473"/>
              <a:gd name="T11" fmla="*/ 2147483647 h 1324"/>
              <a:gd name="T12" fmla="*/ 2147483647 w 1473"/>
              <a:gd name="T13" fmla="*/ 2147483647 h 1324"/>
              <a:gd name="T14" fmla="*/ 2147483647 w 1473"/>
              <a:gd name="T15" fmla="*/ 2147483647 h 1324"/>
              <a:gd name="T16" fmla="*/ 2147483647 w 1473"/>
              <a:gd name="T17" fmla="*/ 2147483647 h 1324"/>
              <a:gd name="T18" fmla="*/ 2147483647 w 1473"/>
              <a:gd name="T19" fmla="*/ 2147483647 h 1324"/>
              <a:gd name="T20" fmla="*/ 2147483647 w 1473"/>
              <a:gd name="T21" fmla="*/ 2147483647 h 1324"/>
              <a:gd name="T22" fmla="*/ 2147483647 w 1473"/>
              <a:gd name="T23" fmla="*/ 2147483647 h 1324"/>
              <a:gd name="T24" fmla="*/ 2147483647 w 1473"/>
              <a:gd name="T25" fmla="*/ 2147483647 h 1324"/>
              <a:gd name="T26" fmla="*/ 2147483647 w 1473"/>
              <a:gd name="T27" fmla="*/ 2147483647 h 1324"/>
              <a:gd name="T28" fmla="*/ 2147483647 w 1473"/>
              <a:gd name="T29" fmla="*/ 2147483647 h 1324"/>
              <a:gd name="T30" fmla="*/ 2147483647 w 1473"/>
              <a:gd name="T31" fmla="*/ 2147483647 h 1324"/>
              <a:gd name="T32" fmla="*/ 2147483647 w 1473"/>
              <a:gd name="T33" fmla="*/ 2147483647 h 1324"/>
              <a:gd name="T34" fmla="*/ 2147483647 w 1473"/>
              <a:gd name="T35" fmla="*/ 2147483647 h 1324"/>
              <a:gd name="T36" fmla="*/ 2147483647 w 1473"/>
              <a:gd name="T37" fmla="*/ 2147483647 h 1324"/>
              <a:gd name="T38" fmla="*/ 2147483647 w 1473"/>
              <a:gd name="T39" fmla="*/ 2147483647 h 1324"/>
              <a:gd name="T40" fmla="*/ 2147483647 w 1473"/>
              <a:gd name="T41" fmla="*/ 2147483647 h 1324"/>
              <a:gd name="T42" fmla="*/ 2147483647 w 1473"/>
              <a:gd name="T43" fmla="*/ 2147483647 h 1324"/>
              <a:gd name="T44" fmla="*/ 2147483647 w 1473"/>
              <a:gd name="T45" fmla="*/ 2147483647 h 1324"/>
              <a:gd name="T46" fmla="*/ 2147483647 w 1473"/>
              <a:gd name="T47" fmla="*/ 2147483647 h 1324"/>
              <a:gd name="T48" fmla="*/ 2147483647 w 1473"/>
              <a:gd name="T49" fmla="*/ 2147483647 h 1324"/>
              <a:gd name="T50" fmla="*/ 2147483647 w 1473"/>
              <a:gd name="T51" fmla="*/ 2147483647 h 1324"/>
              <a:gd name="T52" fmla="*/ 2147483647 w 1473"/>
              <a:gd name="T53" fmla="*/ 2147483647 h 1324"/>
              <a:gd name="T54" fmla="*/ 2147483647 w 1473"/>
              <a:gd name="T55" fmla="*/ 2147483647 h 1324"/>
              <a:gd name="T56" fmla="*/ 2147483647 w 1473"/>
              <a:gd name="T57" fmla="*/ 2147483647 h 1324"/>
              <a:gd name="T58" fmla="*/ 2147483647 w 1473"/>
              <a:gd name="T59" fmla="*/ 2147483647 h 1324"/>
              <a:gd name="T60" fmla="*/ 2147483647 w 1473"/>
              <a:gd name="T61" fmla="*/ 2147483647 h 1324"/>
              <a:gd name="T62" fmla="*/ 2147483647 w 1473"/>
              <a:gd name="T63" fmla="*/ 2147483647 h 1324"/>
              <a:gd name="T64" fmla="*/ 2147483647 w 1473"/>
              <a:gd name="T65" fmla="*/ 2147483647 h 1324"/>
              <a:gd name="T66" fmla="*/ 2147483647 w 1473"/>
              <a:gd name="T67" fmla="*/ 2147483647 h 1324"/>
              <a:gd name="T68" fmla="*/ 2147483647 w 1473"/>
              <a:gd name="T69" fmla="*/ 2147483647 h 1324"/>
              <a:gd name="T70" fmla="*/ 2147483647 w 1473"/>
              <a:gd name="T71" fmla="*/ 2147483647 h 1324"/>
              <a:gd name="T72" fmla="*/ 2147483647 w 1473"/>
              <a:gd name="T73" fmla="*/ 2147483647 h 1324"/>
              <a:gd name="T74" fmla="*/ 2147483647 w 1473"/>
              <a:gd name="T75" fmla="*/ 2147483647 h 1324"/>
              <a:gd name="T76" fmla="*/ 2147483647 w 1473"/>
              <a:gd name="T77" fmla="*/ 2147483647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w="9525">
            <a:noFill/>
            <a:round/>
            <a:headEnd/>
            <a:tailEnd/>
          </a:ln>
        </p:spPr>
        <p:txBody>
          <a:bodyPr/>
          <a:lstStyle/>
          <a:p>
            <a:endParaRPr lang="zh-CN" altLang="en-US"/>
          </a:p>
        </p:txBody>
      </p:sp>
      <p:sp>
        <p:nvSpPr>
          <p:cNvPr id="11289" name="Freeform 146"/>
          <p:cNvSpPr>
            <a:spLocks/>
          </p:cNvSpPr>
          <p:nvPr/>
        </p:nvSpPr>
        <p:spPr bwMode="auto">
          <a:xfrm>
            <a:off x="349250" y="4432300"/>
            <a:ext cx="63500" cy="11113"/>
          </a:xfrm>
          <a:custGeom>
            <a:avLst/>
            <a:gdLst>
              <a:gd name="T0" fmla="*/ 0 w 199"/>
              <a:gd name="T1" fmla="*/ 0 h 33"/>
              <a:gd name="T2" fmla="*/ 2147483647 w 199"/>
              <a:gd name="T3" fmla="*/ 2147483647 h 33"/>
              <a:gd name="T4" fmla="*/ 2147483647 w 199"/>
              <a:gd name="T5" fmla="*/ 2147483647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w="9525">
            <a:noFill/>
            <a:round/>
            <a:headEnd/>
            <a:tailEnd/>
          </a:ln>
        </p:spPr>
        <p:txBody>
          <a:bodyPr/>
          <a:lstStyle/>
          <a:p>
            <a:endParaRPr lang="zh-CN" altLang="en-US"/>
          </a:p>
        </p:txBody>
      </p:sp>
      <p:sp>
        <p:nvSpPr>
          <p:cNvPr id="11290" name="Freeform 147"/>
          <p:cNvSpPr>
            <a:spLocks/>
          </p:cNvSpPr>
          <p:nvPr/>
        </p:nvSpPr>
        <p:spPr bwMode="auto">
          <a:xfrm>
            <a:off x="285750" y="4414838"/>
            <a:ext cx="39688" cy="12700"/>
          </a:xfrm>
          <a:custGeom>
            <a:avLst/>
            <a:gdLst>
              <a:gd name="T0" fmla="*/ 0 w 122"/>
              <a:gd name="T1" fmla="*/ 0 h 40"/>
              <a:gd name="T2" fmla="*/ 2147483647 w 122"/>
              <a:gd name="T3" fmla="*/ 2147483647 h 40"/>
              <a:gd name="T4" fmla="*/ 2147483647 w 122"/>
              <a:gd name="T5" fmla="*/ 2147483647 h 40"/>
              <a:gd name="T6" fmla="*/ 2147483647 w 122"/>
              <a:gd name="T7" fmla="*/ 2147483647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w="9525">
            <a:noFill/>
            <a:round/>
            <a:headEnd/>
            <a:tailEnd/>
          </a:ln>
        </p:spPr>
        <p:txBody>
          <a:bodyPr/>
          <a:lstStyle/>
          <a:p>
            <a:endParaRPr lang="zh-CN" altLang="en-US"/>
          </a:p>
        </p:txBody>
      </p:sp>
      <p:sp>
        <p:nvSpPr>
          <p:cNvPr id="11291" name="Freeform 148"/>
          <p:cNvSpPr>
            <a:spLocks/>
          </p:cNvSpPr>
          <p:nvPr/>
        </p:nvSpPr>
        <p:spPr bwMode="auto">
          <a:xfrm>
            <a:off x="447675" y="4405313"/>
            <a:ext cx="60325" cy="31750"/>
          </a:xfrm>
          <a:custGeom>
            <a:avLst/>
            <a:gdLst>
              <a:gd name="T0" fmla="*/ 0 w 187"/>
              <a:gd name="T1" fmla="*/ 0 h 102"/>
              <a:gd name="T2" fmla="*/ 2147483647 w 187"/>
              <a:gd name="T3" fmla="*/ 2147483647 h 102"/>
              <a:gd name="T4" fmla="*/ 2147483647 w 187"/>
              <a:gd name="T5" fmla="*/ 2147483647 h 102"/>
              <a:gd name="T6" fmla="*/ 2147483647 w 187"/>
              <a:gd name="T7" fmla="*/ 2147483647 h 102"/>
              <a:gd name="T8" fmla="*/ 2147483647 w 187"/>
              <a:gd name="T9" fmla="*/ 2147483647 h 102"/>
              <a:gd name="T10" fmla="*/ 2147483647 w 187"/>
              <a:gd name="T11" fmla="*/ 2147483647 h 102"/>
              <a:gd name="T12" fmla="*/ 2147483647 w 187"/>
              <a:gd name="T13" fmla="*/ 2147483647 h 102"/>
              <a:gd name="T14" fmla="*/ 2147483647 w 187"/>
              <a:gd name="T15" fmla="*/ 2147483647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w="9525">
            <a:noFill/>
            <a:round/>
            <a:headEnd/>
            <a:tailEnd/>
          </a:ln>
        </p:spPr>
        <p:txBody>
          <a:bodyPr/>
          <a:lstStyle/>
          <a:p>
            <a:endParaRPr lang="zh-CN" altLang="en-US"/>
          </a:p>
        </p:txBody>
      </p:sp>
      <p:sp>
        <p:nvSpPr>
          <p:cNvPr id="11292" name="Freeform 149"/>
          <p:cNvSpPr>
            <a:spLocks/>
          </p:cNvSpPr>
          <p:nvPr/>
        </p:nvSpPr>
        <p:spPr bwMode="auto">
          <a:xfrm>
            <a:off x="508000" y="4478338"/>
            <a:ext cx="193675" cy="47625"/>
          </a:xfrm>
          <a:custGeom>
            <a:avLst/>
            <a:gdLst>
              <a:gd name="T0" fmla="*/ 0 w 609"/>
              <a:gd name="T1" fmla="*/ 0 h 150"/>
              <a:gd name="T2" fmla="*/ 2147483647 w 609"/>
              <a:gd name="T3" fmla="*/ 2147483647 h 150"/>
              <a:gd name="T4" fmla="*/ 2147483647 w 609"/>
              <a:gd name="T5" fmla="*/ 2147483647 h 150"/>
              <a:gd name="T6" fmla="*/ 2147483647 w 609"/>
              <a:gd name="T7" fmla="*/ 2147483647 h 150"/>
              <a:gd name="T8" fmla="*/ 2147483647 w 609"/>
              <a:gd name="T9" fmla="*/ 2147483647 h 150"/>
              <a:gd name="T10" fmla="*/ 2147483647 w 609"/>
              <a:gd name="T11" fmla="*/ 2147483647 h 150"/>
              <a:gd name="T12" fmla="*/ 2147483647 w 609"/>
              <a:gd name="T13" fmla="*/ 2147483647 h 150"/>
              <a:gd name="T14" fmla="*/ 2147483647 w 609"/>
              <a:gd name="T15" fmla="*/ 2147483647 h 150"/>
              <a:gd name="T16" fmla="*/ 2147483647 w 609"/>
              <a:gd name="T17" fmla="*/ 2147483647 h 150"/>
              <a:gd name="T18" fmla="*/ 2147483647 w 609"/>
              <a:gd name="T19" fmla="*/ 2147483647 h 150"/>
              <a:gd name="T20" fmla="*/ 2147483647 w 609"/>
              <a:gd name="T21" fmla="*/ 2147483647 h 150"/>
              <a:gd name="T22" fmla="*/ 2147483647 w 609"/>
              <a:gd name="T23" fmla="*/ 2147483647 h 150"/>
              <a:gd name="T24" fmla="*/ 2147483647 w 609"/>
              <a:gd name="T25" fmla="*/ 2147483647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w="9525">
            <a:noFill/>
            <a:round/>
            <a:headEnd/>
            <a:tailEnd/>
          </a:ln>
        </p:spPr>
        <p:txBody>
          <a:bodyPr/>
          <a:lstStyle/>
          <a:p>
            <a:endParaRPr lang="zh-CN" altLang="en-US"/>
          </a:p>
        </p:txBody>
      </p:sp>
      <p:sp>
        <p:nvSpPr>
          <p:cNvPr id="11293" name="Freeform 150"/>
          <p:cNvSpPr>
            <a:spLocks/>
          </p:cNvSpPr>
          <p:nvPr/>
        </p:nvSpPr>
        <p:spPr bwMode="auto">
          <a:xfrm>
            <a:off x="314325" y="3827463"/>
            <a:ext cx="168275" cy="184150"/>
          </a:xfrm>
          <a:custGeom>
            <a:avLst/>
            <a:gdLst>
              <a:gd name="T0" fmla="*/ 2147483647 w 529"/>
              <a:gd name="T1" fmla="*/ 2147483647 h 580"/>
              <a:gd name="T2" fmla="*/ 2147483647 w 529"/>
              <a:gd name="T3" fmla="*/ 2147483647 h 580"/>
              <a:gd name="T4" fmla="*/ 2147483647 w 529"/>
              <a:gd name="T5" fmla="*/ 2147483647 h 580"/>
              <a:gd name="T6" fmla="*/ 2147483647 w 529"/>
              <a:gd name="T7" fmla="*/ 2147483647 h 580"/>
              <a:gd name="T8" fmla="*/ 2147483647 w 529"/>
              <a:gd name="T9" fmla="*/ 2147483647 h 580"/>
              <a:gd name="T10" fmla="*/ 2147483647 w 529"/>
              <a:gd name="T11" fmla="*/ 2147483647 h 580"/>
              <a:gd name="T12" fmla="*/ 2147483647 w 529"/>
              <a:gd name="T13" fmla="*/ 2147483647 h 580"/>
              <a:gd name="T14" fmla="*/ 2147483647 w 529"/>
              <a:gd name="T15" fmla="*/ 2147483647 h 580"/>
              <a:gd name="T16" fmla="*/ 2147483647 w 529"/>
              <a:gd name="T17" fmla="*/ 2147483647 h 580"/>
              <a:gd name="T18" fmla="*/ 2147483647 w 529"/>
              <a:gd name="T19" fmla="*/ 2147483647 h 580"/>
              <a:gd name="T20" fmla="*/ 2147483647 w 529"/>
              <a:gd name="T21" fmla="*/ 2147483647 h 580"/>
              <a:gd name="T22" fmla="*/ 2147483647 w 529"/>
              <a:gd name="T23" fmla="*/ 2147483647 h 580"/>
              <a:gd name="T24" fmla="*/ 2147483647 w 529"/>
              <a:gd name="T25" fmla="*/ 2147483647 h 580"/>
              <a:gd name="T26" fmla="*/ 2147483647 w 529"/>
              <a:gd name="T27" fmla="*/ 2147483647 h 580"/>
              <a:gd name="T28" fmla="*/ 2147483647 w 529"/>
              <a:gd name="T29" fmla="*/ 2147483647 h 580"/>
              <a:gd name="T30" fmla="*/ 2147483647 w 529"/>
              <a:gd name="T31" fmla="*/ 2147483647 h 580"/>
              <a:gd name="T32" fmla="*/ 2147483647 w 529"/>
              <a:gd name="T33" fmla="*/ 2147483647 h 580"/>
              <a:gd name="T34" fmla="*/ 2147483647 w 529"/>
              <a:gd name="T35" fmla="*/ 2147483647 h 580"/>
              <a:gd name="T36" fmla="*/ 2147483647 w 529"/>
              <a:gd name="T37" fmla="*/ 2147483647 h 580"/>
              <a:gd name="T38" fmla="*/ 2147483647 w 529"/>
              <a:gd name="T39" fmla="*/ 2147483647 h 580"/>
              <a:gd name="T40" fmla="*/ 2147483647 w 529"/>
              <a:gd name="T41" fmla="*/ 2147483647 h 580"/>
              <a:gd name="T42" fmla="*/ 2147483647 w 529"/>
              <a:gd name="T43" fmla="*/ 2147483647 h 580"/>
              <a:gd name="T44" fmla="*/ 2147483647 w 529"/>
              <a:gd name="T45" fmla="*/ 2147483647 h 580"/>
              <a:gd name="T46" fmla="*/ 2147483647 w 529"/>
              <a:gd name="T47" fmla="*/ 2147483647 h 580"/>
              <a:gd name="T48" fmla="*/ 2147483647 w 529"/>
              <a:gd name="T49" fmla="*/ 2147483647 h 580"/>
              <a:gd name="T50" fmla="*/ 2147483647 w 529"/>
              <a:gd name="T51" fmla="*/ 2147483647 h 580"/>
              <a:gd name="T52" fmla="*/ 2147483647 w 529"/>
              <a:gd name="T53" fmla="*/ 2147483647 h 580"/>
              <a:gd name="T54" fmla="*/ 2147483647 w 529"/>
              <a:gd name="T55" fmla="*/ 2147483647 h 580"/>
              <a:gd name="T56" fmla="*/ 2147483647 w 529"/>
              <a:gd name="T57" fmla="*/ 2147483647 h 580"/>
              <a:gd name="T58" fmla="*/ 0 w 529"/>
              <a:gd name="T59" fmla="*/ 2147483647 h 580"/>
              <a:gd name="T60" fmla="*/ 0 w 529"/>
              <a:gd name="T61" fmla="*/ 2147483647 h 580"/>
              <a:gd name="T62" fmla="*/ 2147483647 w 529"/>
              <a:gd name="T63" fmla="*/ 2147483647 h 580"/>
              <a:gd name="T64" fmla="*/ 2147483647 w 529"/>
              <a:gd name="T65" fmla="*/ 2147483647 h 580"/>
              <a:gd name="T66" fmla="*/ 2147483647 w 529"/>
              <a:gd name="T67" fmla="*/ 0 h 580"/>
              <a:gd name="T68" fmla="*/ 2147483647 w 529"/>
              <a:gd name="T69" fmla="*/ 2147483647 h 580"/>
              <a:gd name="T70" fmla="*/ 2147483647 w 529"/>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a:p>
        </p:txBody>
      </p:sp>
      <p:sp>
        <p:nvSpPr>
          <p:cNvPr id="11294" name="Freeform 151"/>
          <p:cNvSpPr>
            <a:spLocks/>
          </p:cNvSpPr>
          <p:nvPr/>
        </p:nvSpPr>
        <p:spPr bwMode="auto">
          <a:xfrm>
            <a:off x="463550" y="3938588"/>
            <a:ext cx="9525" cy="1587"/>
          </a:xfrm>
          <a:custGeom>
            <a:avLst/>
            <a:gdLst>
              <a:gd name="T0" fmla="*/ 2147483647 w 30"/>
              <a:gd name="T1" fmla="*/ 2147483647 h 6"/>
              <a:gd name="T2" fmla="*/ 2147483647 w 30"/>
              <a:gd name="T3" fmla="*/ 2147483647 h 6"/>
              <a:gd name="T4" fmla="*/ 2147483647 w 30"/>
              <a:gd name="T5" fmla="*/ 2147483647 h 6"/>
              <a:gd name="T6" fmla="*/ 2147483647 w 30"/>
              <a:gd name="T7" fmla="*/ 2147483647 h 6"/>
              <a:gd name="T8" fmla="*/ 0 w 30"/>
              <a:gd name="T9" fmla="*/ 2147483647 h 6"/>
              <a:gd name="T10" fmla="*/ 2147483647 w 30"/>
              <a:gd name="T11" fmla="*/ 0 h 6"/>
              <a:gd name="T12" fmla="*/ 2147483647 w 30"/>
              <a:gd name="T13" fmla="*/ 2147483647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w="9525">
            <a:noFill/>
            <a:round/>
            <a:headEnd/>
            <a:tailEnd/>
          </a:ln>
        </p:spPr>
        <p:txBody>
          <a:bodyPr/>
          <a:lstStyle/>
          <a:p>
            <a:endParaRPr lang="zh-CN" altLang="en-US"/>
          </a:p>
        </p:txBody>
      </p:sp>
      <p:sp>
        <p:nvSpPr>
          <p:cNvPr id="11295" name="Freeform 152"/>
          <p:cNvSpPr>
            <a:spLocks/>
          </p:cNvSpPr>
          <p:nvPr/>
        </p:nvSpPr>
        <p:spPr bwMode="auto">
          <a:xfrm>
            <a:off x="460375" y="3932238"/>
            <a:ext cx="3175" cy="6350"/>
          </a:xfrm>
          <a:custGeom>
            <a:avLst/>
            <a:gdLst>
              <a:gd name="T0" fmla="*/ 2147483647 w 11"/>
              <a:gd name="T1" fmla="*/ 0 h 22"/>
              <a:gd name="T2" fmla="*/ 2147483647 w 11"/>
              <a:gd name="T3" fmla="*/ 2147483647 h 22"/>
              <a:gd name="T4" fmla="*/ 2147483647 w 11"/>
              <a:gd name="T5" fmla="*/ 2147483647 h 22"/>
              <a:gd name="T6" fmla="*/ 2147483647 w 11"/>
              <a:gd name="T7" fmla="*/ 2147483647 h 22"/>
              <a:gd name="T8" fmla="*/ 0 w 11"/>
              <a:gd name="T9" fmla="*/ 2147483647 h 22"/>
              <a:gd name="T10" fmla="*/ 0 w 11"/>
              <a:gd name="T11" fmla="*/ 2147483647 h 22"/>
              <a:gd name="T12" fmla="*/ 2147483647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w="9525">
            <a:noFill/>
            <a:round/>
            <a:headEnd/>
            <a:tailEnd/>
          </a:ln>
        </p:spPr>
        <p:txBody>
          <a:bodyPr/>
          <a:lstStyle/>
          <a:p>
            <a:endParaRPr lang="zh-CN" altLang="en-US"/>
          </a:p>
        </p:txBody>
      </p:sp>
      <p:sp>
        <p:nvSpPr>
          <p:cNvPr id="11296" name="Freeform 153"/>
          <p:cNvSpPr>
            <a:spLocks/>
          </p:cNvSpPr>
          <p:nvPr/>
        </p:nvSpPr>
        <p:spPr bwMode="auto">
          <a:xfrm>
            <a:off x="452438" y="3910013"/>
            <a:ext cx="4762" cy="12700"/>
          </a:xfrm>
          <a:custGeom>
            <a:avLst/>
            <a:gdLst>
              <a:gd name="T0" fmla="*/ 0 w 13"/>
              <a:gd name="T1" fmla="*/ 0 h 42"/>
              <a:gd name="T2" fmla="*/ 2147483647 w 13"/>
              <a:gd name="T3" fmla="*/ 2147483647 h 42"/>
              <a:gd name="T4" fmla="*/ 2147483647 w 13"/>
              <a:gd name="T5" fmla="*/ 2147483647 h 42"/>
              <a:gd name="T6" fmla="*/ 2147483647 w 13"/>
              <a:gd name="T7" fmla="*/ 2147483647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w="9525">
            <a:noFill/>
            <a:round/>
            <a:headEnd/>
            <a:tailEnd/>
          </a:ln>
        </p:spPr>
        <p:txBody>
          <a:bodyPr/>
          <a:lstStyle/>
          <a:p>
            <a:endParaRPr lang="zh-CN" altLang="en-US"/>
          </a:p>
        </p:txBody>
      </p:sp>
      <p:sp>
        <p:nvSpPr>
          <p:cNvPr id="11297" name="Freeform 154"/>
          <p:cNvSpPr>
            <a:spLocks/>
          </p:cNvSpPr>
          <p:nvPr/>
        </p:nvSpPr>
        <p:spPr bwMode="auto">
          <a:xfrm>
            <a:off x="434975" y="3895725"/>
            <a:ext cx="19050" cy="11113"/>
          </a:xfrm>
          <a:custGeom>
            <a:avLst/>
            <a:gdLst>
              <a:gd name="T0" fmla="*/ 2147483647 w 56"/>
              <a:gd name="T1" fmla="*/ 0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2147483647 h 36"/>
              <a:gd name="T12" fmla="*/ 2147483647 w 56"/>
              <a:gd name="T13" fmla="*/ 2147483647 h 36"/>
              <a:gd name="T14" fmla="*/ 2147483647 w 56"/>
              <a:gd name="T15" fmla="*/ 2147483647 h 36"/>
              <a:gd name="T16" fmla="*/ 0 w 56"/>
              <a:gd name="T17" fmla="*/ 2147483647 h 36"/>
              <a:gd name="T18" fmla="*/ 2147483647 w 56"/>
              <a:gd name="T19" fmla="*/ 2147483647 h 36"/>
              <a:gd name="T20" fmla="*/ 2147483647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w="9525">
            <a:noFill/>
            <a:round/>
            <a:headEnd/>
            <a:tailEnd/>
          </a:ln>
        </p:spPr>
        <p:txBody>
          <a:bodyPr/>
          <a:lstStyle/>
          <a:p>
            <a:endParaRPr lang="zh-CN" altLang="en-US"/>
          </a:p>
        </p:txBody>
      </p:sp>
      <p:sp>
        <p:nvSpPr>
          <p:cNvPr id="11298" name="Freeform 155"/>
          <p:cNvSpPr>
            <a:spLocks/>
          </p:cNvSpPr>
          <p:nvPr/>
        </p:nvSpPr>
        <p:spPr bwMode="auto">
          <a:xfrm>
            <a:off x="427038" y="3878263"/>
            <a:ext cx="31750" cy="11112"/>
          </a:xfrm>
          <a:custGeom>
            <a:avLst/>
            <a:gdLst>
              <a:gd name="T0" fmla="*/ 2147483647 w 96"/>
              <a:gd name="T1" fmla="*/ 2147483647 h 34"/>
              <a:gd name="T2" fmla="*/ 2147483647 w 96"/>
              <a:gd name="T3" fmla="*/ 2147483647 h 34"/>
              <a:gd name="T4" fmla="*/ 2147483647 w 96"/>
              <a:gd name="T5" fmla="*/ 2147483647 h 34"/>
              <a:gd name="T6" fmla="*/ 2147483647 w 96"/>
              <a:gd name="T7" fmla="*/ 2147483647 h 34"/>
              <a:gd name="T8" fmla="*/ 2147483647 w 96"/>
              <a:gd name="T9" fmla="*/ 2147483647 h 34"/>
              <a:gd name="T10" fmla="*/ 2147483647 w 96"/>
              <a:gd name="T11" fmla="*/ 2147483647 h 34"/>
              <a:gd name="T12" fmla="*/ 0 w 96"/>
              <a:gd name="T13" fmla="*/ 2147483647 h 34"/>
              <a:gd name="T14" fmla="*/ 2147483647 w 96"/>
              <a:gd name="T15" fmla="*/ 2147483647 h 34"/>
              <a:gd name="T16" fmla="*/ 2147483647 w 96"/>
              <a:gd name="T17" fmla="*/ 2147483647 h 34"/>
              <a:gd name="T18" fmla="*/ 2147483647 w 96"/>
              <a:gd name="T19" fmla="*/ 0 h 34"/>
              <a:gd name="T20" fmla="*/ 2147483647 w 96"/>
              <a:gd name="T21" fmla="*/ 2147483647 h 34"/>
              <a:gd name="T22" fmla="*/ 2147483647 w 96"/>
              <a:gd name="T23" fmla="*/ 2147483647 h 34"/>
              <a:gd name="T24" fmla="*/ 2147483647 w 96"/>
              <a:gd name="T25" fmla="*/ 2147483647 h 34"/>
              <a:gd name="T26" fmla="*/ 2147483647 w 96"/>
              <a:gd name="T27" fmla="*/ 2147483647 h 34"/>
              <a:gd name="T28" fmla="*/ 2147483647 w 9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w="9525">
            <a:noFill/>
            <a:round/>
            <a:headEnd/>
            <a:tailEnd/>
          </a:ln>
        </p:spPr>
        <p:txBody>
          <a:bodyPr/>
          <a:lstStyle/>
          <a:p>
            <a:endParaRPr lang="zh-CN" altLang="en-US"/>
          </a:p>
        </p:txBody>
      </p:sp>
      <p:sp>
        <p:nvSpPr>
          <p:cNvPr id="11299" name="Freeform 156"/>
          <p:cNvSpPr>
            <a:spLocks/>
          </p:cNvSpPr>
          <p:nvPr/>
        </p:nvSpPr>
        <p:spPr bwMode="auto">
          <a:xfrm>
            <a:off x="371475" y="3894138"/>
            <a:ext cx="17463" cy="34925"/>
          </a:xfrm>
          <a:custGeom>
            <a:avLst/>
            <a:gdLst>
              <a:gd name="T0" fmla="*/ 2147483647 w 56"/>
              <a:gd name="T1" fmla="*/ 2147483647 h 113"/>
              <a:gd name="T2" fmla="*/ 2147483647 w 56"/>
              <a:gd name="T3" fmla="*/ 2147483647 h 113"/>
              <a:gd name="T4" fmla="*/ 2147483647 w 56"/>
              <a:gd name="T5" fmla="*/ 2147483647 h 113"/>
              <a:gd name="T6" fmla="*/ 2147483647 w 56"/>
              <a:gd name="T7" fmla="*/ 2147483647 h 113"/>
              <a:gd name="T8" fmla="*/ 2147483647 w 56"/>
              <a:gd name="T9" fmla="*/ 2147483647 h 113"/>
              <a:gd name="T10" fmla="*/ 2147483647 w 56"/>
              <a:gd name="T11" fmla="*/ 2147483647 h 113"/>
              <a:gd name="T12" fmla="*/ 2147483647 w 56"/>
              <a:gd name="T13" fmla="*/ 2147483647 h 113"/>
              <a:gd name="T14" fmla="*/ 2147483647 w 56"/>
              <a:gd name="T15" fmla="*/ 2147483647 h 113"/>
              <a:gd name="T16" fmla="*/ 2147483647 w 56"/>
              <a:gd name="T17" fmla="*/ 2147483647 h 113"/>
              <a:gd name="T18" fmla="*/ 2147483647 w 56"/>
              <a:gd name="T19" fmla="*/ 2147483647 h 113"/>
              <a:gd name="T20" fmla="*/ 2147483647 w 56"/>
              <a:gd name="T21" fmla="*/ 2147483647 h 113"/>
              <a:gd name="T22" fmla="*/ 2147483647 w 56"/>
              <a:gd name="T23" fmla="*/ 2147483647 h 113"/>
              <a:gd name="T24" fmla="*/ 2147483647 w 56"/>
              <a:gd name="T25" fmla="*/ 2147483647 h 113"/>
              <a:gd name="T26" fmla="*/ 2147483647 w 56"/>
              <a:gd name="T27" fmla="*/ 2147483647 h 113"/>
              <a:gd name="T28" fmla="*/ 2147483647 w 56"/>
              <a:gd name="T29" fmla="*/ 2147483647 h 113"/>
              <a:gd name="T30" fmla="*/ 2147483647 w 56"/>
              <a:gd name="T31" fmla="*/ 2147483647 h 113"/>
              <a:gd name="T32" fmla="*/ 2147483647 w 56"/>
              <a:gd name="T33" fmla="*/ 2147483647 h 113"/>
              <a:gd name="T34" fmla="*/ 0 w 56"/>
              <a:gd name="T35" fmla="*/ 2147483647 h 113"/>
              <a:gd name="T36" fmla="*/ 2147483647 w 56"/>
              <a:gd name="T37" fmla="*/ 2147483647 h 113"/>
              <a:gd name="T38" fmla="*/ 2147483647 w 56"/>
              <a:gd name="T39" fmla="*/ 2147483647 h 113"/>
              <a:gd name="T40" fmla="*/ 2147483647 w 56"/>
              <a:gd name="T41" fmla="*/ 0 h 113"/>
              <a:gd name="T42" fmla="*/ 2147483647 w 56"/>
              <a:gd name="T43" fmla="*/ 2147483647 h 113"/>
              <a:gd name="T44" fmla="*/ 2147483647 w 56"/>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w="9525">
            <a:noFill/>
            <a:round/>
            <a:headEnd/>
            <a:tailEnd/>
          </a:ln>
        </p:spPr>
        <p:txBody>
          <a:bodyPr/>
          <a:lstStyle/>
          <a:p>
            <a:endParaRPr lang="zh-CN" altLang="en-US"/>
          </a:p>
        </p:txBody>
      </p:sp>
      <p:sp>
        <p:nvSpPr>
          <p:cNvPr id="11300" name="Freeform 157"/>
          <p:cNvSpPr>
            <a:spLocks/>
          </p:cNvSpPr>
          <p:nvPr/>
        </p:nvSpPr>
        <p:spPr bwMode="auto">
          <a:xfrm>
            <a:off x="365125" y="3887788"/>
            <a:ext cx="28575" cy="49212"/>
          </a:xfrm>
          <a:custGeom>
            <a:avLst/>
            <a:gdLst>
              <a:gd name="T0" fmla="*/ 2147483647 w 91"/>
              <a:gd name="T1" fmla="*/ 2147483647 h 153"/>
              <a:gd name="T2" fmla="*/ 2147483647 w 91"/>
              <a:gd name="T3" fmla="*/ 2147483647 h 153"/>
              <a:gd name="T4" fmla="*/ 2147483647 w 91"/>
              <a:gd name="T5" fmla="*/ 2147483647 h 153"/>
              <a:gd name="T6" fmla="*/ 2147483647 w 91"/>
              <a:gd name="T7" fmla="*/ 2147483647 h 153"/>
              <a:gd name="T8" fmla="*/ 2147483647 w 91"/>
              <a:gd name="T9" fmla="*/ 2147483647 h 153"/>
              <a:gd name="T10" fmla="*/ 2147483647 w 91"/>
              <a:gd name="T11" fmla="*/ 2147483647 h 153"/>
              <a:gd name="T12" fmla="*/ 2147483647 w 91"/>
              <a:gd name="T13" fmla="*/ 2147483647 h 153"/>
              <a:gd name="T14" fmla="*/ 2147483647 w 91"/>
              <a:gd name="T15" fmla="*/ 2147483647 h 153"/>
              <a:gd name="T16" fmla="*/ 2147483647 w 91"/>
              <a:gd name="T17" fmla="*/ 2147483647 h 153"/>
              <a:gd name="T18" fmla="*/ 2147483647 w 91"/>
              <a:gd name="T19" fmla="*/ 2147483647 h 153"/>
              <a:gd name="T20" fmla="*/ 2147483647 w 91"/>
              <a:gd name="T21" fmla="*/ 2147483647 h 153"/>
              <a:gd name="T22" fmla="*/ 2147483647 w 91"/>
              <a:gd name="T23" fmla="*/ 2147483647 h 153"/>
              <a:gd name="T24" fmla="*/ 2147483647 w 91"/>
              <a:gd name="T25" fmla="*/ 2147483647 h 153"/>
              <a:gd name="T26" fmla="*/ 2147483647 w 91"/>
              <a:gd name="T27" fmla="*/ 2147483647 h 153"/>
              <a:gd name="T28" fmla="*/ 2147483647 w 91"/>
              <a:gd name="T29" fmla="*/ 2147483647 h 153"/>
              <a:gd name="T30" fmla="*/ 2147483647 w 91"/>
              <a:gd name="T31" fmla="*/ 2147483647 h 153"/>
              <a:gd name="T32" fmla="*/ 2147483647 w 91"/>
              <a:gd name="T33" fmla="*/ 2147483647 h 153"/>
              <a:gd name="T34" fmla="*/ 2147483647 w 91"/>
              <a:gd name="T35" fmla="*/ 2147483647 h 153"/>
              <a:gd name="T36" fmla="*/ 2147483647 w 91"/>
              <a:gd name="T37" fmla="*/ 2147483647 h 153"/>
              <a:gd name="T38" fmla="*/ 0 w 91"/>
              <a:gd name="T39" fmla="*/ 2147483647 h 153"/>
              <a:gd name="T40" fmla="*/ 0 w 91"/>
              <a:gd name="T41" fmla="*/ 2147483647 h 153"/>
              <a:gd name="T42" fmla="*/ 2147483647 w 91"/>
              <a:gd name="T43" fmla="*/ 2147483647 h 153"/>
              <a:gd name="T44" fmla="*/ 2147483647 w 91"/>
              <a:gd name="T45" fmla="*/ 2147483647 h 153"/>
              <a:gd name="T46" fmla="*/ 2147483647 w 91"/>
              <a:gd name="T47" fmla="*/ 0 h 153"/>
              <a:gd name="T48" fmla="*/ 2147483647 w 91"/>
              <a:gd name="T49" fmla="*/ 2147483647 h 153"/>
              <a:gd name="T50" fmla="*/ 2147483647 w 91"/>
              <a:gd name="T51" fmla="*/ 2147483647 h 153"/>
              <a:gd name="T52" fmla="*/ 2147483647 w 91"/>
              <a:gd name="T53" fmla="*/ 2147483647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w="9525">
            <a:noFill/>
            <a:round/>
            <a:headEnd/>
            <a:tailEnd/>
          </a:ln>
        </p:spPr>
        <p:txBody>
          <a:bodyPr/>
          <a:lstStyle/>
          <a:p>
            <a:endParaRPr lang="zh-CN" altLang="en-US"/>
          </a:p>
        </p:txBody>
      </p:sp>
      <p:sp>
        <p:nvSpPr>
          <p:cNvPr id="11301" name="Freeform 158"/>
          <p:cNvSpPr>
            <a:spLocks/>
          </p:cNvSpPr>
          <p:nvPr/>
        </p:nvSpPr>
        <p:spPr bwMode="auto">
          <a:xfrm>
            <a:off x="382588" y="3940175"/>
            <a:ext cx="26987" cy="41275"/>
          </a:xfrm>
          <a:custGeom>
            <a:avLst/>
            <a:gdLst>
              <a:gd name="T0" fmla="*/ 0 w 83"/>
              <a:gd name="T1" fmla="*/ 0 h 127"/>
              <a:gd name="T2" fmla="*/ 2147483647 w 83"/>
              <a:gd name="T3" fmla="*/ 2147483647 h 127"/>
              <a:gd name="T4" fmla="*/ 2147483647 w 83"/>
              <a:gd name="T5" fmla="*/ 2147483647 h 127"/>
              <a:gd name="T6" fmla="*/ 2147483647 w 83"/>
              <a:gd name="T7" fmla="*/ 2147483647 h 127"/>
              <a:gd name="T8" fmla="*/ 2147483647 w 83"/>
              <a:gd name="T9" fmla="*/ 2147483647 h 127"/>
              <a:gd name="T10" fmla="*/ 2147483647 w 83"/>
              <a:gd name="T11" fmla="*/ 2147483647 h 127"/>
              <a:gd name="T12" fmla="*/ 2147483647 w 83"/>
              <a:gd name="T13" fmla="*/ 2147483647 h 127"/>
              <a:gd name="T14" fmla="*/ 2147483647 w 83"/>
              <a:gd name="T15" fmla="*/ 2147483647 h 127"/>
              <a:gd name="T16" fmla="*/ 2147483647 w 83"/>
              <a:gd name="T17" fmla="*/ 2147483647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w="9525">
            <a:noFill/>
            <a:round/>
            <a:headEnd/>
            <a:tailEnd/>
          </a:ln>
        </p:spPr>
        <p:txBody>
          <a:bodyPr/>
          <a:lstStyle/>
          <a:p>
            <a:endParaRPr lang="zh-CN" altLang="en-US"/>
          </a:p>
        </p:txBody>
      </p:sp>
      <p:sp>
        <p:nvSpPr>
          <p:cNvPr id="11302" name="Freeform 159"/>
          <p:cNvSpPr>
            <a:spLocks/>
          </p:cNvSpPr>
          <p:nvPr/>
        </p:nvSpPr>
        <p:spPr bwMode="auto">
          <a:xfrm>
            <a:off x="301625" y="3802063"/>
            <a:ext cx="150813" cy="152400"/>
          </a:xfrm>
          <a:custGeom>
            <a:avLst/>
            <a:gdLst>
              <a:gd name="T0" fmla="*/ 2147483647 w 478"/>
              <a:gd name="T1" fmla="*/ 2147483647 h 480"/>
              <a:gd name="T2" fmla="*/ 2147483647 w 478"/>
              <a:gd name="T3" fmla="*/ 2147483647 h 480"/>
              <a:gd name="T4" fmla="*/ 2147483647 w 478"/>
              <a:gd name="T5" fmla="*/ 2147483647 h 480"/>
              <a:gd name="T6" fmla="*/ 2147483647 w 478"/>
              <a:gd name="T7" fmla="*/ 2147483647 h 480"/>
              <a:gd name="T8" fmla="*/ 2147483647 w 478"/>
              <a:gd name="T9" fmla="*/ 2147483647 h 480"/>
              <a:gd name="T10" fmla="*/ 2147483647 w 478"/>
              <a:gd name="T11" fmla="*/ 2147483647 h 480"/>
              <a:gd name="T12" fmla="*/ 2147483647 w 478"/>
              <a:gd name="T13" fmla="*/ 2147483647 h 480"/>
              <a:gd name="T14" fmla="*/ 2147483647 w 478"/>
              <a:gd name="T15" fmla="*/ 2147483647 h 480"/>
              <a:gd name="T16" fmla="*/ 2147483647 w 478"/>
              <a:gd name="T17" fmla="*/ 2147483647 h 480"/>
              <a:gd name="T18" fmla="*/ 2147483647 w 478"/>
              <a:gd name="T19" fmla="*/ 2147483647 h 480"/>
              <a:gd name="T20" fmla="*/ 2147483647 w 478"/>
              <a:gd name="T21" fmla="*/ 2147483647 h 480"/>
              <a:gd name="T22" fmla="*/ 2147483647 w 478"/>
              <a:gd name="T23" fmla="*/ 2147483647 h 480"/>
              <a:gd name="T24" fmla="*/ 2147483647 w 478"/>
              <a:gd name="T25" fmla="*/ 2147483647 h 480"/>
              <a:gd name="T26" fmla="*/ 2147483647 w 478"/>
              <a:gd name="T27" fmla="*/ 2147483647 h 480"/>
              <a:gd name="T28" fmla="*/ 2147483647 w 478"/>
              <a:gd name="T29" fmla="*/ 2147483647 h 480"/>
              <a:gd name="T30" fmla="*/ 2147483647 w 478"/>
              <a:gd name="T31" fmla="*/ 2147483647 h 480"/>
              <a:gd name="T32" fmla="*/ 2147483647 w 478"/>
              <a:gd name="T33" fmla="*/ 2147483647 h 480"/>
              <a:gd name="T34" fmla="*/ 2147483647 w 478"/>
              <a:gd name="T35" fmla="*/ 2147483647 h 480"/>
              <a:gd name="T36" fmla="*/ 2147483647 w 478"/>
              <a:gd name="T37" fmla="*/ 2147483647 h 480"/>
              <a:gd name="T38" fmla="*/ 2147483647 w 478"/>
              <a:gd name="T39" fmla="*/ 2147483647 h 480"/>
              <a:gd name="T40" fmla="*/ 2147483647 w 478"/>
              <a:gd name="T41" fmla="*/ 2147483647 h 480"/>
              <a:gd name="T42" fmla="*/ 2147483647 w 478"/>
              <a:gd name="T43" fmla="*/ 2147483647 h 480"/>
              <a:gd name="T44" fmla="*/ 2147483647 w 478"/>
              <a:gd name="T45" fmla="*/ 2147483647 h 480"/>
              <a:gd name="T46" fmla="*/ 2147483647 w 478"/>
              <a:gd name="T47" fmla="*/ 2147483647 h 480"/>
              <a:gd name="T48" fmla="*/ 2147483647 w 478"/>
              <a:gd name="T49" fmla="*/ 2147483647 h 480"/>
              <a:gd name="T50" fmla="*/ 0 w 478"/>
              <a:gd name="T51" fmla="*/ 2147483647 h 480"/>
              <a:gd name="T52" fmla="*/ 2147483647 w 478"/>
              <a:gd name="T53" fmla="*/ 2147483647 h 480"/>
              <a:gd name="T54" fmla="*/ 2147483647 w 478"/>
              <a:gd name="T55" fmla="*/ 2147483647 h 480"/>
              <a:gd name="T56" fmla="*/ 2147483647 w 478"/>
              <a:gd name="T57" fmla="*/ 2147483647 h 480"/>
              <a:gd name="T58" fmla="*/ 2147483647 w 478"/>
              <a:gd name="T59" fmla="*/ 2147483647 h 480"/>
              <a:gd name="T60" fmla="*/ 2147483647 w 478"/>
              <a:gd name="T61" fmla="*/ 0 h 480"/>
              <a:gd name="T62" fmla="*/ 2147483647 w 478"/>
              <a:gd name="T63" fmla="*/ 2147483647 h 480"/>
              <a:gd name="T64" fmla="*/ 2147483647 w 478"/>
              <a:gd name="T65" fmla="*/ 2147483647 h 480"/>
              <a:gd name="T66" fmla="*/ 2147483647 w 478"/>
              <a:gd name="T67" fmla="*/ 2147483647 h 480"/>
              <a:gd name="T68" fmla="*/ 2147483647 w 478"/>
              <a:gd name="T69" fmla="*/ 2147483647 h 480"/>
              <a:gd name="T70" fmla="*/ 2147483647 w 478"/>
              <a:gd name="T71" fmla="*/ 2147483647 h 480"/>
              <a:gd name="T72" fmla="*/ 2147483647 w 478"/>
              <a:gd name="T73" fmla="*/ 2147483647 h 480"/>
              <a:gd name="T74" fmla="*/ 2147483647 w 478"/>
              <a:gd name="T75" fmla="*/ 2147483647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w="9525">
            <a:noFill/>
            <a:round/>
            <a:headEnd/>
            <a:tailEnd/>
          </a:ln>
        </p:spPr>
        <p:txBody>
          <a:bodyPr/>
          <a:lstStyle/>
          <a:p>
            <a:endParaRPr lang="zh-CN" altLang="en-US"/>
          </a:p>
        </p:txBody>
      </p:sp>
      <p:sp>
        <p:nvSpPr>
          <p:cNvPr id="11303" name="Freeform 160"/>
          <p:cNvSpPr>
            <a:spLocks/>
          </p:cNvSpPr>
          <p:nvPr/>
        </p:nvSpPr>
        <p:spPr bwMode="auto">
          <a:xfrm>
            <a:off x="304800" y="3803650"/>
            <a:ext cx="144463" cy="146050"/>
          </a:xfrm>
          <a:custGeom>
            <a:avLst/>
            <a:gdLst>
              <a:gd name="T0" fmla="*/ 2147483647 w 455"/>
              <a:gd name="T1" fmla="*/ 2147483647 h 460"/>
              <a:gd name="T2" fmla="*/ 2147483647 w 455"/>
              <a:gd name="T3" fmla="*/ 2147483647 h 460"/>
              <a:gd name="T4" fmla="*/ 2147483647 w 455"/>
              <a:gd name="T5" fmla="*/ 2147483647 h 460"/>
              <a:gd name="T6" fmla="*/ 2147483647 w 455"/>
              <a:gd name="T7" fmla="*/ 2147483647 h 460"/>
              <a:gd name="T8" fmla="*/ 2147483647 w 455"/>
              <a:gd name="T9" fmla="*/ 2147483647 h 460"/>
              <a:gd name="T10" fmla="*/ 2147483647 w 455"/>
              <a:gd name="T11" fmla="*/ 2147483647 h 460"/>
              <a:gd name="T12" fmla="*/ 2147483647 w 455"/>
              <a:gd name="T13" fmla="*/ 2147483647 h 460"/>
              <a:gd name="T14" fmla="*/ 2147483647 w 455"/>
              <a:gd name="T15" fmla="*/ 2147483647 h 460"/>
              <a:gd name="T16" fmla="*/ 2147483647 w 455"/>
              <a:gd name="T17" fmla="*/ 2147483647 h 460"/>
              <a:gd name="T18" fmla="*/ 2147483647 w 455"/>
              <a:gd name="T19" fmla="*/ 2147483647 h 460"/>
              <a:gd name="T20" fmla="*/ 2147483647 w 455"/>
              <a:gd name="T21" fmla="*/ 2147483647 h 460"/>
              <a:gd name="T22" fmla="*/ 2147483647 w 455"/>
              <a:gd name="T23" fmla="*/ 2147483647 h 460"/>
              <a:gd name="T24" fmla="*/ 2147483647 w 455"/>
              <a:gd name="T25" fmla="*/ 2147483647 h 460"/>
              <a:gd name="T26" fmla="*/ 2147483647 w 455"/>
              <a:gd name="T27" fmla="*/ 2147483647 h 460"/>
              <a:gd name="T28" fmla="*/ 2147483647 w 455"/>
              <a:gd name="T29" fmla="*/ 2147483647 h 460"/>
              <a:gd name="T30" fmla="*/ 2147483647 w 455"/>
              <a:gd name="T31" fmla="*/ 2147483647 h 460"/>
              <a:gd name="T32" fmla="*/ 2147483647 w 455"/>
              <a:gd name="T33" fmla="*/ 2147483647 h 460"/>
              <a:gd name="T34" fmla="*/ 2147483647 w 455"/>
              <a:gd name="T35" fmla="*/ 2147483647 h 460"/>
              <a:gd name="T36" fmla="*/ 2147483647 w 455"/>
              <a:gd name="T37" fmla="*/ 2147483647 h 460"/>
              <a:gd name="T38" fmla="*/ 2147483647 w 455"/>
              <a:gd name="T39" fmla="*/ 2147483647 h 460"/>
              <a:gd name="T40" fmla="*/ 2147483647 w 455"/>
              <a:gd name="T41" fmla="*/ 2147483647 h 460"/>
              <a:gd name="T42" fmla="*/ 2147483647 w 455"/>
              <a:gd name="T43" fmla="*/ 2147483647 h 460"/>
              <a:gd name="T44" fmla="*/ 2147483647 w 455"/>
              <a:gd name="T45" fmla="*/ 2147483647 h 460"/>
              <a:gd name="T46" fmla="*/ 2147483647 w 455"/>
              <a:gd name="T47" fmla="*/ 2147483647 h 460"/>
              <a:gd name="T48" fmla="*/ 2147483647 w 455"/>
              <a:gd name="T49" fmla="*/ 2147483647 h 460"/>
              <a:gd name="T50" fmla="*/ 2147483647 w 455"/>
              <a:gd name="T51" fmla="*/ 2147483647 h 460"/>
              <a:gd name="T52" fmla="*/ 2147483647 w 455"/>
              <a:gd name="T53" fmla="*/ 2147483647 h 460"/>
              <a:gd name="T54" fmla="*/ 2147483647 w 455"/>
              <a:gd name="T55" fmla="*/ 2147483647 h 460"/>
              <a:gd name="T56" fmla="*/ 2147483647 w 455"/>
              <a:gd name="T57" fmla="*/ 2147483647 h 460"/>
              <a:gd name="T58" fmla="*/ 2147483647 w 455"/>
              <a:gd name="T59" fmla="*/ 2147483647 h 460"/>
              <a:gd name="T60" fmla="*/ 2147483647 w 455"/>
              <a:gd name="T61" fmla="*/ 2147483647 h 460"/>
              <a:gd name="T62" fmla="*/ 2147483647 w 455"/>
              <a:gd name="T63" fmla="*/ 2147483647 h 460"/>
              <a:gd name="T64" fmla="*/ 2147483647 w 455"/>
              <a:gd name="T65" fmla="*/ 2147483647 h 460"/>
              <a:gd name="T66" fmla="*/ 2147483647 w 455"/>
              <a:gd name="T67" fmla="*/ 2147483647 h 460"/>
              <a:gd name="T68" fmla="*/ 2147483647 w 455"/>
              <a:gd name="T69" fmla="*/ 2147483647 h 460"/>
              <a:gd name="T70" fmla="*/ 2147483647 w 455"/>
              <a:gd name="T71" fmla="*/ 2147483647 h 460"/>
              <a:gd name="T72" fmla="*/ 2147483647 w 455"/>
              <a:gd name="T73" fmla="*/ 2147483647 h 460"/>
              <a:gd name="T74" fmla="*/ 2147483647 w 455"/>
              <a:gd name="T75" fmla="*/ 2147483647 h 460"/>
              <a:gd name="T76" fmla="*/ 2147483647 w 455"/>
              <a:gd name="T77" fmla="*/ 2147483647 h 460"/>
              <a:gd name="T78" fmla="*/ 2147483647 w 455"/>
              <a:gd name="T79" fmla="*/ 2147483647 h 460"/>
              <a:gd name="T80" fmla="*/ 2147483647 w 455"/>
              <a:gd name="T81" fmla="*/ 2147483647 h 460"/>
              <a:gd name="T82" fmla="*/ 2147483647 w 455"/>
              <a:gd name="T83" fmla="*/ 2147483647 h 460"/>
              <a:gd name="T84" fmla="*/ 2147483647 w 455"/>
              <a:gd name="T85" fmla="*/ 2147483647 h 460"/>
              <a:gd name="T86" fmla="*/ 2147483647 w 455"/>
              <a:gd name="T87" fmla="*/ 2147483647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w="9525">
            <a:noFill/>
            <a:round/>
            <a:headEnd/>
            <a:tailEnd/>
          </a:ln>
        </p:spPr>
        <p:txBody>
          <a:bodyPr/>
          <a:lstStyle/>
          <a:p>
            <a:endParaRPr lang="zh-CN" altLang="en-US"/>
          </a:p>
        </p:txBody>
      </p:sp>
      <p:grpSp>
        <p:nvGrpSpPr>
          <p:cNvPr id="11304" name="Group 161"/>
          <p:cNvGrpSpPr>
            <a:grpSpLocks/>
          </p:cNvGrpSpPr>
          <p:nvPr/>
        </p:nvGrpSpPr>
        <p:grpSpPr bwMode="auto">
          <a:xfrm>
            <a:off x="598488" y="4173538"/>
            <a:ext cx="157162" cy="96837"/>
            <a:chOff x="377" y="1962"/>
            <a:chExt cx="99" cy="61"/>
          </a:xfrm>
        </p:grpSpPr>
        <p:sp>
          <p:nvSpPr>
            <p:cNvPr id="11519" name="Freeform 162"/>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1 w 497"/>
                <a:gd name="T21" fmla="*/ 0 h 305"/>
                <a:gd name="T22" fmla="*/ 1 w 497"/>
                <a:gd name="T23" fmla="*/ 0 h 305"/>
                <a:gd name="T24" fmla="*/ 1 w 497"/>
                <a:gd name="T25" fmla="*/ 0 h 305"/>
                <a:gd name="T26" fmla="*/ 1 w 497"/>
                <a:gd name="T27" fmla="*/ 0 h 305"/>
                <a:gd name="T28" fmla="*/ 1 w 497"/>
                <a:gd name="T29" fmla="*/ 0 h 305"/>
                <a:gd name="T30" fmla="*/ 1 w 497"/>
                <a:gd name="T31" fmla="*/ 0 h 305"/>
                <a:gd name="T32" fmla="*/ 1 w 497"/>
                <a:gd name="T33" fmla="*/ 0 h 305"/>
                <a:gd name="T34" fmla="*/ 1 w 497"/>
                <a:gd name="T35" fmla="*/ 0 h 305"/>
                <a:gd name="T36" fmla="*/ 1 w 497"/>
                <a:gd name="T37" fmla="*/ 0 h 305"/>
                <a:gd name="T38" fmla="*/ 1 w 497"/>
                <a:gd name="T39" fmla="*/ 0 h 305"/>
                <a:gd name="T40" fmla="*/ 1 w 497"/>
                <a:gd name="T41" fmla="*/ 0 h 305"/>
                <a:gd name="T42" fmla="*/ 1 w 497"/>
                <a:gd name="T43" fmla="*/ 0 h 305"/>
                <a:gd name="T44" fmla="*/ 1 w 497"/>
                <a:gd name="T45" fmla="*/ 0 h 305"/>
                <a:gd name="T46" fmla="*/ 1 w 497"/>
                <a:gd name="T47" fmla="*/ 0 h 305"/>
                <a:gd name="T48" fmla="*/ 1 w 497"/>
                <a:gd name="T49" fmla="*/ 0 h 305"/>
                <a:gd name="T50" fmla="*/ 1 w 497"/>
                <a:gd name="T51" fmla="*/ 0 h 305"/>
                <a:gd name="T52" fmla="*/ 1 w 497"/>
                <a:gd name="T53" fmla="*/ 0 h 305"/>
                <a:gd name="T54" fmla="*/ 1 w 497"/>
                <a:gd name="T55" fmla="*/ 0 h 305"/>
                <a:gd name="T56" fmla="*/ 1 w 497"/>
                <a:gd name="T57" fmla="*/ 0 h 305"/>
                <a:gd name="T58" fmla="*/ 1 w 497"/>
                <a:gd name="T59" fmla="*/ 0 h 305"/>
                <a:gd name="T60" fmla="*/ 1 w 497"/>
                <a:gd name="T61" fmla="*/ 0 h 305"/>
                <a:gd name="T62" fmla="*/ 1 w 497"/>
                <a:gd name="T63" fmla="*/ 0 h 305"/>
                <a:gd name="T64" fmla="*/ 1 w 497"/>
                <a:gd name="T65" fmla="*/ 0 h 305"/>
                <a:gd name="T66" fmla="*/ 1 w 497"/>
                <a:gd name="T67" fmla="*/ 0 h 305"/>
                <a:gd name="T68" fmla="*/ 1 w 497"/>
                <a:gd name="T69" fmla="*/ 0 h 305"/>
                <a:gd name="T70" fmla="*/ 1 w 497"/>
                <a:gd name="T71" fmla="*/ 0 h 305"/>
                <a:gd name="T72" fmla="*/ 1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a:p>
          </p:txBody>
        </p:sp>
        <p:sp>
          <p:nvSpPr>
            <p:cNvPr id="11520" name="Freeform 163"/>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w="9525">
              <a:noFill/>
              <a:round/>
              <a:headEnd/>
              <a:tailEnd/>
            </a:ln>
          </p:spPr>
          <p:txBody>
            <a:bodyPr/>
            <a:lstStyle/>
            <a:p>
              <a:endParaRPr lang="zh-CN" altLang="en-US"/>
            </a:p>
          </p:txBody>
        </p:sp>
        <p:sp>
          <p:nvSpPr>
            <p:cNvPr id="11521" name="Freeform 164"/>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w="9525">
              <a:noFill/>
              <a:round/>
              <a:headEnd/>
              <a:tailEnd/>
            </a:ln>
          </p:spPr>
          <p:txBody>
            <a:bodyPr/>
            <a:lstStyle/>
            <a:p>
              <a:endParaRPr lang="zh-CN" altLang="en-US"/>
            </a:p>
          </p:txBody>
        </p:sp>
        <p:sp>
          <p:nvSpPr>
            <p:cNvPr id="11522" name="Freeform 165"/>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w="9525">
              <a:noFill/>
              <a:round/>
              <a:headEnd/>
              <a:tailEnd/>
            </a:ln>
          </p:spPr>
          <p:txBody>
            <a:bodyPr/>
            <a:lstStyle/>
            <a:p>
              <a:endParaRPr lang="zh-CN" altLang="en-US"/>
            </a:p>
          </p:txBody>
        </p:sp>
        <p:sp>
          <p:nvSpPr>
            <p:cNvPr id="11523" name="Freeform 166"/>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w="9525">
              <a:noFill/>
              <a:round/>
              <a:headEnd/>
              <a:tailEnd/>
            </a:ln>
          </p:spPr>
          <p:txBody>
            <a:bodyPr/>
            <a:lstStyle/>
            <a:p>
              <a:endParaRPr lang="zh-CN" altLang="en-US"/>
            </a:p>
          </p:txBody>
        </p:sp>
        <p:sp>
          <p:nvSpPr>
            <p:cNvPr id="11524" name="Freeform 167"/>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w="9525">
              <a:noFill/>
              <a:round/>
              <a:headEnd/>
              <a:tailEnd/>
            </a:ln>
          </p:spPr>
          <p:txBody>
            <a:bodyPr/>
            <a:lstStyle/>
            <a:p>
              <a:endParaRPr lang="zh-CN" altLang="en-US"/>
            </a:p>
          </p:txBody>
        </p:sp>
        <p:sp>
          <p:nvSpPr>
            <p:cNvPr id="11525" name="Freeform 168"/>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w="9525">
              <a:noFill/>
              <a:round/>
              <a:headEnd/>
              <a:tailEnd/>
            </a:ln>
          </p:spPr>
          <p:txBody>
            <a:bodyPr/>
            <a:lstStyle/>
            <a:p>
              <a:endParaRPr lang="zh-CN" altLang="en-US"/>
            </a:p>
          </p:txBody>
        </p:sp>
        <p:sp>
          <p:nvSpPr>
            <p:cNvPr id="11526" name="Freeform 169"/>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w="9525">
              <a:noFill/>
              <a:round/>
              <a:headEnd/>
              <a:tailEnd/>
            </a:ln>
          </p:spPr>
          <p:txBody>
            <a:bodyPr/>
            <a:lstStyle/>
            <a:p>
              <a:endParaRPr lang="zh-CN" altLang="en-US"/>
            </a:p>
          </p:txBody>
        </p:sp>
        <p:sp>
          <p:nvSpPr>
            <p:cNvPr id="11527" name="Freeform 170"/>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w="9525">
              <a:noFill/>
              <a:round/>
              <a:headEnd/>
              <a:tailEnd/>
            </a:ln>
          </p:spPr>
          <p:txBody>
            <a:bodyPr/>
            <a:lstStyle/>
            <a:p>
              <a:endParaRPr lang="zh-CN" altLang="en-US"/>
            </a:p>
          </p:txBody>
        </p:sp>
        <p:sp>
          <p:nvSpPr>
            <p:cNvPr id="11528" name="Freeform 171"/>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w="9525">
              <a:noFill/>
              <a:round/>
              <a:headEnd/>
              <a:tailEnd/>
            </a:ln>
          </p:spPr>
          <p:txBody>
            <a:bodyPr/>
            <a:lstStyle/>
            <a:p>
              <a:endParaRPr lang="zh-CN" altLang="en-US"/>
            </a:p>
          </p:txBody>
        </p:sp>
      </p:grpSp>
      <p:grpSp>
        <p:nvGrpSpPr>
          <p:cNvPr id="11305" name="Group 172"/>
          <p:cNvGrpSpPr>
            <a:grpSpLocks/>
          </p:cNvGrpSpPr>
          <p:nvPr/>
        </p:nvGrpSpPr>
        <p:grpSpPr bwMode="auto">
          <a:xfrm>
            <a:off x="257175" y="3960813"/>
            <a:ext cx="363538" cy="415925"/>
            <a:chOff x="162" y="1828"/>
            <a:chExt cx="229" cy="262"/>
          </a:xfrm>
        </p:grpSpPr>
        <p:sp>
          <p:nvSpPr>
            <p:cNvPr id="11505" name="Freeform 173"/>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w="9525">
              <a:noFill/>
              <a:round/>
              <a:headEnd/>
              <a:tailEnd/>
            </a:ln>
          </p:spPr>
          <p:txBody>
            <a:bodyPr/>
            <a:lstStyle/>
            <a:p>
              <a:endParaRPr lang="zh-CN" altLang="en-US"/>
            </a:p>
          </p:txBody>
        </p:sp>
        <p:sp>
          <p:nvSpPr>
            <p:cNvPr id="11506" name="Freeform 174"/>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w="9525">
              <a:noFill/>
              <a:round/>
              <a:headEnd/>
              <a:tailEnd/>
            </a:ln>
          </p:spPr>
          <p:txBody>
            <a:bodyPr/>
            <a:lstStyle/>
            <a:p>
              <a:endParaRPr lang="zh-CN" altLang="en-US"/>
            </a:p>
          </p:txBody>
        </p:sp>
        <p:sp>
          <p:nvSpPr>
            <p:cNvPr id="11507" name="Freeform 175"/>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1 h 772"/>
                <a:gd name="T10" fmla="*/ 0 w 309"/>
                <a:gd name="T11" fmla="*/ 1 h 772"/>
                <a:gd name="T12" fmla="*/ 0 w 309"/>
                <a:gd name="T13" fmla="*/ 1 h 772"/>
                <a:gd name="T14" fmla="*/ 0 w 309"/>
                <a:gd name="T15" fmla="*/ 1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a:p>
          </p:txBody>
        </p:sp>
        <p:sp>
          <p:nvSpPr>
            <p:cNvPr id="11508" name="Freeform 176"/>
            <p:cNvSpPr>
              <a:spLocks/>
            </p:cNvSpPr>
            <p:nvPr/>
          </p:nvSpPr>
          <p:spPr bwMode="auto">
            <a:xfrm>
              <a:off x="162" y="1833"/>
              <a:ext cx="229" cy="257"/>
            </a:xfrm>
            <a:custGeom>
              <a:avLst/>
              <a:gdLst>
                <a:gd name="T0" fmla="*/ 0 w 1147"/>
                <a:gd name="T1" fmla="*/ 0 h 1285"/>
                <a:gd name="T2" fmla="*/ 0 w 1147"/>
                <a:gd name="T3" fmla="*/ 0 h 1285"/>
                <a:gd name="T4" fmla="*/ 1 w 1147"/>
                <a:gd name="T5" fmla="*/ 0 h 1285"/>
                <a:gd name="T6" fmla="*/ 1 w 1147"/>
                <a:gd name="T7" fmla="*/ 0 h 1285"/>
                <a:gd name="T8" fmla="*/ 1 w 1147"/>
                <a:gd name="T9" fmla="*/ 0 h 1285"/>
                <a:gd name="T10" fmla="*/ 1 w 1147"/>
                <a:gd name="T11" fmla="*/ 0 h 1285"/>
                <a:gd name="T12" fmla="*/ 1 w 1147"/>
                <a:gd name="T13" fmla="*/ 1 h 1285"/>
                <a:gd name="T14" fmla="*/ 1 w 1147"/>
                <a:gd name="T15" fmla="*/ 1 h 1285"/>
                <a:gd name="T16" fmla="*/ 1 w 1147"/>
                <a:gd name="T17" fmla="*/ 1 h 1285"/>
                <a:gd name="T18" fmla="*/ 1 w 1147"/>
                <a:gd name="T19" fmla="*/ 1 h 1285"/>
                <a:gd name="T20" fmla="*/ 2 w 1147"/>
                <a:gd name="T21" fmla="*/ 1 h 1285"/>
                <a:gd name="T22" fmla="*/ 2 w 1147"/>
                <a:gd name="T23" fmla="*/ 1 h 1285"/>
                <a:gd name="T24" fmla="*/ 2 w 1147"/>
                <a:gd name="T25" fmla="*/ 1 h 1285"/>
                <a:gd name="T26" fmla="*/ 2 w 1147"/>
                <a:gd name="T27" fmla="*/ 1 h 1285"/>
                <a:gd name="T28" fmla="*/ 2 w 1147"/>
                <a:gd name="T29" fmla="*/ 1 h 1285"/>
                <a:gd name="T30" fmla="*/ 2 w 1147"/>
                <a:gd name="T31" fmla="*/ 2 h 1285"/>
                <a:gd name="T32" fmla="*/ 2 w 1147"/>
                <a:gd name="T33" fmla="*/ 2 h 1285"/>
                <a:gd name="T34" fmla="*/ 2 w 1147"/>
                <a:gd name="T35" fmla="*/ 2 h 1285"/>
                <a:gd name="T36" fmla="*/ 1 w 1147"/>
                <a:gd name="T37" fmla="*/ 2 h 1285"/>
                <a:gd name="T38" fmla="*/ 1 w 1147"/>
                <a:gd name="T39" fmla="*/ 2 h 1285"/>
                <a:gd name="T40" fmla="*/ 1 w 1147"/>
                <a:gd name="T41" fmla="*/ 2 h 1285"/>
                <a:gd name="T42" fmla="*/ 1 w 1147"/>
                <a:gd name="T43" fmla="*/ 2 h 1285"/>
                <a:gd name="T44" fmla="*/ 1 w 1147"/>
                <a:gd name="T45" fmla="*/ 2 h 1285"/>
                <a:gd name="T46" fmla="*/ 1 w 1147"/>
                <a:gd name="T47" fmla="*/ 2 h 1285"/>
                <a:gd name="T48" fmla="*/ 1 w 1147"/>
                <a:gd name="T49" fmla="*/ 2 h 1285"/>
                <a:gd name="T50" fmla="*/ 1 w 1147"/>
                <a:gd name="T51" fmla="*/ 2 h 1285"/>
                <a:gd name="T52" fmla="*/ 1 w 1147"/>
                <a:gd name="T53" fmla="*/ 2 h 1285"/>
                <a:gd name="T54" fmla="*/ 1 w 1147"/>
                <a:gd name="T55" fmla="*/ 2 h 1285"/>
                <a:gd name="T56" fmla="*/ 1 w 1147"/>
                <a:gd name="T57" fmla="*/ 2 h 1285"/>
                <a:gd name="T58" fmla="*/ 1 w 1147"/>
                <a:gd name="T59" fmla="*/ 2 h 1285"/>
                <a:gd name="T60" fmla="*/ 1 w 1147"/>
                <a:gd name="T61" fmla="*/ 2 h 1285"/>
                <a:gd name="T62" fmla="*/ 0 w 1147"/>
                <a:gd name="T63" fmla="*/ 2 h 1285"/>
                <a:gd name="T64" fmla="*/ 0 w 1147"/>
                <a:gd name="T65" fmla="*/ 2 h 1285"/>
                <a:gd name="T66" fmla="*/ 0 w 1147"/>
                <a:gd name="T67" fmla="*/ 2 h 1285"/>
                <a:gd name="T68" fmla="*/ 0 w 1147"/>
                <a:gd name="T69" fmla="*/ 2 h 1285"/>
                <a:gd name="T70" fmla="*/ 0 w 1147"/>
                <a:gd name="T71" fmla="*/ 2 h 1285"/>
                <a:gd name="T72" fmla="*/ 0 w 1147"/>
                <a:gd name="T73" fmla="*/ 1 h 1285"/>
                <a:gd name="T74" fmla="*/ 0 w 1147"/>
                <a:gd name="T75" fmla="*/ 1 h 1285"/>
                <a:gd name="T76" fmla="*/ 0 w 1147"/>
                <a:gd name="T77" fmla="*/ 1 h 1285"/>
                <a:gd name="T78" fmla="*/ 0 w 1147"/>
                <a:gd name="T79" fmla="*/ 1 h 1285"/>
                <a:gd name="T80" fmla="*/ 0 w 1147"/>
                <a:gd name="T81" fmla="*/ 1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a:p>
          </p:txBody>
        </p:sp>
        <p:sp>
          <p:nvSpPr>
            <p:cNvPr id="11509" name="Freeform 177"/>
            <p:cNvSpPr>
              <a:spLocks/>
            </p:cNvSpPr>
            <p:nvPr/>
          </p:nvSpPr>
          <p:spPr bwMode="auto">
            <a:xfrm>
              <a:off x="166" y="1848"/>
              <a:ext cx="145" cy="240"/>
            </a:xfrm>
            <a:custGeom>
              <a:avLst/>
              <a:gdLst>
                <a:gd name="T0" fmla="*/ 1 w 725"/>
                <a:gd name="T1" fmla="*/ 2 h 1198"/>
                <a:gd name="T2" fmla="*/ 1 w 725"/>
                <a:gd name="T3" fmla="*/ 2 h 1198"/>
                <a:gd name="T4" fmla="*/ 1 w 725"/>
                <a:gd name="T5" fmla="*/ 1 h 1198"/>
                <a:gd name="T6" fmla="*/ 0 w 725"/>
                <a:gd name="T7" fmla="*/ 1 h 1198"/>
                <a:gd name="T8" fmla="*/ 0 w 725"/>
                <a:gd name="T9" fmla="*/ 1 h 1198"/>
                <a:gd name="T10" fmla="*/ 0 w 725"/>
                <a:gd name="T11" fmla="*/ 1 h 1198"/>
                <a:gd name="T12" fmla="*/ 0 w 725"/>
                <a:gd name="T13" fmla="*/ 1 h 1198"/>
                <a:gd name="T14" fmla="*/ 0 w 725"/>
                <a:gd name="T15" fmla="*/ 1 h 1198"/>
                <a:gd name="T16" fmla="*/ 0 w 725"/>
                <a:gd name="T17" fmla="*/ 1 h 1198"/>
                <a:gd name="T18" fmla="*/ 0 w 725"/>
                <a:gd name="T19" fmla="*/ 1 h 1198"/>
                <a:gd name="T20" fmla="*/ 0 w 725"/>
                <a:gd name="T21" fmla="*/ 0 h 1198"/>
                <a:gd name="T22" fmla="*/ 1 w 725"/>
                <a:gd name="T23" fmla="*/ 0 h 1198"/>
                <a:gd name="T24" fmla="*/ 1 w 725"/>
                <a:gd name="T25" fmla="*/ 0 h 1198"/>
                <a:gd name="T26" fmla="*/ 0 w 725"/>
                <a:gd name="T27" fmla="*/ 0 h 1198"/>
                <a:gd name="T28" fmla="*/ 0 w 725"/>
                <a:gd name="T29" fmla="*/ 0 h 1198"/>
                <a:gd name="T30" fmla="*/ 0 w 725"/>
                <a:gd name="T31" fmla="*/ 0 h 1198"/>
                <a:gd name="T32" fmla="*/ 1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1 h 1198"/>
                <a:gd name="T46" fmla="*/ 0 w 725"/>
                <a:gd name="T47" fmla="*/ 1 h 1198"/>
                <a:gd name="T48" fmla="*/ 0 w 725"/>
                <a:gd name="T49" fmla="*/ 2 h 1198"/>
                <a:gd name="T50" fmla="*/ 0 w 725"/>
                <a:gd name="T51" fmla="*/ 2 h 1198"/>
                <a:gd name="T52" fmla="*/ 0 w 725"/>
                <a:gd name="T53" fmla="*/ 2 h 1198"/>
                <a:gd name="T54" fmla="*/ 0 w 725"/>
                <a:gd name="T55" fmla="*/ 2 h 1198"/>
                <a:gd name="T56" fmla="*/ 0 w 725"/>
                <a:gd name="T57" fmla="*/ 2 h 1198"/>
                <a:gd name="T58" fmla="*/ 1 w 725"/>
                <a:gd name="T59" fmla="*/ 2 h 1198"/>
                <a:gd name="T60" fmla="*/ 1 w 725"/>
                <a:gd name="T61" fmla="*/ 2 h 1198"/>
                <a:gd name="T62" fmla="*/ 1 w 725"/>
                <a:gd name="T63" fmla="*/ 2 h 1198"/>
                <a:gd name="T64" fmla="*/ 1 w 725"/>
                <a:gd name="T65" fmla="*/ 2 h 1198"/>
                <a:gd name="T66" fmla="*/ 1 w 725"/>
                <a:gd name="T67" fmla="*/ 2 h 1198"/>
                <a:gd name="T68" fmla="*/ 1 w 725"/>
                <a:gd name="T69" fmla="*/ 2 h 1198"/>
                <a:gd name="T70" fmla="*/ 1 w 725"/>
                <a:gd name="T71" fmla="*/ 2 h 1198"/>
                <a:gd name="T72" fmla="*/ 1 w 725"/>
                <a:gd name="T73" fmla="*/ 2 h 1198"/>
                <a:gd name="T74" fmla="*/ 1 w 725"/>
                <a:gd name="T75" fmla="*/ 2 h 1198"/>
                <a:gd name="T76" fmla="*/ 1 w 725"/>
                <a:gd name="T77" fmla="*/ 2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w="9525">
              <a:noFill/>
              <a:round/>
              <a:headEnd/>
              <a:tailEnd/>
            </a:ln>
          </p:spPr>
          <p:txBody>
            <a:bodyPr/>
            <a:lstStyle/>
            <a:p>
              <a:endParaRPr lang="zh-CN" altLang="en-US"/>
            </a:p>
          </p:txBody>
        </p:sp>
        <p:sp>
          <p:nvSpPr>
            <p:cNvPr id="11510" name="Freeform 178"/>
            <p:cNvSpPr>
              <a:spLocks/>
            </p:cNvSpPr>
            <p:nvPr/>
          </p:nvSpPr>
          <p:spPr bwMode="auto">
            <a:xfrm>
              <a:off x="176" y="1968"/>
              <a:ext cx="43" cy="110"/>
            </a:xfrm>
            <a:custGeom>
              <a:avLst/>
              <a:gdLst>
                <a:gd name="T0" fmla="*/ 0 w 211"/>
                <a:gd name="T1" fmla="*/ 1 h 553"/>
                <a:gd name="T2" fmla="*/ 0 w 211"/>
                <a:gd name="T3" fmla="*/ 1 h 553"/>
                <a:gd name="T4" fmla="*/ 0 w 211"/>
                <a:gd name="T5" fmla="*/ 1 h 553"/>
                <a:gd name="T6" fmla="*/ 0 w 211"/>
                <a:gd name="T7" fmla="*/ 1 h 553"/>
                <a:gd name="T8" fmla="*/ 0 w 211"/>
                <a:gd name="T9" fmla="*/ 1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1 h 553"/>
                <a:gd name="T24" fmla="*/ 0 w 211"/>
                <a:gd name="T25" fmla="*/ 1 h 553"/>
                <a:gd name="T26" fmla="*/ 0 w 211"/>
                <a:gd name="T27" fmla="*/ 1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w="9525">
              <a:noFill/>
              <a:round/>
              <a:headEnd/>
              <a:tailEnd/>
            </a:ln>
          </p:spPr>
          <p:txBody>
            <a:bodyPr/>
            <a:lstStyle/>
            <a:p>
              <a:endParaRPr lang="zh-CN" altLang="en-US"/>
            </a:p>
          </p:txBody>
        </p:sp>
        <p:sp>
          <p:nvSpPr>
            <p:cNvPr id="11511" name="Freeform 179"/>
            <p:cNvSpPr>
              <a:spLocks/>
            </p:cNvSpPr>
            <p:nvPr/>
          </p:nvSpPr>
          <p:spPr bwMode="auto">
            <a:xfrm>
              <a:off x="220" y="1878"/>
              <a:ext cx="167" cy="167"/>
            </a:xfrm>
            <a:custGeom>
              <a:avLst/>
              <a:gdLst>
                <a:gd name="T0" fmla="*/ 0 w 838"/>
                <a:gd name="T1" fmla="*/ 0 h 832"/>
                <a:gd name="T2" fmla="*/ 1 w 838"/>
                <a:gd name="T3" fmla="*/ 0 h 832"/>
                <a:gd name="T4" fmla="*/ 0 w 838"/>
                <a:gd name="T5" fmla="*/ 0 h 832"/>
                <a:gd name="T6" fmla="*/ 1 w 838"/>
                <a:gd name="T7" fmla="*/ 1 h 832"/>
                <a:gd name="T8" fmla="*/ 1 w 838"/>
                <a:gd name="T9" fmla="*/ 1 h 832"/>
                <a:gd name="T10" fmla="*/ 0 w 838"/>
                <a:gd name="T11" fmla="*/ 1 h 832"/>
                <a:gd name="T12" fmla="*/ 1 w 838"/>
                <a:gd name="T13" fmla="*/ 1 h 832"/>
                <a:gd name="T14" fmla="*/ 1 w 838"/>
                <a:gd name="T15" fmla="*/ 1 h 832"/>
                <a:gd name="T16" fmla="*/ 1 w 838"/>
                <a:gd name="T17" fmla="*/ 1 h 832"/>
                <a:gd name="T18" fmla="*/ 1 w 838"/>
                <a:gd name="T19" fmla="*/ 1 h 832"/>
                <a:gd name="T20" fmla="*/ 1 w 838"/>
                <a:gd name="T21" fmla="*/ 1 h 832"/>
                <a:gd name="T22" fmla="*/ 1 w 838"/>
                <a:gd name="T23" fmla="*/ 1 h 832"/>
                <a:gd name="T24" fmla="*/ 1 w 838"/>
                <a:gd name="T25" fmla="*/ 1 h 832"/>
                <a:gd name="T26" fmla="*/ 1 w 838"/>
                <a:gd name="T27" fmla="*/ 1 h 832"/>
                <a:gd name="T28" fmla="*/ 1 w 838"/>
                <a:gd name="T29" fmla="*/ 1 h 832"/>
                <a:gd name="T30" fmla="*/ 1 w 838"/>
                <a:gd name="T31" fmla="*/ 1 h 832"/>
                <a:gd name="T32" fmla="*/ 1 w 838"/>
                <a:gd name="T33" fmla="*/ 1 h 832"/>
                <a:gd name="T34" fmla="*/ 1 w 838"/>
                <a:gd name="T35" fmla="*/ 1 h 832"/>
                <a:gd name="T36" fmla="*/ 1 w 838"/>
                <a:gd name="T37" fmla="*/ 1 h 832"/>
                <a:gd name="T38" fmla="*/ 1 w 838"/>
                <a:gd name="T39" fmla="*/ 1 h 832"/>
                <a:gd name="T40" fmla="*/ 1 w 838"/>
                <a:gd name="T41" fmla="*/ 1 h 832"/>
                <a:gd name="T42" fmla="*/ 1 w 838"/>
                <a:gd name="T43" fmla="*/ 1 h 832"/>
                <a:gd name="T44" fmla="*/ 1 w 838"/>
                <a:gd name="T45" fmla="*/ 1 h 832"/>
                <a:gd name="T46" fmla="*/ 1 w 838"/>
                <a:gd name="T47" fmla="*/ 1 h 832"/>
                <a:gd name="T48" fmla="*/ 1 w 838"/>
                <a:gd name="T49" fmla="*/ 1 h 832"/>
                <a:gd name="T50" fmla="*/ 1 w 838"/>
                <a:gd name="T51" fmla="*/ 1 h 832"/>
                <a:gd name="T52" fmla="*/ 1 w 838"/>
                <a:gd name="T53" fmla="*/ 1 h 832"/>
                <a:gd name="T54" fmla="*/ 1 w 838"/>
                <a:gd name="T55" fmla="*/ 1 h 832"/>
                <a:gd name="T56" fmla="*/ 1 w 838"/>
                <a:gd name="T57" fmla="*/ 1 h 832"/>
                <a:gd name="T58" fmla="*/ 0 w 838"/>
                <a:gd name="T59" fmla="*/ 1 h 832"/>
                <a:gd name="T60" fmla="*/ 0 w 838"/>
                <a:gd name="T61" fmla="*/ 1 h 832"/>
                <a:gd name="T62" fmla="*/ 0 w 838"/>
                <a:gd name="T63" fmla="*/ 1 h 832"/>
                <a:gd name="T64" fmla="*/ 1 w 838"/>
                <a:gd name="T65" fmla="*/ 1 h 832"/>
                <a:gd name="T66" fmla="*/ 0 w 838"/>
                <a:gd name="T67" fmla="*/ 1 h 832"/>
                <a:gd name="T68" fmla="*/ 0 w 838"/>
                <a:gd name="T69" fmla="*/ 1 h 832"/>
                <a:gd name="T70" fmla="*/ 0 w 838"/>
                <a:gd name="T71" fmla="*/ 1 h 832"/>
                <a:gd name="T72" fmla="*/ 0 w 838"/>
                <a:gd name="T73" fmla="*/ 1 h 832"/>
                <a:gd name="T74" fmla="*/ 0 w 838"/>
                <a:gd name="T75" fmla="*/ 1 h 832"/>
                <a:gd name="T76" fmla="*/ 0 w 838"/>
                <a:gd name="T77" fmla="*/ 1 h 832"/>
                <a:gd name="T78" fmla="*/ 1 w 838"/>
                <a:gd name="T79" fmla="*/ 1 h 832"/>
                <a:gd name="T80" fmla="*/ 1 w 838"/>
                <a:gd name="T81" fmla="*/ 1 h 832"/>
                <a:gd name="T82" fmla="*/ 0 w 838"/>
                <a:gd name="T83" fmla="*/ 1 h 832"/>
                <a:gd name="T84" fmla="*/ 0 w 838"/>
                <a:gd name="T85" fmla="*/ 1 h 832"/>
                <a:gd name="T86" fmla="*/ 0 w 838"/>
                <a:gd name="T87" fmla="*/ 1 h 832"/>
                <a:gd name="T88" fmla="*/ 0 w 838"/>
                <a:gd name="T89" fmla="*/ 1 h 832"/>
                <a:gd name="T90" fmla="*/ 0 w 838"/>
                <a:gd name="T91" fmla="*/ 1 h 832"/>
                <a:gd name="T92" fmla="*/ 0 w 838"/>
                <a:gd name="T93" fmla="*/ 1 h 832"/>
                <a:gd name="T94" fmla="*/ 0 w 838"/>
                <a:gd name="T95" fmla="*/ 1 h 832"/>
                <a:gd name="T96" fmla="*/ 0 w 838"/>
                <a:gd name="T97" fmla="*/ 1 h 832"/>
                <a:gd name="T98" fmla="*/ 0 w 838"/>
                <a:gd name="T99" fmla="*/ 1 h 832"/>
                <a:gd name="T100" fmla="*/ 0 w 838"/>
                <a:gd name="T101" fmla="*/ 1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w="9525">
              <a:noFill/>
              <a:round/>
              <a:headEnd/>
              <a:tailEnd/>
            </a:ln>
          </p:spPr>
          <p:txBody>
            <a:bodyPr/>
            <a:lstStyle/>
            <a:p>
              <a:endParaRPr lang="zh-CN" altLang="en-US"/>
            </a:p>
          </p:txBody>
        </p:sp>
        <p:sp>
          <p:nvSpPr>
            <p:cNvPr id="11512" name="Freeform 180"/>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w="9525">
              <a:noFill/>
              <a:round/>
              <a:headEnd/>
              <a:tailEnd/>
            </a:ln>
          </p:spPr>
          <p:txBody>
            <a:bodyPr/>
            <a:lstStyle/>
            <a:p>
              <a:endParaRPr lang="zh-CN" altLang="en-US"/>
            </a:p>
          </p:txBody>
        </p:sp>
        <p:sp>
          <p:nvSpPr>
            <p:cNvPr id="11513" name="Freeform 181"/>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w="9525">
              <a:noFill/>
              <a:round/>
              <a:headEnd/>
              <a:tailEnd/>
            </a:ln>
          </p:spPr>
          <p:txBody>
            <a:bodyPr/>
            <a:lstStyle/>
            <a:p>
              <a:endParaRPr lang="zh-CN" altLang="en-US"/>
            </a:p>
          </p:txBody>
        </p:sp>
        <p:sp>
          <p:nvSpPr>
            <p:cNvPr id="11514" name="Freeform 182"/>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w="9525">
              <a:noFill/>
              <a:round/>
              <a:headEnd/>
              <a:tailEnd/>
            </a:ln>
          </p:spPr>
          <p:txBody>
            <a:bodyPr/>
            <a:lstStyle/>
            <a:p>
              <a:endParaRPr lang="zh-CN" altLang="en-US"/>
            </a:p>
          </p:txBody>
        </p:sp>
        <p:sp>
          <p:nvSpPr>
            <p:cNvPr id="11515" name="Freeform 183"/>
            <p:cNvSpPr>
              <a:spLocks/>
            </p:cNvSpPr>
            <p:nvPr/>
          </p:nvSpPr>
          <p:spPr bwMode="auto">
            <a:xfrm>
              <a:off x="286" y="1913"/>
              <a:ext cx="23" cy="73"/>
            </a:xfrm>
            <a:custGeom>
              <a:avLst/>
              <a:gdLst>
                <a:gd name="T0" fmla="*/ 0 w 115"/>
                <a:gd name="T1" fmla="*/ 1 h 368"/>
                <a:gd name="T2" fmla="*/ 0 w 115"/>
                <a:gd name="T3" fmla="*/ 1 h 368"/>
                <a:gd name="T4" fmla="*/ 0 w 115"/>
                <a:gd name="T5" fmla="*/ 1 h 368"/>
                <a:gd name="T6" fmla="*/ 0 w 115"/>
                <a:gd name="T7" fmla="*/ 1 h 368"/>
                <a:gd name="T8" fmla="*/ 0 w 115"/>
                <a:gd name="T9" fmla="*/ 1 h 368"/>
                <a:gd name="T10" fmla="*/ 0 w 115"/>
                <a:gd name="T11" fmla="*/ 1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1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w="9525">
              <a:noFill/>
              <a:round/>
              <a:headEnd/>
              <a:tailEnd/>
            </a:ln>
          </p:spPr>
          <p:txBody>
            <a:bodyPr/>
            <a:lstStyle/>
            <a:p>
              <a:endParaRPr lang="zh-CN" altLang="en-US"/>
            </a:p>
          </p:txBody>
        </p:sp>
        <p:sp>
          <p:nvSpPr>
            <p:cNvPr id="11516" name="Freeform 184"/>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w="9525">
              <a:noFill/>
              <a:round/>
              <a:headEnd/>
              <a:tailEnd/>
            </a:ln>
          </p:spPr>
          <p:txBody>
            <a:bodyPr/>
            <a:lstStyle/>
            <a:p>
              <a:endParaRPr lang="zh-CN" altLang="en-US"/>
            </a:p>
          </p:txBody>
        </p:sp>
        <p:sp>
          <p:nvSpPr>
            <p:cNvPr id="11517" name="Freeform 185"/>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w="9525">
              <a:noFill/>
              <a:round/>
              <a:headEnd/>
              <a:tailEnd/>
            </a:ln>
          </p:spPr>
          <p:txBody>
            <a:bodyPr/>
            <a:lstStyle/>
            <a:p>
              <a:endParaRPr lang="zh-CN" altLang="en-US"/>
            </a:p>
          </p:txBody>
        </p:sp>
        <p:sp>
          <p:nvSpPr>
            <p:cNvPr id="11518" name="Freeform 186"/>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w="9525">
              <a:noFill/>
              <a:round/>
              <a:headEnd/>
              <a:tailEnd/>
            </a:ln>
          </p:spPr>
          <p:txBody>
            <a:bodyPr/>
            <a:lstStyle/>
            <a:p>
              <a:endParaRPr lang="zh-CN" altLang="en-US"/>
            </a:p>
          </p:txBody>
        </p:sp>
      </p:grpSp>
      <p:grpSp>
        <p:nvGrpSpPr>
          <p:cNvPr id="11306" name="Group 187"/>
          <p:cNvGrpSpPr>
            <a:grpSpLocks/>
          </p:cNvGrpSpPr>
          <p:nvPr/>
        </p:nvGrpSpPr>
        <p:grpSpPr bwMode="auto">
          <a:xfrm>
            <a:off x="223838" y="4249738"/>
            <a:ext cx="195262" cy="265112"/>
            <a:chOff x="141" y="2010"/>
            <a:chExt cx="123" cy="167"/>
          </a:xfrm>
        </p:grpSpPr>
        <p:sp>
          <p:nvSpPr>
            <p:cNvPr id="11503" name="Freeform 188"/>
            <p:cNvSpPr>
              <a:spLocks/>
            </p:cNvSpPr>
            <p:nvPr/>
          </p:nvSpPr>
          <p:spPr bwMode="auto">
            <a:xfrm>
              <a:off x="141" y="2010"/>
              <a:ext cx="123" cy="167"/>
            </a:xfrm>
            <a:custGeom>
              <a:avLst/>
              <a:gdLst>
                <a:gd name="T0" fmla="*/ 1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1 h 835"/>
                <a:gd name="T18" fmla="*/ 0 w 617"/>
                <a:gd name="T19" fmla="*/ 1 h 835"/>
                <a:gd name="T20" fmla="*/ 0 w 617"/>
                <a:gd name="T21" fmla="*/ 1 h 835"/>
                <a:gd name="T22" fmla="*/ 0 w 617"/>
                <a:gd name="T23" fmla="*/ 1 h 835"/>
                <a:gd name="T24" fmla="*/ 1 w 617"/>
                <a:gd name="T25" fmla="*/ 1 h 835"/>
                <a:gd name="T26" fmla="*/ 1 w 617"/>
                <a:gd name="T27" fmla="*/ 1 h 835"/>
                <a:gd name="T28" fmla="*/ 1 w 617"/>
                <a:gd name="T29" fmla="*/ 1 h 835"/>
                <a:gd name="T30" fmla="*/ 1 w 617"/>
                <a:gd name="T31" fmla="*/ 1 h 835"/>
                <a:gd name="T32" fmla="*/ 1 w 617"/>
                <a:gd name="T33" fmla="*/ 1 h 835"/>
                <a:gd name="T34" fmla="*/ 1 w 617"/>
                <a:gd name="T35" fmla="*/ 1 h 835"/>
                <a:gd name="T36" fmla="*/ 1 w 617"/>
                <a:gd name="T37" fmla="*/ 1 h 835"/>
                <a:gd name="T38" fmla="*/ 1 w 617"/>
                <a:gd name="T39" fmla="*/ 0 h 835"/>
                <a:gd name="T40" fmla="*/ 1 w 617"/>
                <a:gd name="T41" fmla="*/ 0 h 835"/>
                <a:gd name="T42" fmla="*/ 1 w 617"/>
                <a:gd name="T43" fmla="*/ 0 h 835"/>
                <a:gd name="T44" fmla="*/ 1 w 617"/>
                <a:gd name="T45" fmla="*/ 0 h 835"/>
                <a:gd name="T46" fmla="*/ 1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a:p>
          </p:txBody>
        </p:sp>
        <p:sp>
          <p:nvSpPr>
            <p:cNvPr id="11504" name="Freeform 189"/>
            <p:cNvSpPr>
              <a:spLocks/>
            </p:cNvSpPr>
            <p:nvPr/>
          </p:nvSpPr>
          <p:spPr bwMode="auto">
            <a:xfrm>
              <a:off x="143" y="2019"/>
              <a:ext cx="106" cy="153"/>
            </a:xfrm>
            <a:custGeom>
              <a:avLst/>
              <a:gdLst>
                <a:gd name="T0" fmla="*/ 1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1 h 766"/>
                <a:gd name="T14" fmla="*/ 0 w 531"/>
                <a:gd name="T15" fmla="*/ 1 h 766"/>
                <a:gd name="T16" fmla="*/ 0 w 531"/>
                <a:gd name="T17" fmla="*/ 1 h 766"/>
                <a:gd name="T18" fmla="*/ 0 w 531"/>
                <a:gd name="T19" fmla="*/ 1 h 766"/>
                <a:gd name="T20" fmla="*/ 0 w 531"/>
                <a:gd name="T21" fmla="*/ 1 h 766"/>
                <a:gd name="T22" fmla="*/ 1 w 531"/>
                <a:gd name="T23" fmla="*/ 1 h 766"/>
                <a:gd name="T24" fmla="*/ 1 w 531"/>
                <a:gd name="T25" fmla="*/ 1 h 766"/>
                <a:gd name="T26" fmla="*/ 1 w 531"/>
                <a:gd name="T27" fmla="*/ 1 h 766"/>
                <a:gd name="T28" fmla="*/ 1 w 531"/>
                <a:gd name="T29" fmla="*/ 1 h 766"/>
                <a:gd name="T30" fmla="*/ 1 w 531"/>
                <a:gd name="T31" fmla="*/ 1 h 766"/>
                <a:gd name="T32" fmla="*/ 1 w 531"/>
                <a:gd name="T33" fmla="*/ 1 h 766"/>
                <a:gd name="T34" fmla="*/ 1 w 531"/>
                <a:gd name="T35" fmla="*/ 1 h 766"/>
                <a:gd name="T36" fmla="*/ 1 w 531"/>
                <a:gd name="T37" fmla="*/ 0 h 766"/>
                <a:gd name="T38" fmla="*/ 1 w 531"/>
                <a:gd name="T39" fmla="*/ 0 h 766"/>
                <a:gd name="T40" fmla="*/ 1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w="9525">
              <a:noFill/>
              <a:round/>
              <a:headEnd/>
              <a:tailEnd/>
            </a:ln>
          </p:spPr>
          <p:txBody>
            <a:bodyPr/>
            <a:lstStyle/>
            <a:p>
              <a:endParaRPr lang="zh-CN" altLang="en-US"/>
            </a:p>
          </p:txBody>
        </p:sp>
      </p:grpSp>
      <p:sp>
        <p:nvSpPr>
          <p:cNvPr id="11307" name="Freeform 190"/>
          <p:cNvSpPr>
            <a:spLocks/>
          </p:cNvSpPr>
          <p:nvPr/>
        </p:nvSpPr>
        <p:spPr bwMode="auto">
          <a:xfrm>
            <a:off x="703263" y="4551363"/>
            <a:ext cx="14287" cy="223837"/>
          </a:xfrm>
          <a:custGeom>
            <a:avLst/>
            <a:gdLst>
              <a:gd name="T0" fmla="*/ 2147483647 w 43"/>
              <a:gd name="T1" fmla="*/ 0 h 703"/>
              <a:gd name="T2" fmla="*/ 2147483647 w 43"/>
              <a:gd name="T3" fmla="*/ 2147483647 h 703"/>
              <a:gd name="T4" fmla="*/ 2147483647 w 43"/>
              <a:gd name="T5" fmla="*/ 2147483647 h 703"/>
              <a:gd name="T6" fmla="*/ 2147483647 w 43"/>
              <a:gd name="T7" fmla="*/ 2147483647 h 703"/>
              <a:gd name="T8" fmla="*/ 2147483647 w 43"/>
              <a:gd name="T9" fmla="*/ 2147483647 h 703"/>
              <a:gd name="T10" fmla="*/ 2147483647 w 43"/>
              <a:gd name="T11" fmla="*/ 2147483647 h 703"/>
              <a:gd name="T12" fmla="*/ 2147483647 w 43"/>
              <a:gd name="T13" fmla="*/ 2147483647 h 703"/>
              <a:gd name="T14" fmla="*/ 0 w 43"/>
              <a:gd name="T15" fmla="*/ 2147483647 h 703"/>
              <a:gd name="T16" fmla="*/ 2147483647 w 43"/>
              <a:gd name="T17" fmla="*/ 2147483647 h 703"/>
              <a:gd name="T18" fmla="*/ 2147483647 w 43"/>
              <a:gd name="T19" fmla="*/ 2147483647 h 703"/>
              <a:gd name="T20" fmla="*/ 2147483647 w 43"/>
              <a:gd name="T21" fmla="*/ 2147483647 h 703"/>
              <a:gd name="T22" fmla="*/ 2147483647 w 43"/>
              <a:gd name="T23" fmla="*/ 2147483647 h 703"/>
              <a:gd name="T24" fmla="*/ 2147483647 w 43"/>
              <a:gd name="T25" fmla="*/ 2147483647 h 703"/>
              <a:gd name="T26" fmla="*/ 2147483647 w 43"/>
              <a:gd name="T27" fmla="*/ 2147483647 h 703"/>
              <a:gd name="T28" fmla="*/ 2147483647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w="9525">
            <a:noFill/>
            <a:round/>
            <a:headEnd/>
            <a:tailEnd/>
          </a:ln>
        </p:spPr>
        <p:txBody>
          <a:bodyPr/>
          <a:lstStyle/>
          <a:p>
            <a:endParaRPr lang="zh-CN" altLang="en-US"/>
          </a:p>
        </p:txBody>
      </p:sp>
      <p:sp>
        <p:nvSpPr>
          <p:cNvPr id="11308" name="Freeform 191"/>
          <p:cNvSpPr>
            <a:spLocks/>
          </p:cNvSpPr>
          <p:nvPr/>
        </p:nvSpPr>
        <p:spPr bwMode="auto">
          <a:xfrm>
            <a:off x="646113" y="4554538"/>
            <a:ext cx="34925" cy="11112"/>
          </a:xfrm>
          <a:custGeom>
            <a:avLst/>
            <a:gdLst>
              <a:gd name="T0" fmla="*/ 2147483647 w 112"/>
              <a:gd name="T1" fmla="*/ 0 h 36"/>
              <a:gd name="T2" fmla="*/ 2147483647 w 112"/>
              <a:gd name="T3" fmla="*/ 2147483647 h 36"/>
              <a:gd name="T4" fmla="*/ 2147483647 w 112"/>
              <a:gd name="T5" fmla="*/ 2147483647 h 36"/>
              <a:gd name="T6" fmla="*/ 0 w 112"/>
              <a:gd name="T7" fmla="*/ 2147483647 h 36"/>
              <a:gd name="T8" fmla="*/ 2147483647 w 112"/>
              <a:gd name="T9" fmla="*/ 2147483647 h 36"/>
              <a:gd name="T10" fmla="*/ 2147483647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w="9525">
            <a:noFill/>
            <a:round/>
            <a:headEnd/>
            <a:tailEnd/>
          </a:ln>
        </p:spPr>
        <p:txBody>
          <a:bodyPr/>
          <a:lstStyle/>
          <a:p>
            <a:endParaRPr lang="zh-CN" altLang="en-US"/>
          </a:p>
        </p:txBody>
      </p:sp>
      <p:sp>
        <p:nvSpPr>
          <p:cNvPr id="11309" name="Freeform 192"/>
          <p:cNvSpPr>
            <a:spLocks/>
          </p:cNvSpPr>
          <p:nvPr/>
        </p:nvSpPr>
        <p:spPr bwMode="auto">
          <a:xfrm>
            <a:off x="498475" y="3973513"/>
            <a:ext cx="47625" cy="128587"/>
          </a:xfrm>
          <a:custGeom>
            <a:avLst/>
            <a:gdLst>
              <a:gd name="T0" fmla="*/ 0 w 150"/>
              <a:gd name="T1" fmla="*/ 0 h 407"/>
              <a:gd name="T2" fmla="*/ 2147483647 w 150"/>
              <a:gd name="T3" fmla="*/ 2147483647 h 407"/>
              <a:gd name="T4" fmla="*/ 2147483647 w 150"/>
              <a:gd name="T5" fmla="*/ 2147483647 h 407"/>
              <a:gd name="T6" fmla="*/ 2147483647 w 150"/>
              <a:gd name="T7" fmla="*/ 2147483647 h 407"/>
              <a:gd name="T8" fmla="*/ 2147483647 w 150"/>
              <a:gd name="T9" fmla="*/ 2147483647 h 407"/>
              <a:gd name="T10" fmla="*/ 2147483647 w 150"/>
              <a:gd name="T11" fmla="*/ 2147483647 h 407"/>
              <a:gd name="T12" fmla="*/ 2147483647 w 150"/>
              <a:gd name="T13" fmla="*/ 2147483647 h 407"/>
              <a:gd name="T14" fmla="*/ 2147483647 w 150"/>
              <a:gd name="T15" fmla="*/ 2147483647 h 407"/>
              <a:gd name="T16" fmla="*/ 2147483647 w 150"/>
              <a:gd name="T17" fmla="*/ 2147483647 h 407"/>
              <a:gd name="T18" fmla="*/ 2147483647 w 150"/>
              <a:gd name="T19" fmla="*/ 2147483647 h 407"/>
              <a:gd name="T20" fmla="*/ 2147483647 w 150"/>
              <a:gd name="T21" fmla="*/ 2147483647 h 407"/>
              <a:gd name="T22" fmla="*/ 2147483647 w 150"/>
              <a:gd name="T23" fmla="*/ 2147483647 h 407"/>
              <a:gd name="T24" fmla="*/ 2147483647 w 150"/>
              <a:gd name="T25" fmla="*/ 2147483647 h 407"/>
              <a:gd name="T26" fmla="*/ 2147483647 w 150"/>
              <a:gd name="T27" fmla="*/ 2147483647 h 407"/>
              <a:gd name="T28" fmla="*/ 2147483647 w 150"/>
              <a:gd name="T29" fmla="*/ 2147483647 h 407"/>
              <a:gd name="T30" fmla="*/ 2147483647 w 150"/>
              <a:gd name="T31" fmla="*/ 2147483647 h 407"/>
              <a:gd name="T32" fmla="*/ 2147483647 w 150"/>
              <a:gd name="T33" fmla="*/ 2147483647 h 407"/>
              <a:gd name="T34" fmla="*/ 2147483647 w 150"/>
              <a:gd name="T35" fmla="*/ 2147483647 h 407"/>
              <a:gd name="T36" fmla="*/ 2147483647 w 150"/>
              <a:gd name="T37" fmla="*/ 2147483647 h 407"/>
              <a:gd name="T38" fmla="*/ 2147483647 w 150"/>
              <a:gd name="T39" fmla="*/ 2147483647 h 407"/>
              <a:gd name="T40" fmla="*/ 2147483647 w 150"/>
              <a:gd name="T41" fmla="*/ 2147483647 h 407"/>
              <a:gd name="T42" fmla="*/ 2147483647 w 150"/>
              <a:gd name="T43" fmla="*/ 2147483647 h 407"/>
              <a:gd name="T44" fmla="*/ 2147483647 w 150"/>
              <a:gd name="T45" fmla="*/ 2147483647 h 407"/>
              <a:gd name="T46" fmla="*/ 2147483647 w 150"/>
              <a:gd name="T47" fmla="*/ 2147483647 h 407"/>
              <a:gd name="T48" fmla="*/ 2147483647 w 150"/>
              <a:gd name="T49" fmla="*/ 2147483647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p:spPr>
        <p:txBody>
          <a:bodyPr/>
          <a:lstStyle/>
          <a:p>
            <a:endParaRPr lang="zh-CN" altLang="en-US"/>
          </a:p>
        </p:txBody>
      </p:sp>
      <p:sp>
        <p:nvSpPr>
          <p:cNvPr id="11310" name="Text Box 193"/>
          <p:cNvSpPr txBox="1">
            <a:spLocks noChangeArrowheads="1"/>
          </p:cNvSpPr>
          <p:nvPr/>
        </p:nvSpPr>
        <p:spPr bwMode="auto">
          <a:xfrm>
            <a:off x="7772400" y="4689475"/>
            <a:ext cx="1104900"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11311" name="Oval 194"/>
          <p:cNvSpPr>
            <a:spLocks noChangeArrowheads="1"/>
          </p:cNvSpPr>
          <p:nvPr/>
        </p:nvSpPr>
        <p:spPr bwMode="auto">
          <a:xfrm>
            <a:off x="762000" y="4079875"/>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grpSp>
        <p:nvGrpSpPr>
          <p:cNvPr id="11312" name="Group 195"/>
          <p:cNvGrpSpPr>
            <a:grpSpLocks/>
          </p:cNvGrpSpPr>
          <p:nvPr/>
        </p:nvGrpSpPr>
        <p:grpSpPr bwMode="auto">
          <a:xfrm>
            <a:off x="7926388" y="3716338"/>
            <a:ext cx="709612" cy="495300"/>
            <a:chOff x="4993" y="1674"/>
            <a:chExt cx="447" cy="312"/>
          </a:xfrm>
        </p:grpSpPr>
        <p:grpSp>
          <p:nvGrpSpPr>
            <p:cNvPr id="11452" name="Group 196"/>
            <p:cNvGrpSpPr>
              <a:grpSpLocks/>
            </p:cNvGrpSpPr>
            <p:nvPr/>
          </p:nvGrpSpPr>
          <p:grpSpPr bwMode="auto">
            <a:xfrm>
              <a:off x="4993" y="1674"/>
              <a:ext cx="345" cy="282"/>
              <a:chOff x="4993" y="1674"/>
              <a:chExt cx="345" cy="282"/>
            </a:xfrm>
          </p:grpSpPr>
          <p:grpSp>
            <p:nvGrpSpPr>
              <p:cNvPr id="11485" name="Group 197"/>
              <p:cNvGrpSpPr>
                <a:grpSpLocks/>
              </p:cNvGrpSpPr>
              <p:nvPr/>
            </p:nvGrpSpPr>
            <p:grpSpPr bwMode="auto">
              <a:xfrm>
                <a:off x="4993" y="1674"/>
                <a:ext cx="345" cy="282"/>
                <a:chOff x="4993" y="1674"/>
                <a:chExt cx="345" cy="282"/>
              </a:xfrm>
            </p:grpSpPr>
            <p:grpSp>
              <p:nvGrpSpPr>
                <p:cNvPr id="11494" name="Group 198"/>
                <p:cNvGrpSpPr>
                  <a:grpSpLocks/>
                </p:cNvGrpSpPr>
                <p:nvPr/>
              </p:nvGrpSpPr>
              <p:grpSpPr bwMode="auto">
                <a:xfrm>
                  <a:off x="4993" y="1833"/>
                  <a:ext cx="345" cy="123"/>
                  <a:chOff x="4993" y="1833"/>
                  <a:chExt cx="345" cy="123"/>
                </a:xfrm>
              </p:grpSpPr>
              <p:sp>
                <p:nvSpPr>
                  <p:cNvPr id="11500" name="Freeform 199"/>
                  <p:cNvSpPr>
                    <a:spLocks/>
                  </p:cNvSpPr>
                  <p:nvPr/>
                </p:nvSpPr>
                <p:spPr bwMode="auto">
                  <a:xfrm>
                    <a:off x="5140" y="1833"/>
                    <a:ext cx="198" cy="123"/>
                  </a:xfrm>
                  <a:custGeom>
                    <a:avLst/>
                    <a:gdLst>
                      <a:gd name="T0" fmla="*/ 0 w 1188"/>
                      <a:gd name="T1" fmla="*/ 0 h 738"/>
                      <a:gd name="T2" fmla="*/ 0 w 1188"/>
                      <a:gd name="T3" fmla="*/ 0 h 738"/>
                      <a:gd name="T4" fmla="*/ 1 w 1188"/>
                      <a:gd name="T5" fmla="*/ 0 h 738"/>
                      <a:gd name="T6" fmla="*/ 1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a:p>
                </p:txBody>
              </p:sp>
              <p:sp>
                <p:nvSpPr>
                  <p:cNvPr id="11501" name="Freeform 200"/>
                  <p:cNvSpPr>
                    <a:spLocks/>
                  </p:cNvSpPr>
                  <p:nvPr/>
                </p:nvSpPr>
                <p:spPr bwMode="auto">
                  <a:xfrm>
                    <a:off x="4993" y="1862"/>
                    <a:ext cx="147" cy="94"/>
                  </a:xfrm>
                  <a:custGeom>
                    <a:avLst/>
                    <a:gdLst>
                      <a:gd name="T0" fmla="*/ 1 w 882"/>
                      <a:gd name="T1" fmla="*/ 0 h 563"/>
                      <a:gd name="T2" fmla="*/ 1 w 882"/>
                      <a:gd name="T3" fmla="*/ 1 h 563"/>
                      <a:gd name="T4" fmla="*/ 0 w 882"/>
                      <a:gd name="T5" fmla="*/ 0 h 563"/>
                      <a:gd name="T6" fmla="*/ 0 w 882"/>
                      <a:gd name="T7" fmla="*/ 0 h 563"/>
                      <a:gd name="T8" fmla="*/ 1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a:p>
                </p:txBody>
              </p:sp>
              <p:sp>
                <p:nvSpPr>
                  <p:cNvPr id="11502" name="Freeform 201"/>
                  <p:cNvSpPr>
                    <a:spLocks/>
                  </p:cNvSpPr>
                  <p:nvPr/>
                </p:nvSpPr>
                <p:spPr bwMode="auto">
                  <a:xfrm>
                    <a:off x="4993" y="1833"/>
                    <a:ext cx="345" cy="38"/>
                  </a:xfrm>
                  <a:custGeom>
                    <a:avLst/>
                    <a:gdLst>
                      <a:gd name="T0" fmla="*/ 0 w 2070"/>
                      <a:gd name="T1" fmla="*/ 0 h 225"/>
                      <a:gd name="T2" fmla="*/ 1 w 2070"/>
                      <a:gd name="T3" fmla="*/ 0 h 225"/>
                      <a:gd name="T4" fmla="*/ 1 w 2070"/>
                      <a:gd name="T5" fmla="*/ 0 h 225"/>
                      <a:gd name="T6" fmla="*/ 1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a:p>
                </p:txBody>
              </p:sp>
            </p:grpSp>
            <p:sp>
              <p:nvSpPr>
                <p:cNvPr id="11495" name="Freeform 202"/>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1 w 751"/>
                    <a:gd name="T7" fmla="*/ 0 h 210"/>
                    <a:gd name="T8" fmla="*/ 1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a:p>
              </p:txBody>
            </p:sp>
            <p:grpSp>
              <p:nvGrpSpPr>
                <p:cNvPr id="11496" name="Group 203"/>
                <p:cNvGrpSpPr>
                  <a:grpSpLocks/>
                </p:cNvGrpSpPr>
                <p:nvPr/>
              </p:nvGrpSpPr>
              <p:grpSpPr bwMode="auto">
                <a:xfrm>
                  <a:off x="5020" y="1674"/>
                  <a:ext cx="279" cy="176"/>
                  <a:chOff x="5020" y="1674"/>
                  <a:chExt cx="279" cy="176"/>
                </a:xfrm>
              </p:grpSpPr>
              <p:sp>
                <p:nvSpPr>
                  <p:cNvPr id="11497" name="Freeform 204"/>
                  <p:cNvSpPr>
                    <a:spLocks/>
                  </p:cNvSpPr>
                  <p:nvPr/>
                </p:nvSpPr>
                <p:spPr bwMode="auto">
                  <a:xfrm>
                    <a:off x="5139" y="1674"/>
                    <a:ext cx="160" cy="172"/>
                  </a:xfrm>
                  <a:custGeom>
                    <a:avLst/>
                    <a:gdLst>
                      <a:gd name="T0" fmla="*/ 0 w 960"/>
                      <a:gd name="T1" fmla="*/ 1 h 1031"/>
                      <a:gd name="T2" fmla="*/ 0 w 960"/>
                      <a:gd name="T3" fmla="*/ 0 h 1031"/>
                      <a:gd name="T4" fmla="*/ 1 w 960"/>
                      <a:gd name="T5" fmla="*/ 0 h 1031"/>
                      <a:gd name="T6" fmla="*/ 1 w 960"/>
                      <a:gd name="T7" fmla="*/ 1 h 1031"/>
                      <a:gd name="T8" fmla="*/ 0 w 960"/>
                      <a:gd name="T9" fmla="*/ 1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a:p>
                </p:txBody>
              </p:sp>
              <p:sp>
                <p:nvSpPr>
                  <p:cNvPr id="11498" name="Freeform 205"/>
                  <p:cNvSpPr>
                    <a:spLocks/>
                  </p:cNvSpPr>
                  <p:nvPr/>
                </p:nvSpPr>
                <p:spPr bwMode="auto">
                  <a:xfrm>
                    <a:off x="5020" y="1679"/>
                    <a:ext cx="141" cy="171"/>
                  </a:xfrm>
                  <a:custGeom>
                    <a:avLst/>
                    <a:gdLst>
                      <a:gd name="T0" fmla="*/ 0 w 850"/>
                      <a:gd name="T1" fmla="*/ 0 h 1026"/>
                      <a:gd name="T2" fmla="*/ 0 w 850"/>
                      <a:gd name="T3" fmla="*/ 0 h 1026"/>
                      <a:gd name="T4" fmla="*/ 0 w 850"/>
                      <a:gd name="T5" fmla="*/ 1 h 1026"/>
                      <a:gd name="T6" fmla="*/ 1 w 850"/>
                      <a:gd name="T7" fmla="*/ 1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a:p>
                </p:txBody>
              </p:sp>
              <p:sp>
                <p:nvSpPr>
                  <p:cNvPr id="11499" name="Freeform 206"/>
                  <p:cNvSpPr>
                    <a:spLocks/>
                  </p:cNvSpPr>
                  <p:nvPr/>
                </p:nvSpPr>
                <p:spPr bwMode="auto">
                  <a:xfrm>
                    <a:off x="5166" y="1691"/>
                    <a:ext cx="115" cy="129"/>
                  </a:xfrm>
                  <a:custGeom>
                    <a:avLst/>
                    <a:gdLst>
                      <a:gd name="T0" fmla="*/ 0 w 689"/>
                      <a:gd name="T1" fmla="*/ 0 h 778"/>
                      <a:gd name="T2" fmla="*/ 0 w 689"/>
                      <a:gd name="T3" fmla="*/ 0 h 778"/>
                      <a:gd name="T4" fmla="*/ 1 w 689"/>
                      <a:gd name="T5" fmla="*/ 0 h 778"/>
                      <a:gd name="T6" fmla="*/ 1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a:p>
                </p:txBody>
              </p:sp>
            </p:grpSp>
          </p:grpSp>
          <p:grpSp>
            <p:nvGrpSpPr>
              <p:cNvPr id="11486" name="Group 207"/>
              <p:cNvGrpSpPr>
                <a:grpSpLocks/>
              </p:cNvGrpSpPr>
              <p:nvPr/>
            </p:nvGrpSpPr>
            <p:grpSpPr bwMode="auto">
              <a:xfrm>
                <a:off x="5212" y="1846"/>
                <a:ext cx="113" cy="80"/>
                <a:chOff x="5212" y="1846"/>
                <a:chExt cx="113" cy="80"/>
              </a:xfrm>
            </p:grpSpPr>
            <p:sp>
              <p:nvSpPr>
                <p:cNvPr id="11487" name="Freeform 208"/>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a:p>
              </p:txBody>
            </p:sp>
            <p:sp>
              <p:nvSpPr>
                <p:cNvPr id="11488" name="Line 209"/>
                <p:cNvSpPr>
                  <a:spLocks noChangeShapeType="1"/>
                </p:cNvSpPr>
                <p:nvPr/>
              </p:nvSpPr>
              <p:spPr bwMode="auto">
                <a:xfrm flipV="1">
                  <a:off x="5286" y="1866"/>
                  <a:ext cx="30" cy="7"/>
                </a:xfrm>
                <a:prstGeom prst="line">
                  <a:avLst/>
                </a:prstGeom>
                <a:noFill/>
                <a:ln w="9525">
                  <a:solidFill>
                    <a:srgbClr val="000000"/>
                  </a:solidFill>
                  <a:round/>
                  <a:headEnd/>
                  <a:tailEnd/>
                </a:ln>
              </p:spPr>
              <p:txBody>
                <a:bodyPr/>
                <a:lstStyle/>
                <a:p>
                  <a:endParaRPr lang="zh-CN" altLang="en-US"/>
                </a:p>
              </p:txBody>
            </p:sp>
            <p:sp>
              <p:nvSpPr>
                <p:cNvPr id="11489" name="Line 210"/>
                <p:cNvSpPr>
                  <a:spLocks noChangeShapeType="1"/>
                </p:cNvSpPr>
                <p:nvPr/>
              </p:nvSpPr>
              <p:spPr bwMode="auto">
                <a:xfrm flipH="1">
                  <a:off x="5231" y="1876"/>
                  <a:ext cx="39" cy="9"/>
                </a:xfrm>
                <a:prstGeom prst="line">
                  <a:avLst/>
                </a:prstGeom>
                <a:noFill/>
                <a:ln w="9525">
                  <a:solidFill>
                    <a:srgbClr val="000000"/>
                  </a:solidFill>
                  <a:round/>
                  <a:headEnd/>
                  <a:tailEnd/>
                </a:ln>
              </p:spPr>
              <p:txBody>
                <a:bodyPr/>
                <a:lstStyle/>
                <a:p>
                  <a:endParaRPr lang="zh-CN" altLang="en-US"/>
                </a:p>
              </p:txBody>
            </p:sp>
            <p:sp>
              <p:nvSpPr>
                <p:cNvPr id="11490" name="Line 211"/>
                <p:cNvSpPr>
                  <a:spLocks noChangeShapeType="1"/>
                </p:cNvSpPr>
                <p:nvPr/>
              </p:nvSpPr>
              <p:spPr bwMode="auto">
                <a:xfrm>
                  <a:off x="5277" y="1856"/>
                  <a:ext cx="1" cy="52"/>
                </a:xfrm>
                <a:prstGeom prst="line">
                  <a:avLst/>
                </a:prstGeom>
                <a:noFill/>
                <a:ln w="1588">
                  <a:solidFill>
                    <a:srgbClr val="000000"/>
                  </a:solidFill>
                  <a:round/>
                  <a:headEnd/>
                  <a:tailEnd/>
                </a:ln>
              </p:spPr>
              <p:txBody>
                <a:bodyPr/>
                <a:lstStyle/>
                <a:p>
                  <a:endParaRPr lang="zh-CN" altLang="en-US"/>
                </a:p>
              </p:txBody>
            </p:sp>
            <p:sp>
              <p:nvSpPr>
                <p:cNvPr id="11491" name="Line 212"/>
                <p:cNvSpPr>
                  <a:spLocks noChangeShapeType="1"/>
                </p:cNvSpPr>
                <p:nvPr/>
              </p:nvSpPr>
              <p:spPr bwMode="auto">
                <a:xfrm>
                  <a:off x="5223" y="1868"/>
                  <a:ext cx="1" cy="57"/>
                </a:xfrm>
                <a:prstGeom prst="line">
                  <a:avLst/>
                </a:prstGeom>
                <a:noFill/>
                <a:ln w="1588">
                  <a:solidFill>
                    <a:srgbClr val="000000"/>
                  </a:solidFill>
                  <a:round/>
                  <a:headEnd/>
                  <a:tailEnd/>
                </a:ln>
              </p:spPr>
              <p:txBody>
                <a:bodyPr/>
                <a:lstStyle/>
                <a:p>
                  <a:endParaRPr lang="zh-CN" altLang="en-US"/>
                </a:p>
              </p:txBody>
            </p:sp>
            <p:sp>
              <p:nvSpPr>
                <p:cNvPr id="11492" name="Line 213"/>
                <p:cNvSpPr>
                  <a:spLocks noChangeShapeType="1"/>
                </p:cNvSpPr>
                <p:nvPr/>
              </p:nvSpPr>
              <p:spPr bwMode="auto">
                <a:xfrm flipH="1">
                  <a:off x="5223" y="1867"/>
                  <a:ext cx="102" cy="26"/>
                </a:xfrm>
                <a:prstGeom prst="line">
                  <a:avLst/>
                </a:prstGeom>
                <a:noFill/>
                <a:ln w="1588">
                  <a:solidFill>
                    <a:srgbClr val="000000"/>
                  </a:solidFill>
                  <a:round/>
                  <a:headEnd/>
                  <a:tailEnd/>
                </a:ln>
              </p:spPr>
              <p:txBody>
                <a:bodyPr/>
                <a:lstStyle/>
                <a:p>
                  <a:endParaRPr lang="zh-CN" altLang="en-US"/>
                </a:p>
              </p:txBody>
            </p:sp>
            <p:sp>
              <p:nvSpPr>
                <p:cNvPr id="11493" name="Line 214"/>
                <p:cNvSpPr>
                  <a:spLocks noChangeShapeType="1"/>
                </p:cNvSpPr>
                <p:nvPr/>
              </p:nvSpPr>
              <p:spPr bwMode="auto">
                <a:xfrm flipV="1">
                  <a:off x="5223" y="1860"/>
                  <a:ext cx="102" cy="23"/>
                </a:xfrm>
                <a:prstGeom prst="line">
                  <a:avLst/>
                </a:prstGeom>
                <a:noFill/>
                <a:ln w="1588">
                  <a:solidFill>
                    <a:srgbClr val="000000"/>
                  </a:solidFill>
                  <a:round/>
                  <a:headEnd/>
                  <a:tailEnd/>
                </a:ln>
              </p:spPr>
              <p:txBody>
                <a:bodyPr/>
                <a:lstStyle/>
                <a:p>
                  <a:endParaRPr lang="zh-CN" altLang="en-US"/>
                </a:p>
              </p:txBody>
            </p:sp>
          </p:grpSp>
        </p:grpSp>
        <p:grpSp>
          <p:nvGrpSpPr>
            <p:cNvPr id="11453" name="Group 215"/>
            <p:cNvGrpSpPr>
              <a:grpSpLocks/>
            </p:cNvGrpSpPr>
            <p:nvPr/>
          </p:nvGrpSpPr>
          <p:grpSpPr bwMode="auto">
            <a:xfrm>
              <a:off x="5170" y="1848"/>
              <a:ext cx="270" cy="138"/>
              <a:chOff x="5170" y="1848"/>
              <a:chExt cx="270" cy="138"/>
            </a:xfrm>
          </p:grpSpPr>
          <p:grpSp>
            <p:nvGrpSpPr>
              <p:cNvPr id="11454" name="Group 216"/>
              <p:cNvGrpSpPr>
                <a:grpSpLocks/>
              </p:cNvGrpSpPr>
              <p:nvPr/>
            </p:nvGrpSpPr>
            <p:grpSpPr bwMode="auto">
              <a:xfrm>
                <a:off x="5188" y="1923"/>
                <a:ext cx="43" cy="32"/>
                <a:chOff x="5188" y="1923"/>
                <a:chExt cx="43" cy="32"/>
              </a:xfrm>
            </p:grpSpPr>
            <p:sp>
              <p:nvSpPr>
                <p:cNvPr id="11483" name="Freeform 217"/>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a:p>
              </p:txBody>
            </p:sp>
            <p:sp>
              <p:nvSpPr>
                <p:cNvPr id="11484" name="Freeform 218"/>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a:p>
              </p:txBody>
            </p:sp>
          </p:grpSp>
          <p:grpSp>
            <p:nvGrpSpPr>
              <p:cNvPr id="11455" name="Group 219"/>
              <p:cNvGrpSpPr>
                <a:grpSpLocks/>
              </p:cNvGrpSpPr>
              <p:nvPr/>
            </p:nvGrpSpPr>
            <p:grpSpPr bwMode="auto">
              <a:xfrm>
                <a:off x="5170" y="1848"/>
                <a:ext cx="270" cy="138"/>
                <a:chOff x="5170" y="1848"/>
                <a:chExt cx="270" cy="138"/>
              </a:xfrm>
            </p:grpSpPr>
            <p:sp>
              <p:nvSpPr>
                <p:cNvPr id="11456" name="Freeform 220"/>
                <p:cNvSpPr>
                  <a:spLocks/>
                </p:cNvSpPr>
                <p:nvPr/>
              </p:nvSpPr>
              <p:spPr bwMode="auto">
                <a:xfrm>
                  <a:off x="5175" y="1848"/>
                  <a:ext cx="264" cy="122"/>
                </a:xfrm>
                <a:custGeom>
                  <a:avLst/>
                  <a:gdLst>
                    <a:gd name="T0" fmla="*/ 0 w 1583"/>
                    <a:gd name="T1" fmla="*/ 0 h 729"/>
                    <a:gd name="T2" fmla="*/ 1 w 1583"/>
                    <a:gd name="T3" fmla="*/ 1 h 729"/>
                    <a:gd name="T4" fmla="*/ 1 w 1583"/>
                    <a:gd name="T5" fmla="*/ 0 h 729"/>
                    <a:gd name="T6" fmla="*/ 1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a:p>
              </p:txBody>
            </p:sp>
            <p:sp>
              <p:nvSpPr>
                <p:cNvPr id="11457" name="Freeform 221"/>
                <p:cNvSpPr>
                  <a:spLocks/>
                </p:cNvSpPr>
                <p:nvPr/>
              </p:nvSpPr>
              <p:spPr bwMode="auto">
                <a:xfrm>
                  <a:off x="5170" y="1899"/>
                  <a:ext cx="133" cy="86"/>
                </a:xfrm>
                <a:custGeom>
                  <a:avLst/>
                  <a:gdLst>
                    <a:gd name="T0" fmla="*/ 0 w 792"/>
                    <a:gd name="T1" fmla="*/ 0 h 516"/>
                    <a:gd name="T2" fmla="*/ 1 w 792"/>
                    <a:gd name="T3" fmla="*/ 0 h 516"/>
                    <a:gd name="T4" fmla="*/ 1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a:p>
              </p:txBody>
            </p:sp>
            <p:sp>
              <p:nvSpPr>
                <p:cNvPr id="11458" name="Freeform 222"/>
                <p:cNvSpPr>
                  <a:spLocks/>
                </p:cNvSpPr>
                <p:nvPr/>
              </p:nvSpPr>
              <p:spPr bwMode="auto">
                <a:xfrm>
                  <a:off x="5299" y="1901"/>
                  <a:ext cx="141" cy="85"/>
                </a:xfrm>
                <a:custGeom>
                  <a:avLst/>
                  <a:gdLst>
                    <a:gd name="T0" fmla="*/ 0 w 846"/>
                    <a:gd name="T1" fmla="*/ 0 h 507"/>
                    <a:gd name="T2" fmla="*/ 0 w 846"/>
                    <a:gd name="T3" fmla="*/ 0 h 507"/>
                    <a:gd name="T4" fmla="*/ 1 w 846"/>
                    <a:gd name="T5" fmla="*/ 0 h 507"/>
                    <a:gd name="T6" fmla="*/ 1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a:p>
              </p:txBody>
            </p:sp>
            <p:sp>
              <p:nvSpPr>
                <p:cNvPr id="11459" name="Freeform 223"/>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w="9525">
                  <a:noFill/>
                  <a:round/>
                  <a:headEnd/>
                  <a:tailEnd/>
                </a:ln>
              </p:spPr>
              <p:txBody>
                <a:bodyPr/>
                <a:lstStyle/>
                <a:p>
                  <a:endParaRPr lang="zh-CN" altLang="en-US"/>
                </a:p>
              </p:txBody>
            </p:sp>
            <p:sp>
              <p:nvSpPr>
                <p:cNvPr id="11460" name="Freeform 224"/>
                <p:cNvSpPr>
                  <a:spLocks/>
                </p:cNvSpPr>
                <p:nvPr/>
              </p:nvSpPr>
              <p:spPr bwMode="auto">
                <a:xfrm>
                  <a:off x="5270" y="1868"/>
                  <a:ext cx="156" cy="72"/>
                </a:xfrm>
                <a:custGeom>
                  <a:avLst/>
                  <a:gdLst>
                    <a:gd name="T0" fmla="*/ 0 w 938"/>
                    <a:gd name="T1" fmla="*/ 0 h 434"/>
                    <a:gd name="T2" fmla="*/ 0 w 938"/>
                    <a:gd name="T3" fmla="*/ 0 h 434"/>
                    <a:gd name="T4" fmla="*/ 1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w="9525">
                  <a:noFill/>
                  <a:round/>
                  <a:headEnd/>
                  <a:tailEnd/>
                </a:ln>
              </p:spPr>
              <p:txBody>
                <a:bodyPr/>
                <a:lstStyle/>
                <a:p>
                  <a:endParaRPr lang="zh-CN" altLang="en-US"/>
                </a:p>
              </p:txBody>
            </p:sp>
            <p:sp>
              <p:nvSpPr>
                <p:cNvPr id="11461" name="Freeform 225"/>
                <p:cNvSpPr>
                  <a:spLocks/>
                </p:cNvSpPr>
                <p:nvPr/>
              </p:nvSpPr>
              <p:spPr bwMode="auto">
                <a:xfrm>
                  <a:off x="5188" y="1852"/>
                  <a:ext cx="172" cy="66"/>
                </a:xfrm>
                <a:custGeom>
                  <a:avLst/>
                  <a:gdLst>
                    <a:gd name="T0" fmla="*/ 0 w 1034"/>
                    <a:gd name="T1" fmla="*/ 0 h 395"/>
                    <a:gd name="T2" fmla="*/ 0 w 1034"/>
                    <a:gd name="T3" fmla="*/ 0 h 395"/>
                    <a:gd name="T4" fmla="*/ 1 w 1034"/>
                    <a:gd name="T5" fmla="*/ 0 h 395"/>
                    <a:gd name="T6" fmla="*/ 1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w="9525">
                  <a:noFill/>
                  <a:round/>
                  <a:headEnd/>
                  <a:tailEnd/>
                </a:ln>
              </p:spPr>
              <p:txBody>
                <a:bodyPr/>
                <a:lstStyle/>
                <a:p>
                  <a:endParaRPr lang="zh-CN" altLang="en-US"/>
                </a:p>
              </p:txBody>
            </p:sp>
            <p:sp>
              <p:nvSpPr>
                <p:cNvPr id="11462" name="Line 226"/>
                <p:cNvSpPr>
                  <a:spLocks noChangeShapeType="1"/>
                </p:cNvSpPr>
                <p:nvPr/>
              </p:nvSpPr>
              <p:spPr bwMode="auto">
                <a:xfrm flipV="1">
                  <a:off x="5193" y="1855"/>
                  <a:ext cx="148" cy="51"/>
                </a:xfrm>
                <a:prstGeom prst="line">
                  <a:avLst/>
                </a:prstGeom>
                <a:noFill/>
                <a:ln w="4763">
                  <a:solidFill>
                    <a:srgbClr val="808080"/>
                  </a:solidFill>
                  <a:round/>
                  <a:headEnd/>
                  <a:tailEnd/>
                </a:ln>
              </p:spPr>
              <p:txBody>
                <a:bodyPr/>
                <a:lstStyle/>
                <a:p>
                  <a:endParaRPr lang="zh-CN" altLang="en-US"/>
                </a:p>
              </p:txBody>
            </p:sp>
            <p:sp>
              <p:nvSpPr>
                <p:cNvPr id="11463" name="Line 227"/>
                <p:cNvSpPr>
                  <a:spLocks noChangeShapeType="1"/>
                </p:cNvSpPr>
                <p:nvPr/>
              </p:nvSpPr>
              <p:spPr bwMode="auto">
                <a:xfrm flipV="1">
                  <a:off x="5205" y="1858"/>
                  <a:ext cx="144" cy="52"/>
                </a:xfrm>
                <a:prstGeom prst="line">
                  <a:avLst/>
                </a:prstGeom>
                <a:noFill/>
                <a:ln w="4763">
                  <a:solidFill>
                    <a:srgbClr val="808080"/>
                  </a:solidFill>
                  <a:round/>
                  <a:headEnd/>
                  <a:tailEnd/>
                </a:ln>
              </p:spPr>
              <p:txBody>
                <a:bodyPr/>
                <a:lstStyle/>
                <a:p>
                  <a:endParaRPr lang="zh-CN" altLang="en-US"/>
                </a:p>
              </p:txBody>
            </p:sp>
            <p:sp>
              <p:nvSpPr>
                <p:cNvPr id="11464" name="Line 228"/>
                <p:cNvSpPr>
                  <a:spLocks noChangeShapeType="1"/>
                </p:cNvSpPr>
                <p:nvPr/>
              </p:nvSpPr>
              <p:spPr bwMode="auto">
                <a:xfrm flipV="1">
                  <a:off x="5214" y="1862"/>
                  <a:ext cx="141" cy="54"/>
                </a:xfrm>
                <a:prstGeom prst="line">
                  <a:avLst/>
                </a:prstGeom>
                <a:noFill/>
                <a:ln w="4763">
                  <a:solidFill>
                    <a:srgbClr val="808080"/>
                  </a:solidFill>
                  <a:round/>
                  <a:headEnd/>
                  <a:tailEnd/>
                </a:ln>
              </p:spPr>
              <p:txBody>
                <a:bodyPr/>
                <a:lstStyle/>
                <a:p>
                  <a:endParaRPr lang="zh-CN" altLang="en-US"/>
                </a:p>
              </p:txBody>
            </p:sp>
            <p:sp>
              <p:nvSpPr>
                <p:cNvPr id="11465" name="Line 229"/>
                <p:cNvSpPr>
                  <a:spLocks noChangeShapeType="1"/>
                </p:cNvSpPr>
                <p:nvPr/>
              </p:nvSpPr>
              <p:spPr bwMode="auto">
                <a:xfrm flipV="1">
                  <a:off x="5235" y="1871"/>
                  <a:ext cx="138" cy="55"/>
                </a:xfrm>
                <a:prstGeom prst="line">
                  <a:avLst/>
                </a:prstGeom>
                <a:noFill/>
                <a:ln w="4763">
                  <a:solidFill>
                    <a:srgbClr val="808080"/>
                  </a:solidFill>
                  <a:round/>
                  <a:headEnd/>
                  <a:tailEnd/>
                </a:ln>
              </p:spPr>
              <p:txBody>
                <a:bodyPr/>
                <a:lstStyle/>
                <a:p>
                  <a:endParaRPr lang="zh-CN" altLang="en-US"/>
                </a:p>
              </p:txBody>
            </p:sp>
            <p:sp>
              <p:nvSpPr>
                <p:cNvPr id="11466" name="Line 230"/>
                <p:cNvSpPr>
                  <a:spLocks noChangeShapeType="1"/>
                </p:cNvSpPr>
                <p:nvPr/>
              </p:nvSpPr>
              <p:spPr bwMode="auto">
                <a:xfrm flipV="1">
                  <a:off x="5246" y="1877"/>
                  <a:ext cx="137" cy="56"/>
                </a:xfrm>
                <a:prstGeom prst="line">
                  <a:avLst/>
                </a:prstGeom>
                <a:noFill/>
                <a:ln w="4763">
                  <a:solidFill>
                    <a:srgbClr val="808080"/>
                  </a:solidFill>
                  <a:round/>
                  <a:headEnd/>
                  <a:tailEnd/>
                </a:ln>
              </p:spPr>
              <p:txBody>
                <a:bodyPr/>
                <a:lstStyle/>
                <a:p>
                  <a:endParaRPr lang="zh-CN" altLang="en-US"/>
                </a:p>
              </p:txBody>
            </p:sp>
            <p:sp>
              <p:nvSpPr>
                <p:cNvPr id="11467" name="Line 231"/>
                <p:cNvSpPr>
                  <a:spLocks noChangeShapeType="1"/>
                </p:cNvSpPr>
                <p:nvPr/>
              </p:nvSpPr>
              <p:spPr bwMode="auto">
                <a:xfrm flipV="1">
                  <a:off x="5261" y="1885"/>
                  <a:ext cx="124" cy="53"/>
                </a:xfrm>
                <a:prstGeom prst="line">
                  <a:avLst/>
                </a:prstGeom>
                <a:noFill/>
                <a:ln w="4763">
                  <a:solidFill>
                    <a:srgbClr val="808080"/>
                  </a:solidFill>
                  <a:round/>
                  <a:headEnd/>
                  <a:tailEnd/>
                </a:ln>
              </p:spPr>
              <p:txBody>
                <a:bodyPr/>
                <a:lstStyle/>
                <a:p>
                  <a:endParaRPr lang="zh-CN" altLang="en-US"/>
                </a:p>
              </p:txBody>
            </p:sp>
            <p:sp>
              <p:nvSpPr>
                <p:cNvPr id="11468" name="Line 232"/>
                <p:cNvSpPr>
                  <a:spLocks noChangeShapeType="1"/>
                </p:cNvSpPr>
                <p:nvPr/>
              </p:nvSpPr>
              <p:spPr bwMode="auto">
                <a:xfrm flipV="1">
                  <a:off x="5274" y="1890"/>
                  <a:ext cx="119" cy="53"/>
                </a:xfrm>
                <a:prstGeom prst="line">
                  <a:avLst/>
                </a:prstGeom>
                <a:noFill/>
                <a:ln w="4763">
                  <a:solidFill>
                    <a:srgbClr val="808080"/>
                  </a:solidFill>
                  <a:round/>
                  <a:headEnd/>
                  <a:tailEnd/>
                </a:ln>
              </p:spPr>
              <p:txBody>
                <a:bodyPr/>
                <a:lstStyle/>
                <a:p>
                  <a:endParaRPr lang="zh-CN" altLang="en-US"/>
                </a:p>
              </p:txBody>
            </p:sp>
            <p:sp>
              <p:nvSpPr>
                <p:cNvPr id="11469" name="Line 233"/>
                <p:cNvSpPr>
                  <a:spLocks noChangeShapeType="1"/>
                </p:cNvSpPr>
                <p:nvPr/>
              </p:nvSpPr>
              <p:spPr bwMode="auto">
                <a:xfrm flipV="1">
                  <a:off x="5291" y="1897"/>
                  <a:ext cx="114" cy="52"/>
                </a:xfrm>
                <a:prstGeom prst="line">
                  <a:avLst/>
                </a:prstGeom>
                <a:noFill/>
                <a:ln w="4763">
                  <a:solidFill>
                    <a:srgbClr val="808080"/>
                  </a:solidFill>
                  <a:round/>
                  <a:headEnd/>
                  <a:tailEnd/>
                </a:ln>
              </p:spPr>
              <p:txBody>
                <a:bodyPr/>
                <a:lstStyle/>
                <a:p>
                  <a:endParaRPr lang="zh-CN" altLang="en-US"/>
                </a:p>
              </p:txBody>
            </p:sp>
            <p:sp>
              <p:nvSpPr>
                <p:cNvPr id="11470" name="Line 234"/>
                <p:cNvSpPr>
                  <a:spLocks noChangeShapeType="1"/>
                </p:cNvSpPr>
                <p:nvPr/>
              </p:nvSpPr>
              <p:spPr bwMode="auto">
                <a:xfrm>
                  <a:off x="5239" y="1915"/>
                  <a:ext cx="71" cy="40"/>
                </a:xfrm>
                <a:prstGeom prst="line">
                  <a:avLst/>
                </a:prstGeom>
                <a:noFill/>
                <a:ln w="4763">
                  <a:solidFill>
                    <a:srgbClr val="808080"/>
                  </a:solidFill>
                  <a:round/>
                  <a:headEnd/>
                  <a:tailEnd/>
                </a:ln>
              </p:spPr>
              <p:txBody>
                <a:bodyPr/>
                <a:lstStyle/>
                <a:p>
                  <a:endParaRPr lang="zh-CN" altLang="en-US"/>
                </a:p>
              </p:txBody>
            </p:sp>
            <p:sp>
              <p:nvSpPr>
                <p:cNvPr id="11471" name="Line 235"/>
                <p:cNvSpPr>
                  <a:spLocks noChangeShapeType="1"/>
                </p:cNvSpPr>
                <p:nvPr/>
              </p:nvSpPr>
              <p:spPr bwMode="auto">
                <a:xfrm>
                  <a:off x="5255" y="1910"/>
                  <a:ext cx="69" cy="38"/>
                </a:xfrm>
                <a:prstGeom prst="line">
                  <a:avLst/>
                </a:prstGeom>
                <a:noFill/>
                <a:ln w="4763">
                  <a:solidFill>
                    <a:srgbClr val="808080"/>
                  </a:solidFill>
                  <a:round/>
                  <a:headEnd/>
                  <a:tailEnd/>
                </a:ln>
              </p:spPr>
              <p:txBody>
                <a:bodyPr/>
                <a:lstStyle/>
                <a:p>
                  <a:endParaRPr lang="zh-CN" altLang="en-US"/>
                </a:p>
              </p:txBody>
            </p:sp>
            <p:sp>
              <p:nvSpPr>
                <p:cNvPr id="11472" name="Line 236"/>
                <p:cNvSpPr>
                  <a:spLocks noChangeShapeType="1"/>
                </p:cNvSpPr>
                <p:nvPr/>
              </p:nvSpPr>
              <p:spPr bwMode="auto">
                <a:xfrm>
                  <a:off x="5285" y="1897"/>
                  <a:ext cx="68" cy="37"/>
                </a:xfrm>
                <a:prstGeom prst="line">
                  <a:avLst/>
                </a:prstGeom>
                <a:noFill/>
                <a:ln w="4763">
                  <a:solidFill>
                    <a:srgbClr val="808080"/>
                  </a:solidFill>
                  <a:round/>
                  <a:headEnd/>
                  <a:tailEnd/>
                </a:ln>
              </p:spPr>
              <p:txBody>
                <a:bodyPr/>
                <a:lstStyle/>
                <a:p>
                  <a:endParaRPr lang="zh-CN" altLang="en-US"/>
                </a:p>
              </p:txBody>
            </p:sp>
            <p:sp>
              <p:nvSpPr>
                <p:cNvPr id="11473" name="Line 237"/>
                <p:cNvSpPr>
                  <a:spLocks noChangeShapeType="1"/>
                </p:cNvSpPr>
                <p:nvPr/>
              </p:nvSpPr>
              <p:spPr bwMode="auto">
                <a:xfrm>
                  <a:off x="5301" y="1891"/>
                  <a:ext cx="67" cy="36"/>
                </a:xfrm>
                <a:prstGeom prst="line">
                  <a:avLst/>
                </a:prstGeom>
                <a:noFill/>
                <a:ln w="4763">
                  <a:solidFill>
                    <a:srgbClr val="808080"/>
                  </a:solidFill>
                  <a:round/>
                  <a:headEnd/>
                  <a:tailEnd/>
                </a:ln>
              </p:spPr>
              <p:txBody>
                <a:bodyPr/>
                <a:lstStyle/>
                <a:p>
                  <a:endParaRPr lang="zh-CN" altLang="en-US"/>
                </a:p>
              </p:txBody>
            </p:sp>
            <p:sp>
              <p:nvSpPr>
                <p:cNvPr id="11474" name="Line 238"/>
                <p:cNvSpPr>
                  <a:spLocks noChangeShapeType="1"/>
                </p:cNvSpPr>
                <p:nvPr/>
              </p:nvSpPr>
              <p:spPr bwMode="auto">
                <a:xfrm>
                  <a:off x="5318" y="1886"/>
                  <a:ext cx="65" cy="36"/>
                </a:xfrm>
                <a:prstGeom prst="line">
                  <a:avLst/>
                </a:prstGeom>
                <a:noFill/>
                <a:ln w="4763">
                  <a:solidFill>
                    <a:srgbClr val="808080"/>
                  </a:solidFill>
                  <a:round/>
                  <a:headEnd/>
                  <a:tailEnd/>
                </a:ln>
              </p:spPr>
              <p:txBody>
                <a:bodyPr/>
                <a:lstStyle/>
                <a:p>
                  <a:endParaRPr lang="zh-CN" altLang="en-US"/>
                </a:p>
              </p:txBody>
            </p:sp>
            <p:sp>
              <p:nvSpPr>
                <p:cNvPr id="11475" name="Line 239"/>
                <p:cNvSpPr>
                  <a:spLocks noChangeShapeType="1"/>
                </p:cNvSpPr>
                <p:nvPr/>
              </p:nvSpPr>
              <p:spPr bwMode="auto">
                <a:xfrm>
                  <a:off x="5332" y="1880"/>
                  <a:ext cx="64" cy="34"/>
                </a:xfrm>
                <a:prstGeom prst="line">
                  <a:avLst/>
                </a:prstGeom>
                <a:noFill/>
                <a:ln w="4763">
                  <a:solidFill>
                    <a:srgbClr val="808080"/>
                  </a:solidFill>
                  <a:round/>
                  <a:headEnd/>
                  <a:tailEnd/>
                </a:ln>
              </p:spPr>
              <p:txBody>
                <a:bodyPr/>
                <a:lstStyle/>
                <a:p>
                  <a:endParaRPr lang="zh-CN" altLang="en-US"/>
                </a:p>
              </p:txBody>
            </p:sp>
            <p:sp>
              <p:nvSpPr>
                <p:cNvPr id="11476" name="Line 240"/>
                <p:cNvSpPr>
                  <a:spLocks noChangeShapeType="1"/>
                </p:cNvSpPr>
                <p:nvPr/>
              </p:nvSpPr>
              <p:spPr bwMode="auto">
                <a:xfrm>
                  <a:off x="5346" y="1874"/>
                  <a:ext cx="64" cy="33"/>
                </a:xfrm>
                <a:prstGeom prst="line">
                  <a:avLst/>
                </a:prstGeom>
                <a:noFill/>
                <a:ln w="4763">
                  <a:solidFill>
                    <a:srgbClr val="808080"/>
                  </a:solidFill>
                  <a:round/>
                  <a:headEnd/>
                  <a:tailEnd/>
                </a:ln>
              </p:spPr>
              <p:txBody>
                <a:bodyPr/>
                <a:lstStyle/>
                <a:p>
                  <a:endParaRPr lang="zh-CN" altLang="en-US"/>
                </a:p>
              </p:txBody>
            </p:sp>
            <p:sp>
              <p:nvSpPr>
                <p:cNvPr id="11477" name="Line 241"/>
                <p:cNvSpPr>
                  <a:spLocks noChangeShapeType="1"/>
                </p:cNvSpPr>
                <p:nvPr/>
              </p:nvSpPr>
              <p:spPr bwMode="auto">
                <a:xfrm>
                  <a:off x="5209" y="1892"/>
                  <a:ext cx="35" cy="18"/>
                </a:xfrm>
                <a:prstGeom prst="line">
                  <a:avLst/>
                </a:prstGeom>
                <a:noFill/>
                <a:ln w="4763">
                  <a:solidFill>
                    <a:srgbClr val="808080"/>
                  </a:solidFill>
                  <a:round/>
                  <a:headEnd/>
                  <a:tailEnd/>
                </a:ln>
              </p:spPr>
              <p:txBody>
                <a:bodyPr/>
                <a:lstStyle/>
                <a:p>
                  <a:endParaRPr lang="zh-CN" altLang="en-US"/>
                </a:p>
              </p:txBody>
            </p:sp>
            <p:sp>
              <p:nvSpPr>
                <p:cNvPr id="11478" name="Line 242"/>
                <p:cNvSpPr>
                  <a:spLocks noChangeShapeType="1"/>
                </p:cNvSpPr>
                <p:nvPr/>
              </p:nvSpPr>
              <p:spPr bwMode="auto">
                <a:xfrm>
                  <a:off x="5232" y="1885"/>
                  <a:ext cx="32" cy="17"/>
                </a:xfrm>
                <a:prstGeom prst="line">
                  <a:avLst/>
                </a:prstGeom>
                <a:noFill/>
                <a:ln w="4763">
                  <a:solidFill>
                    <a:srgbClr val="808080"/>
                  </a:solidFill>
                  <a:round/>
                  <a:headEnd/>
                  <a:tailEnd/>
                </a:ln>
              </p:spPr>
              <p:txBody>
                <a:bodyPr/>
                <a:lstStyle/>
                <a:p>
                  <a:endParaRPr lang="zh-CN" altLang="en-US"/>
                </a:p>
              </p:txBody>
            </p:sp>
            <p:sp>
              <p:nvSpPr>
                <p:cNvPr id="11479" name="Line 243"/>
                <p:cNvSpPr>
                  <a:spLocks noChangeShapeType="1"/>
                </p:cNvSpPr>
                <p:nvPr/>
              </p:nvSpPr>
              <p:spPr bwMode="auto">
                <a:xfrm>
                  <a:off x="5252" y="1879"/>
                  <a:ext cx="33" cy="17"/>
                </a:xfrm>
                <a:prstGeom prst="line">
                  <a:avLst/>
                </a:prstGeom>
                <a:noFill/>
                <a:ln w="4763">
                  <a:solidFill>
                    <a:srgbClr val="808080"/>
                  </a:solidFill>
                  <a:round/>
                  <a:headEnd/>
                  <a:tailEnd/>
                </a:ln>
              </p:spPr>
              <p:txBody>
                <a:bodyPr/>
                <a:lstStyle/>
                <a:p>
                  <a:endParaRPr lang="zh-CN" altLang="en-US"/>
                </a:p>
              </p:txBody>
            </p:sp>
            <p:sp>
              <p:nvSpPr>
                <p:cNvPr id="11480" name="Line 244"/>
                <p:cNvSpPr>
                  <a:spLocks noChangeShapeType="1"/>
                </p:cNvSpPr>
                <p:nvPr/>
              </p:nvSpPr>
              <p:spPr bwMode="auto">
                <a:xfrm>
                  <a:off x="5272" y="1872"/>
                  <a:ext cx="32" cy="15"/>
                </a:xfrm>
                <a:prstGeom prst="line">
                  <a:avLst/>
                </a:prstGeom>
                <a:noFill/>
                <a:ln w="4763">
                  <a:solidFill>
                    <a:srgbClr val="808080"/>
                  </a:solidFill>
                  <a:round/>
                  <a:headEnd/>
                  <a:tailEnd/>
                </a:ln>
              </p:spPr>
              <p:txBody>
                <a:bodyPr/>
                <a:lstStyle/>
                <a:p>
                  <a:endParaRPr lang="zh-CN" altLang="en-US"/>
                </a:p>
              </p:txBody>
            </p:sp>
            <p:sp>
              <p:nvSpPr>
                <p:cNvPr id="11481" name="Line 245"/>
                <p:cNvSpPr>
                  <a:spLocks noChangeShapeType="1"/>
                </p:cNvSpPr>
                <p:nvPr/>
              </p:nvSpPr>
              <p:spPr bwMode="auto">
                <a:xfrm>
                  <a:off x="5292" y="1865"/>
                  <a:ext cx="31" cy="16"/>
                </a:xfrm>
                <a:prstGeom prst="line">
                  <a:avLst/>
                </a:prstGeom>
                <a:noFill/>
                <a:ln w="4763">
                  <a:solidFill>
                    <a:srgbClr val="808080"/>
                  </a:solidFill>
                  <a:round/>
                  <a:headEnd/>
                  <a:tailEnd/>
                </a:ln>
              </p:spPr>
              <p:txBody>
                <a:bodyPr/>
                <a:lstStyle/>
                <a:p>
                  <a:endParaRPr lang="zh-CN" altLang="en-US"/>
                </a:p>
              </p:txBody>
            </p:sp>
            <p:sp>
              <p:nvSpPr>
                <p:cNvPr id="11482" name="Line 246"/>
                <p:cNvSpPr>
                  <a:spLocks noChangeShapeType="1"/>
                </p:cNvSpPr>
                <p:nvPr/>
              </p:nvSpPr>
              <p:spPr bwMode="auto">
                <a:xfrm>
                  <a:off x="5315" y="1858"/>
                  <a:ext cx="29" cy="15"/>
                </a:xfrm>
                <a:prstGeom prst="line">
                  <a:avLst/>
                </a:prstGeom>
                <a:noFill/>
                <a:ln w="4763">
                  <a:solidFill>
                    <a:srgbClr val="808080"/>
                  </a:solidFill>
                  <a:round/>
                  <a:headEnd/>
                  <a:tailEnd/>
                </a:ln>
              </p:spPr>
              <p:txBody>
                <a:bodyPr/>
                <a:lstStyle/>
                <a:p>
                  <a:endParaRPr lang="zh-CN" altLang="en-US"/>
                </a:p>
              </p:txBody>
            </p:sp>
          </p:grpSp>
        </p:grpSp>
      </p:grpSp>
      <p:grpSp>
        <p:nvGrpSpPr>
          <p:cNvPr id="11313" name="Group 247"/>
          <p:cNvGrpSpPr>
            <a:grpSpLocks/>
          </p:cNvGrpSpPr>
          <p:nvPr/>
        </p:nvGrpSpPr>
        <p:grpSpPr bwMode="auto">
          <a:xfrm>
            <a:off x="8359775" y="4279900"/>
            <a:ext cx="552450" cy="246063"/>
            <a:chOff x="5266" y="2029"/>
            <a:chExt cx="348" cy="155"/>
          </a:xfrm>
        </p:grpSpPr>
        <p:sp>
          <p:nvSpPr>
            <p:cNvPr id="11446" name="Freeform 248"/>
            <p:cNvSpPr>
              <a:spLocks/>
            </p:cNvSpPr>
            <p:nvPr/>
          </p:nvSpPr>
          <p:spPr bwMode="auto">
            <a:xfrm>
              <a:off x="5266" y="2029"/>
              <a:ext cx="348" cy="155"/>
            </a:xfrm>
            <a:custGeom>
              <a:avLst/>
              <a:gdLst>
                <a:gd name="T0" fmla="*/ 0 w 2091"/>
                <a:gd name="T1" fmla="*/ 1 h 931"/>
                <a:gd name="T2" fmla="*/ 0 w 2091"/>
                <a:gd name="T3" fmla="*/ 1 h 931"/>
                <a:gd name="T4" fmla="*/ 0 w 2091"/>
                <a:gd name="T5" fmla="*/ 0 h 931"/>
                <a:gd name="T6" fmla="*/ 0 w 2091"/>
                <a:gd name="T7" fmla="*/ 0 h 931"/>
                <a:gd name="T8" fmla="*/ 0 w 2091"/>
                <a:gd name="T9" fmla="*/ 0 h 931"/>
                <a:gd name="T10" fmla="*/ 0 w 2091"/>
                <a:gd name="T11" fmla="*/ 0 h 931"/>
                <a:gd name="T12" fmla="*/ 0 w 2091"/>
                <a:gd name="T13" fmla="*/ 0 h 931"/>
                <a:gd name="T14" fmla="*/ 1 w 2091"/>
                <a:gd name="T15" fmla="*/ 0 h 931"/>
                <a:gd name="T16" fmla="*/ 1 w 2091"/>
                <a:gd name="T17" fmla="*/ 0 h 931"/>
                <a:gd name="T18" fmla="*/ 1 w 2091"/>
                <a:gd name="T19" fmla="*/ 0 h 931"/>
                <a:gd name="T20" fmla="*/ 1 w 2091"/>
                <a:gd name="T21" fmla="*/ 0 h 931"/>
                <a:gd name="T22" fmla="*/ 1 w 2091"/>
                <a:gd name="T23" fmla="*/ 0 h 931"/>
                <a:gd name="T24" fmla="*/ 1 w 2091"/>
                <a:gd name="T25" fmla="*/ 0 h 931"/>
                <a:gd name="T26" fmla="*/ 1 w 2091"/>
                <a:gd name="T27" fmla="*/ 0 h 931"/>
                <a:gd name="T28" fmla="*/ 1 w 2091"/>
                <a:gd name="T29" fmla="*/ 0 h 931"/>
                <a:gd name="T30" fmla="*/ 1 w 2091"/>
                <a:gd name="T31" fmla="*/ 0 h 931"/>
                <a:gd name="T32" fmla="*/ 1 w 2091"/>
                <a:gd name="T33" fmla="*/ 0 h 931"/>
                <a:gd name="T34" fmla="*/ 1 w 2091"/>
                <a:gd name="T35" fmla="*/ 0 h 931"/>
                <a:gd name="T36" fmla="*/ 1 w 2091"/>
                <a:gd name="T37" fmla="*/ 0 h 931"/>
                <a:gd name="T38" fmla="*/ 1 w 2091"/>
                <a:gd name="T39" fmla="*/ 0 h 931"/>
                <a:gd name="T40" fmla="*/ 1 w 2091"/>
                <a:gd name="T41" fmla="*/ 0 h 931"/>
                <a:gd name="T42" fmla="*/ 1 w 2091"/>
                <a:gd name="T43" fmla="*/ 0 h 931"/>
                <a:gd name="T44" fmla="*/ 1 w 2091"/>
                <a:gd name="T45" fmla="*/ 0 h 931"/>
                <a:gd name="T46" fmla="*/ 1 w 2091"/>
                <a:gd name="T47" fmla="*/ 0 h 931"/>
                <a:gd name="T48" fmla="*/ 2 w 2091"/>
                <a:gd name="T49" fmla="*/ 0 h 931"/>
                <a:gd name="T50" fmla="*/ 2 w 2091"/>
                <a:gd name="T51" fmla="*/ 0 h 931"/>
                <a:gd name="T52" fmla="*/ 2 w 2091"/>
                <a:gd name="T53" fmla="*/ 0 h 931"/>
                <a:gd name="T54" fmla="*/ 1 w 2091"/>
                <a:gd name="T55" fmla="*/ 0 h 931"/>
                <a:gd name="T56" fmla="*/ 1 w 2091"/>
                <a:gd name="T57" fmla="*/ 0 h 931"/>
                <a:gd name="T58" fmla="*/ 1 w 2091"/>
                <a:gd name="T59" fmla="*/ 0 h 931"/>
                <a:gd name="T60" fmla="*/ 1 w 2091"/>
                <a:gd name="T61" fmla="*/ 0 h 931"/>
                <a:gd name="T62" fmla="*/ 1 w 2091"/>
                <a:gd name="T63" fmla="*/ 0 h 931"/>
                <a:gd name="T64" fmla="*/ 1 w 2091"/>
                <a:gd name="T65" fmla="*/ 0 h 931"/>
                <a:gd name="T66" fmla="*/ 1 w 2091"/>
                <a:gd name="T67" fmla="*/ 0 h 931"/>
                <a:gd name="T68" fmla="*/ 1 w 2091"/>
                <a:gd name="T69" fmla="*/ 1 h 931"/>
                <a:gd name="T70" fmla="*/ 1 w 2091"/>
                <a:gd name="T71" fmla="*/ 1 h 931"/>
                <a:gd name="T72" fmla="*/ 1 w 2091"/>
                <a:gd name="T73" fmla="*/ 1 h 931"/>
                <a:gd name="T74" fmla="*/ 1 w 2091"/>
                <a:gd name="T75" fmla="*/ 1 h 931"/>
                <a:gd name="T76" fmla="*/ 1 w 2091"/>
                <a:gd name="T77" fmla="*/ 1 h 931"/>
                <a:gd name="T78" fmla="*/ 1 w 2091"/>
                <a:gd name="T79" fmla="*/ 1 h 931"/>
                <a:gd name="T80" fmla="*/ 1 w 2091"/>
                <a:gd name="T81" fmla="*/ 1 h 931"/>
                <a:gd name="T82" fmla="*/ 1 w 2091"/>
                <a:gd name="T83" fmla="*/ 1 h 931"/>
                <a:gd name="T84" fmla="*/ 0 w 2091"/>
                <a:gd name="T85" fmla="*/ 1 h 931"/>
                <a:gd name="T86" fmla="*/ 0 w 2091"/>
                <a:gd name="T87" fmla="*/ 1 h 931"/>
                <a:gd name="T88" fmla="*/ 0 w 2091"/>
                <a:gd name="T89" fmla="*/ 1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a:p>
          </p:txBody>
        </p:sp>
        <p:sp>
          <p:nvSpPr>
            <p:cNvPr id="11447" name="Freeform 249"/>
            <p:cNvSpPr>
              <a:spLocks/>
            </p:cNvSpPr>
            <p:nvPr/>
          </p:nvSpPr>
          <p:spPr bwMode="auto">
            <a:xfrm>
              <a:off x="5268" y="2043"/>
              <a:ext cx="342" cy="138"/>
            </a:xfrm>
            <a:custGeom>
              <a:avLst/>
              <a:gdLst>
                <a:gd name="T0" fmla="*/ 2 w 2049"/>
                <a:gd name="T1" fmla="*/ 0 h 829"/>
                <a:gd name="T2" fmla="*/ 2 w 2049"/>
                <a:gd name="T3" fmla="*/ 0 h 829"/>
                <a:gd name="T4" fmla="*/ 2 w 2049"/>
                <a:gd name="T5" fmla="*/ 0 h 829"/>
                <a:gd name="T6" fmla="*/ 2 w 2049"/>
                <a:gd name="T7" fmla="*/ 0 h 829"/>
                <a:gd name="T8" fmla="*/ 1 w 2049"/>
                <a:gd name="T9" fmla="*/ 0 h 829"/>
                <a:gd name="T10" fmla="*/ 1 w 2049"/>
                <a:gd name="T11" fmla="*/ 0 h 829"/>
                <a:gd name="T12" fmla="*/ 1 w 2049"/>
                <a:gd name="T13" fmla="*/ 0 h 829"/>
                <a:gd name="T14" fmla="*/ 1 w 2049"/>
                <a:gd name="T15" fmla="*/ 0 h 829"/>
                <a:gd name="T16" fmla="*/ 1 w 2049"/>
                <a:gd name="T17" fmla="*/ 0 h 829"/>
                <a:gd name="T18" fmla="*/ 1 w 2049"/>
                <a:gd name="T19" fmla="*/ 0 h 829"/>
                <a:gd name="T20" fmla="*/ 1 w 2049"/>
                <a:gd name="T21" fmla="*/ 0 h 829"/>
                <a:gd name="T22" fmla="*/ 1 w 2049"/>
                <a:gd name="T23" fmla="*/ 0 h 829"/>
                <a:gd name="T24" fmla="*/ 0 w 2049"/>
                <a:gd name="T25" fmla="*/ 1 h 829"/>
                <a:gd name="T26" fmla="*/ 0 w 2049"/>
                <a:gd name="T27" fmla="*/ 0 h 829"/>
                <a:gd name="T28" fmla="*/ 0 w 2049"/>
                <a:gd name="T29" fmla="*/ 0 h 829"/>
                <a:gd name="T30" fmla="*/ 0 w 2049"/>
                <a:gd name="T31" fmla="*/ 1 h 829"/>
                <a:gd name="T32" fmla="*/ 0 w 2049"/>
                <a:gd name="T33" fmla="*/ 0 h 829"/>
                <a:gd name="T34" fmla="*/ 0 w 2049"/>
                <a:gd name="T35" fmla="*/ 0 h 829"/>
                <a:gd name="T36" fmla="*/ 0 w 2049"/>
                <a:gd name="T37" fmla="*/ 0 h 829"/>
                <a:gd name="T38" fmla="*/ 0 w 2049"/>
                <a:gd name="T39" fmla="*/ 0 h 829"/>
                <a:gd name="T40" fmla="*/ 0 w 2049"/>
                <a:gd name="T41" fmla="*/ 1 h 829"/>
                <a:gd name="T42" fmla="*/ 0 w 2049"/>
                <a:gd name="T43" fmla="*/ 0 h 829"/>
                <a:gd name="T44" fmla="*/ 0 w 2049"/>
                <a:gd name="T45" fmla="*/ 0 h 829"/>
                <a:gd name="T46" fmla="*/ 0 w 2049"/>
                <a:gd name="T47" fmla="*/ 0 h 829"/>
                <a:gd name="T48" fmla="*/ 1 w 2049"/>
                <a:gd name="T49" fmla="*/ 0 h 829"/>
                <a:gd name="T50" fmla="*/ 1 w 2049"/>
                <a:gd name="T51" fmla="*/ 0 h 829"/>
                <a:gd name="T52" fmla="*/ 1 w 2049"/>
                <a:gd name="T53" fmla="*/ 0 h 829"/>
                <a:gd name="T54" fmla="*/ 1 w 2049"/>
                <a:gd name="T55" fmla="*/ 0 h 829"/>
                <a:gd name="T56" fmla="*/ 1 w 2049"/>
                <a:gd name="T57" fmla="*/ 0 h 829"/>
                <a:gd name="T58" fmla="*/ 1 w 2049"/>
                <a:gd name="T59" fmla="*/ 0 h 829"/>
                <a:gd name="T60" fmla="*/ 1 w 2049"/>
                <a:gd name="T61" fmla="*/ 0 h 829"/>
                <a:gd name="T62" fmla="*/ 1 w 2049"/>
                <a:gd name="T63" fmla="*/ 0 h 829"/>
                <a:gd name="T64" fmla="*/ 1 w 2049"/>
                <a:gd name="T65" fmla="*/ 0 h 829"/>
                <a:gd name="T66" fmla="*/ 1 w 2049"/>
                <a:gd name="T67" fmla="*/ 0 h 829"/>
                <a:gd name="T68" fmla="*/ 1 w 2049"/>
                <a:gd name="T69" fmla="*/ 0 h 829"/>
                <a:gd name="T70" fmla="*/ 1 w 2049"/>
                <a:gd name="T71" fmla="*/ 0 h 829"/>
                <a:gd name="T72" fmla="*/ 1 w 2049"/>
                <a:gd name="T73" fmla="*/ 0 h 829"/>
                <a:gd name="T74" fmla="*/ 1 w 2049"/>
                <a:gd name="T75" fmla="*/ 0 h 829"/>
                <a:gd name="T76" fmla="*/ 1 w 2049"/>
                <a:gd name="T77" fmla="*/ 0 h 829"/>
                <a:gd name="T78" fmla="*/ 1 w 2049"/>
                <a:gd name="T79" fmla="*/ 0 h 829"/>
                <a:gd name="T80" fmla="*/ 1 w 2049"/>
                <a:gd name="T81" fmla="*/ 0 h 829"/>
                <a:gd name="T82" fmla="*/ 2 w 2049"/>
                <a:gd name="T83" fmla="*/ 0 h 829"/>
                <a:gd name="T84" fmla="*/ 2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w="9525">
              <a:noFill/>
              <a:round/>
              <a:headEnd/>
              <a:tailEnd/>
            </a:ln>
          </p:spPr>
          <p:txBody>
            <a:bodyPr/>
            <a:lstStyle/>
            <a:p>
              <a:endParaRPr lang="zh-CN" altLang="en-US"/>
            </a:p>
          </p:txBody>
        </p:sp>
        <p:sp>
          <p:nvSpPr>
            <p:cNvPr id="11448" name="Freeform 250"/>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w="9525">
              <a:noFill/>
              <a:round/>
              <a:headEnd/>
              <a:tailEnd/>
            </a:ln>
          </p:spPr>
          <p:txBody>
            <a:bodyPr/>
            <a:lstStyle/>
            <a:p>
              <a:endParaRPr lang="zh-CN" altLang="en-US"/>
            </a:p>
          </p:txBody>
        </p:sp>
        <p:sp>
          <p:nvSpPr>
            <p:cNvPr id="11449" name="Freeform 251"/>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w="9525">
              <a:noFill/>
              <a:round/>
              <a:headEnd/>
              <a:tailEnd/>
            </a:ln>
          </p:spPr>
          <p:txBody>
            <a:bodyPr/>
            <a:lstStyle/>
            <a:p>
              <a:endParaRPr lang="zh-CN" altLang="en-US"/>
            </a:p>
          </p:txBody>
        </p:sp>
        <p:sp>
          <p:nvSpPr>
            <p:cNvPr id="11450" name="Freeform 252"/>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w="9525">
              <a:noFill/>
              <a:round/>
              <a:headEnd/>
              <a:tailEnd/>
            </a:ln>
          </p:spPr>
          <p:txBody>
            <a:bodyPr/>
            <a:lstStyle/>
            <a:p>
              <a:endParaRPr lang="zh-CN" altLang="en-US"/>
            </a:p>
          </p:txBody>
        </p:sp>
        <p:sp>
          <p:nvSpPr>
            <p:cNvPr id="11451" name="Freeform 253"/>
            <p:cNvSpPr>
              <a:spLocks/>
            </p:cNvSpPr>
            <p:nvPr/>
          </p:nvSpPr>
          <p:spPr bwMode="auto">
            <a:xfrm>
              <a:off x="5303" y="2127"/>
              <a:ext cx="142" cy="35"/>
            </a:xfrm>
            <a:custGeom>
              <a:avLst/>
              <a:gdLst>
                <a:gd name="T0" fmla="*/ 1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1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w="9525">
              <a:noFill/>
              <a:round/>
              <a:headEnd/>
              <a:tailEnd/>
            </a:ln>
          </p:spPr>
          <p:txBody>
            <a:bodyPr/>
            <a:lstStyle/>
            <a:p>
              <a:endParaRPr lang="zh-CN" altLang="en-US"/>
            </a:p>
          </p:txBody>
        </p:sp>
      </p:grpSp>
      <p:grpSp>
        <p:nvGrpSpPr>
          <p:cNvPr id="11314" name="Group 254"/>
          <p:cNvGrpSpPr>
            <a:grpSpLocks/>
          </p:cNvGrpSpPr>
          <p:nvPr/>
        </p:nvGrpSpPr>
        <p:grpSpPr bwMode="auto">
          <a:xfrm>
            <a:off x="8453438" y="4011613"/>
            <a:ext cx="228600" cy="125412"/>
            <a:chOff x="5325" y="1860"/>
            <a:chExt cx="144" cy="79"/>
          </a:xfrm>
        </p:grpSpPr>
        <p:grpSp>
          <p:nvGrpSpPr>
            <p:cNvPr id="11433" name="Group 255"/>
            <p:cNvGrpSpPr>
              <a:grpSpLocks/>
            </p:cNvGrpSpPr>
            <p:nvPr/>
          </p:nvGrpSpPr>
          <p:grpSpPr bwMode="auto">
            <a:xfrm>
              <a:off x="5325" y="1860"/>
              <a:ext cx="125" cy="63"/>
              <a:chOff x="5325" y="1860"/>
              <a:chExt cx="125" cy="63"/>
            </a:xfrm>
          </p:grpSpPr>
          <p:sp>
            <p:nvSpPr>
              <p:cNvPr id="11437" name="Freeform 256"/>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a:p>
            </p:txBody>
          </p:sp>
          <p:sp>
            <p:nvSpPr>
              <p:cNvPr id="11438" name="Freeform 257"/>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w="9525">
                <a:noFill/>
                <a:round/>
                <a:headEnd/>
                <a:tailEnd/>
              </a:ln>
            </p:spPr>
            <p:txBody>
              <a:bodyPr/>
              <a:lstStyle/>
              <a:p>
                <a:endParaRPr lang="zh-CN" altLang="en-US"/>
              </a:p>
            </p:txBody>
          </p:sp>
          <p:sp>
            <p:nvSpPr>
              <p:cNvPr id="11439" name="Freeform 258"/>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w="9525">
                <a:noFill/>
                <a:round/>
                <a:headEnd/>
                <a:tailEnd/>
              </a:ln>
            </p:spPr>
            <p:txBody>
              <a:bodyPr/>
              <a:lstStyle/>
              <a:p>
                <a:endParaRPr lang="zh-CN" altLang="en-US"/>
              </a:p>
            </p:txBody>
          </p:sp>
          <p:sp>
            <p:nvSpPr>
              <p:cNvPr id="11440" name="Freeform 259"/>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w="9525">
                <a:noFill/>
                <a:round/>
                <a:headEnd/>
                <a:tailEnd/>
              </a:ln>
            </p:spPr>
            <p:txBody>
              <a:bodyPr/>
              <a:lstStyle/>
              <a:p>
                <a:endParaRPr lang="zh-CN" altLang="en-US"/>
              </a:p>
            </p:txBody>
          </p:sp>
          <p:sp>
            <p:nvSpPr>
              <p:cNvPr id="11441" name="Freeform 260"/>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w="9525">
                <a:noFill/>
                <a:round/>
                <a:headEnd/>
                <a:tailEnd/>
              </a:ln>
            </p:spPr>
            <p:txBody>
              <a:bodyPr/>
              <a:lstStyle/>
              <a:p>
                <a:endParaRPr lang="zh-CN" altLang="en-US"/>
              </a:p>
            </p:txBody>
          </p:sp>
          <p:sp>
            <p:nvSpPr>
              <p:cNvPr id="11442" name="Freeform 261"/>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w="9525">
                <a:noFill/>
                <a:round/>
                <a:headEnd/>
                <a:tailEnd/>
              </a:ln>
            </p:spPr>
            <p:txBody>
              <a:bodyPr/>
              <a:lstStyle/>
              <a:p>
                <a:endParaRPr lang="zh-CN" altLang="en-US"/>
              </a:p>
            </p:txBody>
          </p:sp>
          <p:sp>
            <p:nvSpPr>
              <p:cNvPr id="11443" name="Freeform 262"/>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w="9525">
                <a:noFill/>
                <a:round/>
                <a:headEnd/>
                <a:tailEnd/>
              </a:ln>
            </p:spPr>
            <p:txBody>
              <a:bodyPr/>
              <a:lstStyle/>
              <a:p>
                <a:endParaRPr lang="zh-CN" altLang="en-US"/>
              </a:p>
            </p:txBody>
          </p:sp>
          <p:sp>
            <p:nvSpPr>
              <p:cNvPr id="11444" name="Freeform 263"/>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w="9525">
                <a:noFill/>
                <a:round/>
                <a:headEnd/>
                <a:tailEnd/>
              </a:ln>
            </p:spPr>
            <p:txBody>
              <a:bodyPr/>
              <a:lstStyle/>
              <a:p>
                <a:endParaRPr lang="zh-CN" altLang="en-US"/>
              </a:p>
            </p:txBody>
          </p:sp>
          <p:sp>
            <p:nvSpPr>
              <p:cNvPr id="11445" name="Freeform 264"/>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w="9525">
                <a:noFill/>
                <a:round/>
                <a:headEnd/>
                <a:tailEnd/>
              </a:ln>
            </p:spPr>
            <p:txBody>
              <a:bodyPr/>
              <a:lstStyle/>
              <a:p>
                <a:endParaRPr lang="zh-CN" altLang="en-US"/>
              </a:p>
            </p:txBody>
          </p:sp>
        </p:grpSp>
        <p:grpSp>
          <p:nvGrpSpPr>
            <p:cNvPr id="11434" name="Group 265"/>
            <p:cNvGrpSpPr>
              <a:grpSpLocks/>
            </p:cNvGrpSpPr>
            <p:nvPr/>
          </p:nvGrpSpPr>
          <p:grpSpPr bwMode="auto">
            <a:xfrm>
              <a:off x="5432" y="1894"/>
              <a:ext cx="37" cy="45"/>
              <a:chOff x="5432" y="1894"/>
              <a:chExt cx="37" cy="45"/>
            </a:xfrm>
          </p:grpSpPr>
          <p:sp>
            <p:nvSpPr>
              <p:cNvPr id="11435" name="Freeform 266"/>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a:p>
            </p:txBody>
          </p:sp>
          <p:sp>
            <p:nvSpPr>
              <p:cNvPr id="11436" name="Freeform 267"/>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w="9525">
                <a:noFill/>
                <a:round/>
                <a:headEnd/>
                <a:tailEnd/>
              </a:ln>
            </p:spPr>
            <p:txBody>
              <a:bodyPr/>
              <a:lstStyle/>
              <a:p>
                <a:endParaRPr lang="zh-CN" altLang="en-US"/>
              </a:p>
            </p:txBody>
          </p:sp>
        </p:grpSp>
      </p:grpSp>
      <p:sp>
        <p:nvSpPr>
          <p:cNvPr id="11315" name="Freeform 268"/>
          <p:cNvSpPr>
            <a:spLocks/>
          </p:cNvSpPr>
          <p:nvPr/>
        </p:nvSpPr>
        <p:spPr bwMode="auto">
          <a:xfrm>
            <a:off x="8675688" y="3679825"/>
            <a:ext cx="195262" cy="212725"/>
          </a:xfrm>
          <a:custGeom>
            <a:avLst/>
            <a:gdLst>
              <a:gd name="T0" fmla="*/ 2147483647 w 741"/>
              <a:gd name="T1" fmla="*/ 2147483647 h 807"/>
              <a:gd name="T2" fmla="*/ 2147483647 w 741"/>
              <a:gd name="T3" fmla="*/ 2147483647 h 807"/>
              <a:gd name="T4" fmla="*/ 2147483647 w 741"/>
              <a:gd name="T5" fmla="*/ 2147483647 h 807"/>
              <a:gd name="T6" fmla="*/ 2147483647 w 741"/>
              <a:gd name="T7" fmla="*/ 2147483647 h 807"/>
              <a:gd name="T8" fmla="*/ 2147483647 w 741"/>
              <a:gd name="T9" fmla="*/ 2147483647 h 807"/>
              <a:gd name="T10" fmla="*/ 2147483647 w 741"/>
              <a:gd name="T11" fmla="*/ 2147483647 h 807"/>
              <a:gd name="T12" fmla="*/ 2147483647 w 741"/>
              <a:gd name="T13" fmla="*/ 2147483647 h 807"/>
              <a:gd name="T14" fmla="*/ 2147483647 w 741"/>
              <a:gd name="T15" fmla="*/ 2147483647 h 807"/>
              <a:gd name="T16" fmla="*/ 2147483647 w 741"/>
              <a:gd name="T17" fmla="*/ 2147483647 h 807"/>
              <a:gd name="T18" fmla="*/ 0 w 741"/>
              <a:gd name="T19" fmla="*/ 2147483647 h 807"/>
              <a:gd name="T20" fmla="*/ 0 w 741"/>
              <a:gd name="T21" fmla="*/ 2147483647 h 807"/>
              <a:gd name="T22" fmla="*/ 2147483647 w 741"/>
              <a:gd name="T23" fmla="*/ 2147483647 h 807"/>
              <a:gd name="T24" fmla="*/ 2147483647 w 741"/>
              <a:gd name="T25" fmla="*/ 2147483647 h 807"/>
              <a:gd name="T26" fmla="*/ 2147483647 w 741"/>
              <a:gd name="T27" fmla="*/ 2147483647 h 807"/>
              <a:gd name="T28" fmla="*/ 2147483647 w 741"/>
              <a:gd name="T29" fmla="*/ 2147483647 h 807"/>
              <a:gd name="T30" fmla="*/ 2147483647 w 741"/>
              <a:gd name="T31" fmla="*/ 2147483647 h 807"/>
              <a:gd name="T32" fmla="*/ 2147483647 w 741"/>
              <a:gd name="T33" fmla="*/ 2147483647 h 807"/>
              <a:gd name="T34" fmla="*/ 2147483647 w 741"/>
              <a:gd name="T35" fmla="*/ 2147483647 h 807"/>
              <a:gd name="T36" fmla="*/ 2147483647 w 741"/>
              <a:gd name="T37" fmla="*/ 2147483647 h 807"/>
              <a:gd name="T38" fmla="*/ 2147483647 w 741"/>
              <a:gd name="T39" fmla="*/ 2147483647 h 807"/>
              <a:gd name="T40" fmla="*/ 2147483647 w 741"/>
              <a:gd name="T41" fmla="*/ 2147483647 h 807"/>
              <a:gd name="T42" fmla="*/ 2147483647 w 741"/>
              <a:gd name="T43" fmla="*/ 2147483647 h 807"/>
              <a:gd name="T44" fmla="*/ 2147483647 w 741"/>
              <a:gd name="T45" fmla="*/ 2147483647 h 807"/>
              <a:gd name="T46" fmla="*/ 2147483647 w 741"/>
              <a:gd name="T47" fmla="*/ 2147483647 h 807"/>
              <a:gd name="T48" fmla="*/ 2147483647 w 741"/>
              <a:gd name="T49" fmla="*/ 2147483647 h 807"/>
              <a:gd name="T50" fmla="*/ 2147483647 w 741"/>
              <a:gd name="T51" fmla="*/ 2147483647 h 807"/>
              <a:gd name="T52" fmla="*/ 2147483647 w 741"/>
              <a:gd name="T53" fmla="*/ 2147483647 h 807"/>
              <a:gd name="T54" fmla="*/ 2147483647 w 741"/>
              <a:gd name="T55" fmla="*/ 2147483647 h 807"/>
              <a:gd name="T56" fmla="*/ 2147483647 w 741"/>
              <a:gd name="T57" fmla="*/ 2147483647 h 807"/>
              <a:gd name="T58" fmla="*/ 2147483647 w 741"/>
              <a:gd name="T59" fmla="*/ 2147483647 h 807"/>
              <a:gd name="T60" fmla="*/ 2147483647 w 741"/>
              <a:gd name="T61" fmla="*/ 2147483647 h 807"/>
              <a:gd name="T62" fmla="*/ 2147483647 w 741"/>
              <a:gd name="T63" fmla="*/ 2147483647 h 807"/>
              <a:gd name="T64" fmla="*/ 2147483647 w 741"/>
              <a:gd name="T65" fmla="*/ 2147483647 h 807"/>
              <a:gd name="T66" fmla="*/ 2147483647 w 741"/>
              <a:gd name="T67" fmla="*/ 0 h 807"/>
              <a:gd name="T68" fmla="*/ 2147483647 w 741"/>
              <a:gd name="T69" fmla="*/ 2147483647 h 807"/>
              <a:gd name="T70" fmla="*/ 2147483647 w 741"/>
              <a:gd name="T71" fmla="*/ 2147483647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a:p>
        </p:txBody>
      </p:sp>
      <p:sp>
        <p:nvSpPr>
          <p:cNvPr id="11316" name="Freeform 269"/>
          <p:cNvSpPr>
            <a:spLocks/>
          </p:cNvSpPr>
          <p:nvPr/>
        </p:nvSpPr>
        <p:spPr bwMode="auto">
          <a:xfrm>
            <a:off x="8685213" y="3808413"/>
            <a:ext cx="11112" cy="3175"/>
          </a:xfrm>
          <a:custGeom>
            <a:avLst/>
            <a:gdLst>
              <a:gd name="T0" fmla="*/ 0 w 42"/>
              <a:gd name="T1" fmla="*/ 2147483647 h 9"/>
              <a:gd name="T2" fmla="*/ 2147483647 w 42"/>
              <a:gd name="T3" fmla="*/ 2147483647 h 9"/>
              <a:gd name="T4" fmla="*/ 2147483647 w 42"/>
              <a:gd name="T5" fmla="*/ 2147483647 h 9"/>
              <a:gd name="T6" fmla="*/ 2147483647 w 42"/>
              <a:gd name="T7" fmla="*/ 2147483647 h 9"/>
              <a:gd name="T8" fmla="*/ 2147483647 w 42"/>
              <a:gd name="T9" fmla="*/ 2147483647 h 9"/>
              <a:gd name="T10" fmla="*/ 2147483647 w 42"/>
              <a:gd name="T11" fmla="*/ 0 h 9"/>
              <a:gd name="T12" fmla="*/ 0 w 42"/>
              <a:gd name="T13" fmla="*/ 2147483647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w="9525">
            <a:noFill/>
            <a:round/>
            <a:headEnd/>
            <a:tailEnd/>
          </a:ln>
        </p:spPr>
        <p:txBody>
          <a:bodyPr/>
          <a:lstStyle/>
          <a:p>
            <a:endParaRPr lang="zh-CN" altLang="en-US"/>
          </a:p>
        </p:txBody>
      </p:sp>
      <p:sp>
        <p:nvSpPr>
          <p:cNvPr id="11317" name="Freeform 270"/>
          <p:cNvSpPr>
            <a:spLocks/>
          </p:cNvSpPr>
          <p:nvPr/>
        </p:nvSpPr>
        <p:spPr bwMode="auto">
          <a:xfrm>
            <a:off x="8696325" y="3800475"/>
            <a:ext cx="4763" cy="7938"/>
          </a:xfrm>
          <a:custGeom>
            <a:avLst/>
            <a:gdLst>
              <a:gd name="T0" fmla="*/ 0 w 17"/>
              <a:gd name="T1" fmla="*/ 0 h 31"/>
              <a:gd name="T2" fmla="*/ 2147483647 w 17"/>
              <a:gd name="T3" fmla="*/ 2147483647 h 31"/>
              <a:gd name="T4" fmla="*/ 2147483647 w 17"/>
              <a:gd name="T5" fmla="*/ 2147483647 h 31"/>
              <a:gd name="T6" fmla="*/ 2147483647 w 17"/>
              <a:gd name="T7" fmla="*/ 2147483647 h 31"/>
              <a:gd name="T8" fmla="*/ 2147483647 w 17"/>
              <a:gd name="T9" fmla="*/ 2147483647 h 31"/>
              <a:gd name="T10" fmla="*/ 2147483647 w 17"/>
              <a:gd name="T11" fmla="*/ 2147483647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w="9525">
            <a:noFill/>
            <a:round/>
            <a:headEnd/>
            <a:tailEnd/>
          </a:ln>
        </p:spPr>
        <p:txBody>
          <a:bodyPr/>
          <a:lstStyle/>
          <a:p>
            <a:endParaRPr lang="zh-CN" altLang="en-US"/>
          </a:p>
        </p:txBody>
      </p:sp>
      <p:sp>
        <p:nvSpPr>
          <p:cNvPr id="11318" name="Freeform 271"/>
          <p:cNvSpPr>
            <a:spLocks/>
          </p:cNvSpPr>
          <p:nvPr/>
        </p:nvSpPr>
        <p:spPr bwMode="auto">
          <a:xfrm>
            <a:off x="8704263" y="3773488"/>
            <a:ext cx="4762" cy="15875"/>
          </a:xfrm>
          <a:custGeom>
            <a:avLst/>
            <a:gdLst>
              <a:gd name="T0" fmla="*/ 2147483647 w 19"/>
              <a:gd name="T1" fmla="*/ 0 h 60"/>
              <a:gd name="T2" fmla="*/ 2147483647 w 19"/>
              <a:gd name="T3" fmla="*/ 2147483647 h 60"/>
              <a:gd name="T4" fmla="*/ 0 w 19"/>
              <a:gd name="T5" fmla="*/ 2147483647 h 60"/>
              <a:gd name="T6" fmla="*/ 2147483647 w 19"/>
              <a:gd name="T7" fmla="*/ 2147483647 h 60"/>
              <a:gd name="T8" fmla="*/ 2147483647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w="9525">
            <a:noFill/>
            <a:round/>
            <a:headEnd/>
            <a:tailEnd/>
          </a:ln>
        </p:spPr>
        <p:txBody>
          <a:bodyPr/>
          <a:lstStyle/>
          <a:p>
            <a:endParaRPr lang="zh-CN" altLang="en-US"/>
          </a:p>
        </p:txBody>
      </p:sp>
      <p:sp>
        <p:nvSpPr>
          <p:cNvPr id="11319" name="Freeform 272"/>
          <p:cNvSpPr>
            <a:spLocks/>
          </p:cNvSpPr>
          <p:nvPr/>
        </p:nvSpPr>
        <p:spPr bwMode="auto">
          <a:xfrm>
            <a:off x="8707438" y="3757613"/>
            <a:ext cx="20637" cy="14287"/>
          </a:xfrm>
          <a:custGeom>
            <a:avLst/>
            <a:gdLst>
              <a:gd name="T0" fmla="*/ 0 w 80"/>
              <a:gd name="T1" fmla="*/ 0 h 51"/>
              <a:gd name="T2" fmla="*/ 2147483647 w 80"/>
              <a:gd name="T3" fmla="*/ 2147483647 h 51"/>
              <a:gd name="T4" fmla="*/ 2147483647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w="9525">
            <a:noFill/>
            <a:round/>
            <a:headEnd/>
            <a:tailEnd/>
          </a:ln>
        </p:spPr>
        <p:txBody>
          <a:bodyPr/>
          <a:lstStyle/>
          <a:p>
            <a:endParaRPr lang="zh-CN" altLang="en-US"/>
          </a:p>
        </p:txBody>
      </p:sp>
      <p:sp>
        <p:nvSpPr>
          <p:cNvPr id="11320" name="Freeform 273"/>
          <p:cNvSpPr>
            <a:spLocks/>
          </p:cNvSpPr>
          <p:nvPr/>
        </p:nvSpPr>
        <p:spPr bwMode="auto">
          <a:xfrm>
            <a:off x="8702675" y="3738563"/>
            <a:ext cx="34925" cy="12700"/>
          </a:xfrm>
          <a:custGeom>
            <a:avLst/>
            <a:gdLst>
              <a:gd name="T0" fmla="*/ 0 w 135"/>
              <a:gd name="T1" fmla="*/ 2147483647 h 48"/>
              <a:gd name="T2" fmla="*/ 2147483647 w 135"/>
              <a:gd name="T3" fmla="*/ 2147483647 h 48"/>
              <a:gd name="T4" fmla="*/ 2147483647 w 135"/>
              <a:gd name="T5" fmla="*/ 2147483647 h 48"/>
              <a:gd name="T6" fmla="*/ 2147483647 w 135"/>
              <a:gd name="T7" fmla="*/ 2147483647 h 48"/>
              <a:gd name="T8" fmla="*/ 2147483647 w 135"/>
              <a:gd name="T9" fmla="*/ 2147483647 h 48"/>
              <a:gd name="T10" fmla="*/ 2147483647 w 135"/>
              <a:gd name="T11" fmla="*/ 2147483647 h 48"/>
              <a:gd name="T12" fmla="*/ 2147483647 w 135"/>
              <a:gd name="T13" fmla="*/ 2147483647 h 48"/>
              <a:gd name="T14" fmla="*/ 2147483647 w 135"/>
              <a:gd name="T15" fmla="*/ 2147483647 h 48"/>
              <a:gd name="T16" fmla="*/ 2147483647 w 135"/>
              <a:gd name="T17" fmla="*/ 2147483647 h 48"/>
              <a:gd name="T18" fmla="*/ 2147483647 w 135"/>
              <a:gd name="T19" fmla="*/ 0 h 48"/>
              <a:gd name="T20" fmla="*/ 2147483647 w 135"/>
              <a:gd name="T21" fmla="*/ 2147483647 h 48"/>
              <a:gd name="T22" fmla="*/ 2147483647 w 135"/>
              <a:gd name="T23" fmla="*/ 2147483647 h 48"/>
              <a:gd name="T24" fmla="*/ 2147483647 w 135"/>
              <a:gd name="T25" fmla="*/ 2147483647 h 48"/>
              <a:gd name="T26" fmla="*/ 2147483647 w 135"/>
              <a:gd name="T27" fmla="*/ 2147483647 h 48"/>
              <a:gd name="T28" fmla="*/ 0 w 135"/>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w="9525">
            <a:noFill/>
            <a:round/>
            <a:headEnd/>
            <a:tailEnd/>
          </a:ln>
        </p:spPr>
        <p:txBody>
          <a:bodyPr/>
          <a:lstStyle/>
          <a:p>
            <a:endParaRPr lang="zh-CN" altLang="en-US"/>
          </a:p>
        </p:txBody>
      </p:sp>
      <p:sp>
        <p:nvSpPr>
          <p:cNvPr id="11321" name="Freeform 274"/>
          <p:cNvSpPr>
            <a:spLocks/>
          </p:cNvSpPr>
          <p:nvPr/>
        </p:nvSpPr>
        <p:spPr bwMode="auto">
          <a:xfrm>
            <a:off x="8782050" y="3756025"/>
            <a:ext cx="20638" cy="41275"/>
          </a:xfrm>
          <a:custGeom>
            <a:avLst/>
            <a:gdLst>
              <a:gd name="T0" fmla="*/ 0 w 78"/>
              <a:gd name="T1" fmla="*/ 2147483647 h 159"/>
              <a:gd name="T2" fmla="*/ 2147483647 w 78"/>
              <a:gd name="T3" fmla="*/ 2147483647 h 159"/>
              <a:gd name="T4" fmla="*/ 2147483647 w 78"/>
              <a:gd name="T5" fmla="*/ 2147483647 h 159"/>
              <a:gd name="T6" fmla="*/ 2147483647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2147483647 h 159"/>
              <a:gd name="T24" fmla="*/ 2147483647 w 78"/>
              <a:gd name="T25" fmla="*/ 2147483647 h 159"/>
              <a:gd name="T26" fmla="*/ 2147483647 w 78"/>
              <a:gd name="T27" fmla="*/ 2147483647 h 159"/>
              <a:gd name="T28" fmla="*/ 2147483647 w 78"/>
              <a:gd name="T29" fmla="*/ 2147483647 h 159"/>
              <a:gd name="T30" fmla="*/ 2147483647 w 78"/>
              <a:gd name="T31" fmla="*/ 2147483647 h 159"/>
              <a:gd name="T32" fmla="*/ 2147483647 w 78"/>
              <a:gd name="T33" fmla="*/ 2147483647 h 159"/>
              <a:gd name="T34" fmla="*/ 2147483647 w 78"/>
              <a:gd name="T35" fmla="*/ 2147483647 h 159"/>
              <a:gd name="T36" fmla="*/ 2147483647 w 78"/>
              <a:gd name="T37" fmla="*/ 2147483647 h 159"/>
              <a:gd name="T38" fmla="*/ 2147483647 w 78"/>
              <a:gd name="T39" fmla="*/ 2147483647 h 159"/>
              <a:gd name="T40" fmla="*/ 2147483647 w 78"/>
              <a:gd name="T41" fmla="*/ 0 h 159"/>
              <a:gd name="T42" fmla="*/ 2147483647 w 78"/>
              <a:gd name="T43" fmla="*/ 2147483647 h 159"/>
              <a:gd name="T44" fmla="*/ 0 w 78"/>
              <a:gd name="T45" fmla="*/ 2147483647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w="9525">
            <a:noFill/>
            <a:round/>
            <a:headEnd/>
            <a:tailEnd/>
          </a:ln>
        </p:spPr>
        <p:txBody>
          <a:bodyPr/>
          <a:lstStyle/>
          <a:p>
            <a:endParaRPr lang="zh-CN" altLang="en-US"/>
          </a:p>
        </p:txBody>
      </p:sp>
      <p:sp>
        <p:nvSpPr>
          <p:cNvPr id="11322" name="Freeform 275"/>
          <p:cNvSpPr>
            <a:spLocks/>
          </p:cNvSpPr>
          <p:nvPr/>
        </p:nvSpPr>
        <p:spPr bwMode="auto">
          <a:xfrm>
            <a:off x="8777288" y="3749675"/>
            <a:ext cx="33337" cy="55563"/>
          </a:xfrm>
          <a:custGeom>
            <a:avLst/>
            <a:gdLst>
              <a:gd name="T0" fmla="*/ 0 w 129"/>
              <a:gd name="T1" fmla="*/ 2147483647 h 215"/>
              <a:gd name="T2" fmla="*/ 2147483647 w 129"/>
              <a:gd name="T3" fmla="*/ 2147483647 h 215"/>
              <a:gd name="T4" fmla="*/ 2147483647 w 129"/>
              <a:gd name="T5" fmla="*/ 2147483647 h 215"/>
              <a:gd name="T6" fmla="*/ 2147483647 w 129"/>
              <a:gd name="T7" fmla="*/ 2147483647 h 215"/>
              <a:gd name="T8" fmla="*/ 2147483647 w 129"/>
              <a:gd name="T9" fmla="*/ 2147483647 h 215"/>
              <a:gd name="T10" fmla="*/ 2147483647 w 129"/>
              <a:gd name="T11" fmla="*/ 2147483647 h 215"/>
              <a:gd name="T12" fmla="*/ 2147483647 w 129"/>
              <a:gd name="T13" fmla="*/ 2147483647 h 215"/>
              <a:gd name="T14" fmla="*/ 2147483647 w 129"/>
              <a:gd name="T15" fmla="*/ 2147483647 h 215"/>
              <a:gd name="T16" fmla="*/ 2147483647 w 129"/>
              <a:gd name="T17" fmla="*/ 2147483647 h 215"/>
              <a:gd name="T18" fmla="*/ 2147483647 w 129"/>
              <a:gd name="T19" fmla="*/ 2147483647 h 215"/>
              <a:gd name="T20" fmla="*/ 2147483647 w 129"/>
              <a:gd name="T21" fmla="*/ 2147483647 h 215"/>
              <a:gd name="T22" fmla="*/ 2147483647 w 129"/>
              <a:gd name="T23" fmla="*/ 2147483647 h 215"/>
              <a:gd name="T24" fmla="*/ 2147483647 w 129"/>
              <a:gd name="T25" fmla="*/ 2147483647 h 215"/>
              <a:gd name="T26" fmla="*/ 2147483647 w 129"/>
              <a:gd name="T27" fmla="*/ 2147483647 h 215"/>
              <a:gd name="T28" fmla="*/ 2147483647 w 129"/>
              <a:gd name="T29" fmla="*/ 2147483647 h 215"/>
              <a:gd name="T30" fmla="*/ 2147483647 w 129"/>
              <a:gd name="T31" fmla="*/ 2147483647 h 215"/>
              <a:gd name="T32" fmla="*/ 2147483647 w 129"/>
              <a:gd name="T33" fmla="*/ 2147483647 h 215"/>
              <a:gd name="T34" fmla="*/ 2147483647 w 129"/>
              <a:gd name="T35" fmla="*/ 2147483647 h 215"/>
              <a:gd name="T36" fmla="*/ 2147483647 w 129"/>
              <a:gd name="T37" fmla="*/ 2147483647 h 215"/>
              <a:gd name="T38" fmla="*/ 2147483647 w 129"/>
              <a:gd name="T39" fmla="*/ 2147483647 h 215"/>
              <a:gd name="T40" fmla="*/ 2147483647 w 129"/>
              <a:gd name="T41" fmla="*/ 2147483647 h 215"/>
              <a:gd name="T42" fmla="*/ 2147483647 w 129"/>
              <a:gd name="T43" fmla="*/ 2147483647 h 215"/>
              <a:gd name="T44" fmla="*/ 2147483647 w 129"/>
              <a:gd name="T45" fmla="*/ 2147483647 h 215"/>
              <a:gd name="T46" fmla="*/ 2147483647 w 129"/>
              <a:gd name="T47" fmla="*/ 0 h 215"/>
              <a:gd name="T48" fmla="*/ 2147483647 w 129"/>
              <a:gd name="T49" fmla="*/ 2147483647 h 215"/>
              <a:gd name="T50" fmla="*/ 2147483647 w 129"/>
              <a:gd name="T51" fmla="*/ 2147483647 h 215"/>
              <a:gd name="T52" fmla="*/ 0 w 129"/>
              <a:gd name="T53" fmla="*/ 2147483647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w="9525">
            <a:noFill/>
            <a:round/>
            <a:headEnd/>
            <a:tailEnd/>
          </a:ln>
        </p:spPr>
        <p:txBody>
          <a:bodyPr/>
          <a:lstStyle/>
          <a:p>
            <a:endParaRPr lang="zh-CN" altLang="en-US"/>
          </a:p>
        </p:txBody>
      </p:sp>
      <p:sp>
        <p:nvSpPr>
          <p:cNvPr id="11323" name="Freeform 276"/>
          <p:cNvSpPr>
            <a:spLocks/>
          </p:cNvSpPr>
          <p:nvPr/>
        </p:nvSpPr>
        <p:spPr bwMode="auto">
          <a:xfrm>
            <a:off x="8759825" y="3810000"/>
            <a:ext cx="30163" cy="47625"/>
          </a:xfrm>
          <a:custGeom>
            <a:avLst/>
            <a:gdLst>
              <a:gd name="T0" fmla="*/ 2147483647 w 118"/>
              <a:gd name="T1" fmla="*/ 0 h 179"/>
              <a:gd name="T2" fmla="*/ 2147483647 w 118"/>
              <a:gd name="T3" fmla="*/ 2147483647 h 179"/>
              <a:gd name="T4" fmla="*/ 2147483647 w 118"/>
              <a:gd name="T5" fmla="*/ 2147483647 h 179"/>
              <a:gd name="T6" fmla="*/ 2147483647 w 118"/>
              <a:gd name="T7" fmla="*/ 2147483647 h 179"/>
              <a:gd name="T8" fmla="*/ 2147483647 w 118"/>
              <a:gd name="T9" fmla="*/ 2147483647 h 179"/>
              <a:gd name="T10" fmla="*/ 0 w 118"/>
              <a:gd name="T11" fmla="*/ 2147483647 h 179"/>
              <a:gd name="T12" fmla="*/ 2147483647 w 118"/>
              <a:gd name="T13" fmla="*/ 2147483647 h 179"/>
              <a:gd name="T14" fmla="*/ 2147483647 w 118"/>
              <a:gd name="T15" fmla="*/ 2147483647 h 179"/>
              <a:gd name="T16" fmla="*/ 2147483647 w 118"/>
              <a:gd name="T17" fmla="*/ 2147483647 h 179"/>
              <a:gd name="T18" fmla="*/ 2147483647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w="9525">
            <a:noFill/>
            <a:round/>
            <a:headEnd/>
            <a:tailEnd/>
          </a:ln>
        </p:spPr>
        <p:txBody>
          <a:bodyPr/>
          <a:lstStyle/>
          <a:p>
            <a:endParaRPr lang="zh-CN" altLang="en-US"/>
          </a:p>
        </p:txBody>
      </p:sp>
      <p:sp>
        <p:nvSpPr>
          <p:cNvPr id="11324" name="Freeform 277"/>
          <p:cNvSpPr>
            <a:spLocks/>
          </p:cNvSpPr>
          <p:nvPr/>
        </p:nvSpPr>
        <p:spPr bwMode="auto">
          <a:xfrm>
            <a:off x="8707438" y="3649663"/>
            <a:ext cx="177800" cy="176212"/>
          </a:xfrm>
          <a:custGeom>
            <a:avLst/>
            <a:gdLst>
              <a:gd name="T0" fmla="*/ 2147483647 w 671"/>
              <a:gd name="T1" fmla="*/ 2147483647 h 670"/>
              <a:gd name="T2" fmla="*/ 2147483647 w 671"/>
              <a:gd name="T3" fmla="*/ 2147483647 h 670"/>
              <a:gd name="T4" fmla="*/ 2147483647 w 671"/>
              <a:gd name="T5" fmla="*/ 2147483647 h 670"/>
              <a:gd name="T6" fmla="*/ 2147483647 w 671"/>
              <a:gd name="T7" fmla="*/ 2147483647 h 670"/>
              <a:gd name="T8" fmla="*/ 2147483647 w 671"/>
              <a:gd name="T9" fmla="*/ 2147483647 h 670"/>
              <a:gd name="T10" fmla="*/ 2147483647 w 671"/>
              <a:gd name="T11" fmla="*/ 2147483647 h 670"/>
              <a:gd name="T12" fmla="*/ 2147483647 w 671"/>
              <a:gd name="T13" fmla="*/ 2147483647 h 670"/>
              <a:gd name="T14" fmla="*/ 2147483647 w 671"/>
              <a:gd name="T15" fmla="*/ 2147483647 h 670"/>
              <a:gd name="T16" fmla="*/ 2147483647 w 671"/>
              <a:gd name="T17" fmla="*/ 2147483647 h 670"/>
              <a:gd name="T18" fmla="*/ 2147483647 w 671"/>
              <a:gd name="T19" fmla="*/ 2147483647 h 670"/>
              <a:gd name="T20" fmla="*/ 2147483647 w 671"/>
              <a:gd name="T21" fmla="*/ 2147483647 h 670"/>
              <a:gd name="T22" fmla="*/ 2147483647 w 671"/>
              <a:gd name="T23" fmla="*/ 2147483647 h 670"/>
              <a:gd name="T24" fmla="*/ 2147483647 w 671"/>
              <a:gd name="T25" fmla="*/ 2147483647 h 670"/>
              <a:gd name="T26" fmla="*/ 2147483647 w 671"/>
              <a:gd name="T27" fmla="*/ 2147483647 h 670"/>
              <a:gd name="T28" fmla="*/ 2147483647 w 671"/>
              <a:gd name="T29" fmla="*/ 2147483647 h 670"/>
              <a:gd name="T30" fmla="*/ 2147483647 w 671"/>
              <a:gd name="T31" fmla="*/ 2147483647 h 670"/>
              <a:gd name="T32" fmla="*/ 2147483647 w 671"/>
              <a:gd name="T33" fmla="*/ 2147483647 h 670"/>
              <a:gd name="T34" fmla="*/ 2147483647 w 671"/>
              <a:gd name="T35" fmla="*/ 2147483647 h 670"/>
              <a:gd name="T36" fmla="*/ 2147483647 w 671"/>
              <a:gd name="T37" fmla="*/ 2147483647 h 670"/>
              <a:gd name="T38" fmla="*/ 2147483647 w 671"/>
              <a:gd name="T39" fmla="*/ 2147483647 h 670"/>
              <a:gd name="T40" fmla="*/ 2147483647 w 671"/>
              <a:gd name="T41" fmla="*/ 2147483647 h 670"/>
              <a:gd name="T42" fmla="*/ 2147483647 w 671"/>
              <a:gd name="T43" fmla="*/ 2147483647 h 670"/>
              <a:gd name="T44" fmla="*/ 2147483647 w 671"/>
              <a:gd name="T45" fmla="*/ 2147483647 h 670"/>
              <a:gd name="T46" fmla="*/ 2147483647 w 671"/>
              <a:gd name="T47" fmla="*/ 2147483647 h 670"/>
              <a:gd name="T48" fmla="*/ 2147483647 w 671"/>
              <a:gd name="T49" fmla="*/ 2147483647 h 670"/>
              <a:gd name="T50" fmla="*/ 2147483647 w 671"/>
              <a:gd name="T51" fmla="*/ 2147483647 h 670"/>
              <a:gd name="T52" fmla="*/ 2147483647 w 671"/>
              <a:gd name="T53" fmla="*/ 2147483647 h 670"/>
              <a:gd name="T54" fmla="*/ 2147483647 w 671"/>
              <a:gd name="T55" fmla="*/ 2147483647 h 670"/>
              <a:gd name="T56" fmla="*/ 2147483647 w 671"/>
              <a:gd name="T57" fmla="*/ 2147483647 h 670"/>
              <a:gd name="T58" fmla="*/ 2147483647 w 671"/>
              <a:gd name="T59" fmla="*/ 2147483647 h 670"/>
              <a:gd name="T60" fmla="*/ 2147483647 w 671"/>
              <a:gd name="T61" fmla="*/ 0 h 670"/>
              <a:gd name="T62" fmla="*/ 2147483647 w 671"/>
              <a:gd name="T63" fmla="*/ 2147483647 h 670"/>
              <a:gd name="T64" fmla="*/ 2147483647 w 671"/>
              <a:gd name="T65" fmla="*/ 2147483647 h 670"/>
              <a:gd name="T66" fmla="*/ 2147483647 w 671"/>
              <a:gd name="T67" fmla="*/ 2147483647 h 670"/>
              <a:gd name="T68" fmla="*/ 2147483647 w 671"/>
              <a:gd name="T69" fmla="*/ 2147483647 h 670"/>
              <a:gd name="T70" fmla="*/ 0 w 671"/>
              <a:gd name="T71" fmla="*/ 2147483647 h 670"/>
              <a:gd name="T72" fmla="*/ 2147483647 w 671"/>
              <a:gd name="T73" fmla="*/ 2147483647 h 670"/>
              <a:gd name="T74" fmla="*/ 2147483647 w 671"/>
              <a:gd name="T75" fmla="*/ 2147483647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w="9525">
            <a:noFill/>
            <a:round/>
            <a:headEnd/>
            <a:tailEnd/>
          </a:ln>
        </p:spPr>
        <p:txBody>
          <a:bodyPr/>
          <a:lstStyle/>
          <a:p>
            <a:endParaRPr lang="zh-CN" altLang="en-US"/>
          </a:p>
        </p:txBody>
      </p:sp>
      <p:sp>
        <p:nvSpPr>
          <p:cNvPr id="11325" name="Freeform 278"/>
          <p:cNvSpPr>
            <a:spLocks/>
          </p:cNvSpPr>
          <p:nvPr/>
        </p:nvSpPr>
        <p:spPr bwMode="auto">
          <a:xfrm>
            <a:off x="8712200" y="3651250"/>
            <a:ext cx="169863" cy="169863"/>
          </a:xfrm>
          <a:custGeom>
            <a:avLst/>
            <a:gdLst>
              <a:gd name="T0" fmla="*/ 2147483647 w 636"/>
              <a:gd name="T1" fmla="*/ 2147483647 h 643"/>
              <a:gd name="T2" fmla="*/ 2147483647 w 636"/>
              <a:gd name="T3" fmla="*/ 2147483647 h 643"/>
              <a:gd name="T4" fmla="*/ 2147483647 w 636"/>
              <a:gd name="T5" fmla="*/ 2147483647 h 643"/>
              <a:gd name="T6" fmla="*/ 2147483647 w 636"/>
              <a:gd name="T7" fmla="*/ 2147483647 h 643"/>
              <a:gd name="T8" fmla="*/ 2147483647 w 636"/>
              <a:gd name="T9" fmla="*/ 2147483647 h 643"/>
              <a:gd name="T10" fmla="*/ 2147483647 w 636"/>
              <a:gd name="T11" fmla="*/ 2147483647 h 643"/>
              <a:gd name="T12" fmla="*/ 2147483647 w 636"/>
              <a:gd name="T13" fmla="*/ 2147483647 h 643"/>
              <a:gd name="T14" fmla="*/ 2147483647 w 636"/>
              <a:gd name="T15" fmla="*/ 2147483647 h 643"/>
              <a:gd name="T16" fmla="*/ 2147483647 w 636"/>
              <a:gd name="T17" fmla="*/ 2147483647 h 643"/>
              <a:gd name="T18" fmla="*/ 2147483647 w 636"/>
              <a:gd name="T19" fmla="*/ 2147483647 h 643"/>
              <a:gd name="T20" fmla="*/ 2147483647 w 636"/>
              <a:gd name="T21" fmla="*/ 2147483647 h 643"/>
              <a:gd name="T22" fmla="*/ 2147483647 w 636"/>
              <a:gd name="T23" fmla="*/ 2147483647 h 643"/>
              <a:gd name="T24" fmla="*/ 2147483647 w 636"/>
              <a:gd name="T25" fmla="*/ 2147483647 h 643"/>
              <a:gd name="T26" fmla="*/ 2147483647 w 636"/>
              <a:gd name="T27" fmla="*/ 2147483647 h 643"/>
              <a:gd name="T28" fmla="*/ 2147483647 w 636"/>
              <a:gd name="T29" fmla="*/ 2147483647 h 643"/>
              <a:gd name="T30" fmla="*/ 2147483647 w 636"/>
              <a:gd name="T31" fmla="*/ 2147483647 h 643"/>
              <a:gd name="T32" fmla="*/ 2147483647 w 636"/>
              <a:gd name="T33" fmla="*/ 2147483647 h 643"/>
              <a:gd name="T34" fmla="*/ 2147483647 w 636"/>
              <a:gd name="T35" fmla="*/ 2147483647 h 643"/>
              <a:gd name="T36" fmla="*/ 2147483647 w 636"/>
              <a:gd name="T37" fmla="*/ 2147483647 h 643"/>
              <a:gd name="T38" fmla="*/ 2147483647 w 636"/>
              <a:gd name="T39" fmla="*/ 2147483647 h 643"/>
              <a:gd name="T40" fmla="*/ 2147483647 w 636"/>
              <a:gd name="T41" fmla="*/ 2147483647 h 643"/>
              <a:gd name="T42" fmla="*/ 2147483647 w 636"/>
              <a:gd name="T43" fmla="*/ 2147483647 h 643"/>
              <a:gd name="T44" fmla="*/ 2147483647 w 636"/>
              <a:gd name="T45" fmla="*/ 2147483647 h 643"/>
              <a:gd name="T46" fmla="*/ 2147483647 w 636"/>
              <a:gd name="T47" fmla="*/ 2147483647 h 643"/>
              <a:gd name="T48" fmla="*/ 2147483647 w 636"/>
              <a:gd name="T49" fmla="*/ 2147483647 h 643"/>
              <a:gd name="T50" fmla="*/ 2147483647 w 636"/>
              <a:gd name="T51" fmla="*/ 2147483647 h 643"/>
              <a:gd name="T52" fmla="*/ 2147483647 w 636"/>
              <a:gd name="T53" fmla="*/ 2147483647 h 643"/>
              <a:gd name="T54" fmla="*/ 2147483647 w 636"/>
              <a:gd name="T55" fmla="*/ 2147483647 h 643"/>
              <a:gd name="T56" fmla="*/ 2147483647 w 636"/>
              <a:gd name="T57" fmla="*/ 2147483647 h 643"/>
              <a:gd name="T58" fmla="*/ 2147483647 w 636"/>
              <a:gd name="T59" fmla="*/ 2147483647 h 643"/>
              <a:gd name="T60" fmla="*/ 2147483647 w 636"/>
              <a:gd name="T61" fmla="*/ 2147483647 h 643"/>
              <a:gd name="T62" fmla="*/ 2147483647 w 636"/>
              <a:gd name="T63" fmla="*/ 2147483647 h 643"/>
              <a:gd name="T64" fmla="*/ 2147483647 w 636"/>
              <a:gd name="T65" fmla="*/ 2147483647 h 643"/>
              <a:gd name="T66" fmla="*/ 2147483647 w 636"/>
              <a:gd name="T67" fmla="*/ 2147483647 h 643"/>
              <a:gd name="T68" fmla="*/ 2147483647 w 636"/>
              <a:gd name="T69" fmla="*/ 2147483647 h 643"/>
              <a:gd name="T70" fmla="*/ 2147483647 w 636"/>
              <a:gd name="T71" fmla="*/ 2147483647 h 643"/>
              <a:gd name="T72" fmla="*/ 2147483647 w 636"/>
              <a:gd name="T73" fmla="*/ 2147483647 h 643"/>
              <a:gd name="T74" fmla="*/ 2147483647 w 636"/>
              <a:gd name="T75" fmla="*/ 2147483647 h 643"/>
              <a:gd name="T76" fmla="*/ 2147483647 w 636"/>
              <a:gd name="T77" fmla="*/ 2147483647 h 643"/>
              <a:gd name="T78" fmla="*/ 2147483647 w 636"/>
              <a:gd name="T79" fmla="*/ 2147483647 h 643"/>
              <a:gd name="T80" fmla="*/ 2147483647 w 636"/>
              <a:gd name="T81" fmla="*/ 2147483647 h 643"/>
              <a:gd name="T82" fmla="*/ 2147483647 w 636"/>
              <a:gd name="T83" fmla="*/ 2147483647 h 643"/>
              <a:gd name="T84" fmla="*/ 2147483647 w 636"/>
              <a:gd name="T85" fmla="*/ 2147483647 h 643"/>
              <a:gd name="T86" fmla="*/ 2147483647 w 636"/>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w="9525">
            <a:noFill/>
            <a:round/>
            <a:headEnd/>
            <a:tailEnd/>
          </a:ln>
        </p:spPr>
        <p:txBody>
          <a:bodyPr/>
          <a:lstStyle/>
          <a:p>
            <a:endParaRPr lang="zh-CN" altLang="en-US"/>
          </a:p>
        </p:txBody>
      </p:sp>
      <p:grpSp>
        <p:nvGrpSpPr>
          <p:cNvPr id="11326" name="Group 279"/>
          <p:cNvGrpSpPr>
            <a:grpSpLocks/>
          </p:cNvGrpSpPr>
          <p:nvPr/>
        </p:nvGrpSpPr>
        <p:grpSpPr bwMode="auto">
          <a:xfrm>
            <a:off x="8356600" y="4081463"/>
            <a:ext cx="184150" cy="112712"/>
            <a:chOff x="5264" y="1904"/>
            <a:chExt cx="116" cy="71"/>
          </a:xfrm>
        </p:grpSpPr>
        <p:sp>
          <p:nvSpPr>
            <p:cNvPr id="11423" name="Freeform 280"/>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a:p>
          </p:txBody>
        </p:sp>
        <p:sp>
          <p:nvSpPr>
            <p:cNvPr id="11424" name="Freeform 281"/>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w="9525">
              <a:noFill/>
              <a:round/>
              <a:headEnd/>
              <a:tailEnd/>
            </a:ln>
          </p:spPr>
          <p:txBody>
            <a:bodyPr/>
            <a:lstStyle/>
            <a:p>
              <a:endParaRPr lang="zh-CN" altLang="en-US"/>
            </a:p>
          </p:txBody>
        </p:sp>
        <p:sp>
          <p:nvSpPr>
            <p:cNvPr id="11425" name="Freeform 282"/>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w="9525">
              <a:noFill/>
              <a:round/>
              <a:headEnd/>
              <a:tailEnd/>
            </a:ln>
          </p:spPr>
          <p:txBody>
            <a:bodyPr/>
            <a:lstStyle/>
            <a:p>
              <a:endParaRPr lang="zh-CN" altLang="en-US"/>
            </a:p>
          </p:txBody>
        </p:sp>
        <p:sp>
          <p:nvSpPr>
            <p:cNvPr id="11426" name="Freeform 283"/>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w="9525">
              <a:noFill/>
              <a:round/>
              <a:headEnd/>
              <a:tailEnd/>
            </a:ln>
          </p:spPr>
          <p:txBody>
            <a:bodyPr/>
            <a:lstStyle/>
            <a:p>
              <a:endParaRPr lang="zh-CN" altLang="en-US"/>
            </a:p>
          </p:txBody>
        </p:sp>
        <p:sp>
          <p:nvSpPr>
            <p:cNvPr id="11427" name="Freeform 284"/>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w="9525">
              <a:noFill/>
              <a:round/>
              <a:headEnd/>
              <a:tailEnd/>
            </a:ln>
          </p:spPr>
          <p:txBody>
            <a:bodyPr/>
            <a:lstStyle/>
            <a:p>
              <a:endParaRPr lang="zh-CN" altLang="en-US"/>
            </a:p>
          </p:txBody>
        </p:sp>
        <p:sp>
          <p:nvSpPr>
            <p:cNvPr id="11428" name="Freeform 285"/>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w="9525">
              <a:noFill/>
              <a:round/>
              <a:headEnd/>
              <a:tailEnd/>
            </a:ln>
          </p:spPr>
          <p:txBody>
            <a:bodyPr/>
            <a:lstStyle/>
            <a:p>
              <a:endParaRPr lang="zh-CN" altLang="en-US"/>
            </a:p>
          </p:txBody>
        </p:sp>
        <p:sp>
          <p:nvSpPr>
            <p:cNvPr id="11429" name="Freeform 286"/>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w="9525">
              <a:noFill/>
              <a:round/>
              <a:headEnd/>
              <a:tailEnd/>
            </a:ln>
          </p:spPr>
          <p:txBody>
            <a:bodyPr/>
            <a:lstStyle/>
            <a:p>
              <a:endParaRPr lang="zh-CN" altLang="en-US"/>
            </a:p>
          </p:txBody>
        </p:sp>
        <p:sp>
          <p:nvSpPr>
            <p:cNvPr id="11430" name="Freeform 287"/>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w="9525">
              <a:noFill/>
              <a:round/>
              <a:headEnd/>
              <a:tailEnd/>
            </a:ln>
          </p:spPr>
          <p:txBody>
            <a:bodyPr/>
            <a:lstStyle/>
            <a:p>
              <a:endParaRPr lang="zh-CN" altLang="en-US"/>
            </a:p>
          </p:txBody>
        </p:sp>
        <p:sp>
          <p:nvSpPr>
            <p:cNvPr id="11431" name="Freeform 288"/>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w="9525">
              <a:noFill/>
              <a:round/>
              <a:headEnd/>
              <a:tailEnd/>
            </a:ln>
          </p:spPr>
          <p:txBody>
            <a:bodyPr/>
            <a:lstStyle/>
            <a:p>
              <a:endParaRPr lang="zh-CN" altLang="en-US"/>
            </a:p>
          </p:txBody>
        </p:sp>
        <p:sp>
          <p:nvSpPr>
            <p:cNvPr id="11432" name="Freeform 289"/>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w="9525">
              <a:noFill/>
              <a:round/>
              <a:headEnd/>
              <a:tailEnd/>
            </a:ln>
          </p:spPr>
          <p:txBody>
            <a:bodyPr/>
            <a:lstStyle/>
            <a:p>
              <a:endParaRPr lang="zh-CN" altLang="en-US"/>
            </a:p>
          </p:txBody>
        </p:sp>
      </p:grpSp>
      <p:grpSp>
        <p:nvGrpSpPr>
          <p:cNvPr id="11327" name="Group 290"/>
          <p:cNvGrpSpPr>
            <a:grpSpLocks/>
          </p:cNvGrpSpPr>
          <p:nvPr/>
        </p:nvGrpSpPr>
        <p:grpSpPr bwMode="auto">
          <a:xfrm>
            <a:off x="8512175" y="3833813"/>
            <a:ext cx="425450" cy="484187"/>
            <a:chOff x="5362" y="1748"/>
            <a:chExt cx="268" cy="305"/>
          </a:xfrm>
        </p:grpSpPr>
        <p:sp>
          <p:nvSpPr>
            <p:cNvPr id="11409" name="Freeform 291"/>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w="9525">
              <a:noFill/>
              <a:round/>
              <a:headEnd/>
              <a:tailEnd/>
            </a:ln>
          </p:spPr>
          <p:txBody>
            <a:bodyPr/>
            <a:lstStyle/>
            <a:p>
              <a:endParaRPr lang="zh-CN" altLang="en-US"/>
            </a:p>
          </p:txBody>
        </p:sp>
        <p:sp>
          <p:nvSpPr>
            <p:cNvPr id="11410" name="Freeform 292"/>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w="9525">
              <a:noFill/>
              <a:round/>
              <a:headEnd/>
              <a:tailEnd/>
            </a:ln>
          </p:spPr>
          <p:txBody>
            <a:bodyPr/>
            <a:lstStyle/>
            <a:p>
              <a:endParaRPr lang="zh-CN" altLang="en-US"/>
            </a:p>
          </p:txBody>
        </p:sp>
        <p:sp>
          <p:nvSpPr>
            <p:cNvPr id="11411" name="Freeform 293"/>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1 h 1076"/>
                <a:gd name="T12" fmla="*/ 0 w 431"/>
                <a:gd name="T13" fmla="*/ 1 h 1076"/>
                <a:gd name="T14" fmla="*/ 0 w 431"/>
                <a:gd name="T15" fmla="*/ 1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a:p>
          </p:txBody>
        </p:sp>
        <p:sp>
          <p:nvSpPr>
            <p:cNvPr id="11412" name="Freeform 294"/>
            <p:cNvSpPr>
              <a:spLocks/>
            </p:cNvSpPr>
            <p:nvPr/>
          </p:nvSpPr>
          <p:spPr bwMode="auto">
            <a:xfrm>
              <a:off x="5362" y="1754"/>
              <a:ext cx="268" cy="299"/>
            </a:xfrm>
            <a:custGeom>
              <a:avLst/>
              <a:gdLst>
                <a:gd name="T0" fmla="*/ 1 w 1606"/>
                <a:gd name="T1" fmla="*/ 0 h 1792"/>
                <a:gd name="T2" fmla="*/ 1 w 1606"/>
                <a:gd name="T3" fmla="*/ 0 h 1792"/>
                <a:gd name="T4" fmla="*/ 1 w 1606"/>
                <a:gd name="T5" fmla="*/ 0 h 1792"/>
                <a:gd name="T6" fmla="*/ 1 w 1606"/>
                <a:gd name="T7" fmla="*/ 0 h 1792"/>
                <a:gd name="T8" fmla="*/ 1 w 1606"/>
                <a:gd name="T9" fmla="*/ 0 h 1792"/>
                <a:gd name="T10" fmla="*/ 1 w 1606"/>
                <a:gd name="T11" fmla="*/ 0 h 1792"/>
                <a:gd name="T12" fmla="*/ 1 w 1606"/>
                <a:gd name="T13" fmla="*/ 0 h 1792"/>
                <a:gd name="T14" fmla="*/ 1 w 1606"/>
                <a:gd name="T15" fmla="*/ 1 h 1792"/>
                <a:gd name="T16" fmla="*/ 1 w 1606"/>
                <a:gd name="T17" fmla="*/ 1 h 1792"/>
                <a:gd name="T18" fmla="*/ 1 w 1606"/>
                <a:gd name="T19" fmla="*/ 1 h 1792"/>
                <a:gd name="T20" fmla="*/ 0 w 1606"/>
                <a:gd name="T21" fmla="*/ 1 h 1792"/>
                <a:gd name="T22" fmla="*/ 0 w 1606"/>
                <a:gd name="T23" fmla="*/ 1 h 1792"/>
                <a:gd name="T24" fmla="*/ 0 w 1606"/>
                <a:gd name="T25" fmla="*/ 1 h 1792"/>
                <a:gd name="T26" fmla="*/ 0 w 1606"/>
                <a:gd name="T27" fmla="*/ 1 h 1792"/>
                <a:gd name="T28" fmla="*/ 0 w 1606"/>
                <a:gd name="T29" fmla="*/ 1 h 1792"/>
                <a:gd name="T30" fmla="*/ 0 w 1606"/>
                <a:gd name="T31" fmla="*/ 1 h 1792"/>
                <a:gd name="T32" fmla="*/ 0 w 1606"/>
                <a:gd name="T33" fmla="*/ 1 h 1792"/>
                <a:gd name="T34" fmla="*/ 0 w 1606"/>
                <a:gd name="T35" fmla="*/ 1 h 1792"/>
                <a:gd name="T36" fmla="*/ 0 w 1606"/>
                <a:gd name="T37" fmla="*/ 1 h 1792"/>
                <a:gd name="T38" fmla="*/ 0 w 1606"/>
                <a:gd name="T39" fmla="*/ 1 h 1792"/>
                <a:gd name="T40" fmla="*/ 1 w 1606"/>
                <a:gd name="T41" fmla="*/ 1 h 1792"/>
                <a:gd name="T42" fmla="*/ 1 w 1606"/>
                <a:gd name="T43" fmla="*/ 1 h 1792"/>
                <a:gd name="T44" fmla="*/ 1 w 1606"/>
                <a:gd name="T45" fmla="*/ 1 h 1792"/>
                <a:gd name="T46" fmla="*/ 1 w 1606"/>
                <a:gd name="T47" fmla="*/ 1 h 1792"/>
                <a:gd name="T48" fmla="*/ 1 w 1606"/>
                <a:gd name="T49" fmla="*/ 1 h 1792"/>
                <a:gd name="T50" fmla="*/ 1 w 1606"/>
                <a:gd name="T51" fmla="*/ 1 h 1792"/>
                <a:gd name="T52" fmla="*/ 1 w 1606"/>
                <a:gd name="T53" fmla="*/ 1 h 1792"/>
                <a:gd name="T54" fmla="*/ 1 w 1606"/>
                <a:gd name="T55" fmla="*/ 1 h 1792"/>
                <a:gd name="T56" fmla="*/ 1 w 1606"/>
                <a:gd name="T57" fmla="*/ 1 h 1792"/>
                <a:gd name="T58" fmla="*/ 1 w 1606"/>
                <a:gd name="T59" fmla="*/ 1 h 1792"/>
                <a:gd name="T60" fmla="*/ 1 w 1606"/>
                <a:gd name="T61" fmla="*/ 1 h 1792"/>
                <a:gd name="T62" fmla="*/ 1 w 1606"/>
                <a:gd name="T63" fmla="*/ 1 h 1792"/>
                <a:gd name="T64" fmla="*/ 1 w 1606"/>
                <a:gd name="T65" fmla="*/ 1 h 1792"/>
                <a:gd name="T66" fmla="*/ 1 w 1606"/>
                <a:gd name="T67" fmla="*/ 1 h 1792"/>
                <a:gd name="T68" fmla="*/ 1 w 1606"/>
                <a:gd name="T69" fmla="*/ 1 h 1792"/>
                <a:gd name="T70" fmla="*/ 1 w 1606"/>
                <a:gd name="T71" fmla="*/ 1 h 1792"/>
                <a:gd name="T72" fmla="*/ 1 w 1606"/>
                <a:gd name="T73" fmla="*/ 1 h 1792"/>
                <a:gd name="T74" fmla="*/ 1 w 1606"/>
                <a:gd name="T75" fmla="*/ 1 h 1792"/>
                <a:gd name="T76" fmla="*/ 1 w 1606"/>
                <a:gd name="T77" fmla="*/ 1 h 1792"/>
                <a:gd name="T78" fmla="*/ 1 w 1606"/>
                <a:gd name="T79" fmla="*/ 1 h 1792"/>
                <a:gd name="T80" fmla="*/ 1 w 1606"/>
                <a:gd name="T81" fmla="*/ 0 h 1792"/>
                <a:gd name="T82" fmla="*/ 1 w 1606"/>
                <a:gd name="T83" fmla="*/ 0 h 1792"/>
                <a:gd name="T84" fmla="*/ 1 w 1606"/>
                <a:gd name="T85" fmla="*/ 0 h 1792"/>
                <a:gd name="T86" fmla="*/ 1 w 1606"/>
                <a:gd name="T87" fmla="*/ 0 h 1792"/>
                <a:gd name="T88" fmla="*/ 1 w 1606"/>
                <a:gd name="T89" fmla="*/ 0 h 1792"/>
                <a:gd name="T90" fmla="*/ 1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a:p>
          </p:txBody>
        </p:sp>
        <p:sp>
          <p:nvSpPr>
            <p:cNvPr id="11413" name="Freeform 295"/>
            <p:cNvSpPr>
              <a:spLocks/>
            </p:cNvSpPr>
            <p:nvPr/>
          </p:nvSpPr>
          <p:spPr bwMode="auto">
            <a:xfrm>
              <a:off x="5456" y="1772"/>
              <a:ext cx="169" cy="278"/>
            </a:xfrm>
            <a:custGeom>
              <a:avLst/>
              <a:gdLst>
                <a:gd name="T0" fmla="*/ 0 w 1014"/>
                <a:gd name="T1" fmla="*/ 1 h 1671"/>
                <a:gd name="T2" fmla="*/ 0 w 1014"/>
                <a:gd name="T3" fmla="*/ 1 h 1671"/>
                <a:gd name="T4" fmla="*/ 1 w 1014"/>
                <a:gd name="T5" fmla="*/ 1 h 1671"/>
                <a:gd name="T6" fmla="*/ 1 w 1014"/>
                <a:gd name="T7" fmla="*/ 1 h 1671"/>
                <a:gd name="T8" fmla="*/ 1 w 1014"/>
                <a:gd name="T9" fmla="*/ 1 h 1671"/>
                <a:gd name="T10" fmla="*/ 1 w 1014"/>
                <a:gd name="T11" fmla="*/ 1 h 1671"/>
                <a:gd name="T12" fmla="*/ 1 w 1014"/>
                <a:gd name="T13" fmla="*/ 1 h 1671"/>
                <a:gd name="T14" fmla="*/ 1 w 1014"/>
                <a:gd name="T15" fmla="*/ 0 h 1671"/>
                <a:gd name="T16" fmla="*/ 1 w 1014"/>
                <a:gd name="T17" fmla="*/ 0 h 1671"/>
                <a:gd name="T18" fmla="*/ 1 w 1014"/>
                <a:gd name="T19" fmla="*/ 0 h 1671"/>
                <a:gd name="T20" fmla="*/ 1 w 1014"/>
                <a:gd name="T21" fmla="*/ 0 h 1671"/>
                <a:gd name="T22" fmla="*/ 1 w 1014"/>
                <a:gd name="T23" fmla="*/ 0 h 1671"/>
                <a:gd name="T24" fmla="*/ 0 w 1014"/>
                <a:gd name="T25" fmla="*/ 0 h 1671"/>
                <a:gd name="T26" fmla="*/ 1 w 1014"/>
                <a:gd name="T27" fmla="*/ 0 h 1671"/>
                <a:gd name="T28" fmla="*/ 1 w 1014"/>
                <a:gd name="T29" fmla="*/ 0 h 1671"/>
                <a:gd name="T30" fmla="*/ 1 w 1014"/>
                <a:gd name="T31" fmla="*/ 0 h 1671"/>
                <a:gd name="T32" fmla="*/ 1 w 1014"/>
                <a:gd name="T33" fmla="*/ 0 h 1671"/>
                <a:gd name="T34" fmla="*/ 1 w 1014"/>
                <a:gd name="T35" fmla="*/ 0 h 1671"/>
                <a:gd name="T36" fmla="*/ 1 w 1014"/>
                <a:gd name="T37" fmla="*/ 0 h 1671"/>
                <a:gd name="T38" fmla="*/ 1 w 1014"/>
                <a:gd name="T39" fmla="*/ 0 h 1671"/>
                <a:gd name="T40" fmla="*/ 1 w 1014"/>
                <a:gd name="T41" fmla="*/ 0 h 1671"/>
                <a:gd name="T42" fmla="*/ 1 w 1014"/>
                <a:gd name="T43" fmla="*/ 0 h 1671"/>
                <a:gd name="T44" fmla="*/ 1 w 1014"/>
                <a:gd name="T45" fmla="*/ 0 h 1671"/>
                <a:gd name="T46" fmla="*/ 1 w 1014"/>
                <a:gd name="T47" fmla="*/ 1 h 1671"/>
                <a:gd name="T48" fmla="*/ 1 w 1014"/>
                <a:gd name="T49" fmla="*/ 1 h 1671"/>
                <a:gd name="T50" fmla="*/ 1 w 1014"/>
                <a:gd name="T51" fmla="*/ 1 h 1671"/>
                <a:gd name="T52" fmla="*/ 1 w 1014"/>
                <a:gd name="T53" fmla="*/ 1 h 1671"/>
                <a:gd name="T54" fmla="*/ 1 w 1014"/>
                <a:gd name="T55" fmla="*/ 1 h 1671"/>
                <a:gd name="T56" fmla="*/ 1 w 1014"/>
                <a:gd name="T57" fmla="*/ 1 h 1671"/>
                <a:gd name="T58" fmla="*/ 1 w 1014"/>
                <a:gd name="T59" fmla="*/ 1 h 1671"/>
                <a:gd name="T60" fmla="*/ 0 w 1014"/>
                <a:gd name="T61" fmla="*/ 1 h 1671"/>
                <a:gd name="T62" fmla="*/ 0 w 1014"/>
                <a:gd name="T63" fmla="*/ 1 h 1671"/>
                <a:gd name="T64" fmla="*/ 0 w 1014"/>
                <a:gd name="T65" fmla="*/ 1 h 1671"/>
                <a:gd name="T66" fmla="*/ 0 w 1014"/>
                <a:gd name="T67" fmla="*/ 1 h 1671"/>
                <a:gd name="T68" fmla="*/ 0 w 1014"/>
                <a:gd name="T69" fmla="*/ 1 h 1671"/>
                <a:gd name="T70" fmla="*/ 0 w 1014"/>
                <a:gd name="T71" fmla="*/ 1 h 1671"/>
                <a:gd name="T72" fmla="*/ 0 w 1014"/>
                <a:gd name="T73" fmla="*/ 1 h 1671"/>
                <a:gd name="T74" fmla="*/ 0 w 1014"/>
                <a:gd name="T75" fmla="*/ 1 h 1671"/>
                <a:gd name="T76" fmla="*/ 0 w 1014"/>
                <a:gd name="T77" fmla="*/ 1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w="9525">
              <a:noFill/>
              <a:round/>
              <a:headEnd/>
              <a:tailEnd/>
            </a:ln>
          </p:spPr>
          <p:txBody>
            <a:bodyPr/>
            <a:lstStyle/>
            <a:p>
              <a:endParaRPr lang="zh-CN" altLang="en-US"/>
            </a:p>
          </p:txBody>
        </p:sp>
        <p:sp>
          <p:nvSpPr>
            <p:cNvPr id="11414" name="Freeform 296"/>
            <p:cNvSpPr>
              <a:spLocks/>
            </p:cNvSpPr>
            <p:nvPr/>
          </p:nvSpPr>
          <p:spPr bwMode="auto">
            <a:xfrm>
              <a:off x="5563" y="1910"/>
              <a:ext cx="50" cy="129"/>
            </a:xfrm>
            <a:custGeom>
              <a:avLst/>
              <a:gdLst>
                <a:gd name="T0" fmla="*/ 0 w 295"/>
                <a:gd name="T1" fmla="*/ 1 h 774"/>
                <a:gd name="T2" fmla="*/ 0 w 295"/>
                <a:gd name="T3" fmla="*/ 1 h 774"/>
                <a:gd name="T4" fmla="*/ 0 w 295"/>
                <a:gd name="T5" fmla="*/ 1 h 774"/>
                <a:gd name="T6" fmla="*/ 0 w 295"/>
                <a:gd name="T7" fmla="*/ 1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1 h 774"/>
                <a:gd name="T26" fmla="*/ 0 w 295"/>
                <a:gd name="T27" fmla="*/ 1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w="9525">
              <a:noFill/>
              <a:round/>
              <a:headEnd/>
              <a:tailEnd/>
            </a:ln>
          </p:spPr>
          <p:txBody>
            <a:bodyPr/>
            <a:lstStyle/>
            <a:p>
              <a:endParaRPr lang="zh-CN" altLang="en-US"/>
            </a:p>
          </p:txBody>
        </p:sp>
        <p:sp>
          <p:nvSpPr>
            <p:cNvPr id="11415" name="Freeform 297"/>
            <p:cNvSpPr>
              <a:spLocks/>
            </p:cNvSpPr>
            <p:nvPr/>
          </p:nvSpPr>
          <p:spPr bwMode="auto">
            <a:xfrm>
              <a:off x="5367" y="1806"/>
              <a:ext cx="195" cy="194"/>
            </a:xfrm>
            <a:custGeom>
              <a:avLst/>
              <a:gdLst>
                <a:gd name="T0" fmla="*/ 1 w 1172"/>
                <a:gd name="T1" fmla="*/ 0 h 1162"/>
                <a:gd name="T2" fmla="*/ 0 w 1172"/>
                <a:gd name="T3" fmla="*/ 0 h 1162"/>
                <a:gd name="T4" fmla="*/ 0 w 1172"/>
                <a:gd name="T5" fmla="*/ 0 h 1162"/>
                <a:gd name="T6" fmla="*/ 0 w 1172"/>
                <a:gd name="T7" fmla="*/ 1 h 1162"/>
                <a:gd name="T8" fmla="*/ 0 w 1172"/>
                <a:gd name="T9" fmla="*/ 1 h 1162"/>
                <a:gd name="T10" fmla="*/ 0 w 1172"/>
                <a:gd name="T11" fmla="*/ 1 h 1162"/>
                <a:gd name="T12" fmla="*/ 0 w 1172"/>
                <a:gd name="T13" fmla="*/ 1 h 1162"/>
                <a:gd name="T14" fmla="*/ 0 w 1172"/>
                <a:gd name="T15" fmla="*/ 1 h 1162"/>
                <a:gd name="T16" fmla="*/ 0 w 1172"/>
                <a:gd name="T17" fmla="*/ 1 h 1162"/>
                <a:gd name="T18" fmla="*/ 0 w 1172"/>
                <a:gd name="T19" fmla="*/ 1 h 1162"/>
                <a:gd name="T20" fmla="*/ 0 w 1172"/>
                <a:gd name="T21" fmla="*/ 1 h 1162"/>
                <a:gd name="T22" fmla="*/ 0 w 1172"/>
                <a:gd name="T23" fmla="*/ 1 h 1162"/>
                <a:gd name="T24" fmla="*/ 0 w 1172"/>
                <a:gd name="T25" fmla="*/ 1 h 1162"/>
                <a:gd name="T26" fmla="*/ 0 w 1172"/>
                <a:gd name="T27" fmla="*/ 1 h 1162"/>
                <a:gd name="T28" fmla="*/ 0 w 1172"/>
                <a:gd name="T29" fmla="*/ 1 h 1162"/>
                <a:gd name="T30" fmla="*/ 0 w 1172"/>
                <a:gd name="T31" fmla="*/ 1 h 1162"/>
                <a:gd name="T32" fmla="*/ 0 w 1172"/>
                <a:gd name="T33" fmla="*/ 1 h 1162"/>
                <a:gd name="T34" fmla="*/ 0 w 1172"/>
                <a:gd name="T35" fmla="*/ 1 h 1162"/>
                <a:gd name="T36" fmla="*/ 0 w 1172"/>
                <a:gd name="T37" fmla="*/ 1 h 1162"/>
                <a:gd name="T38" fmla="*/ 0 w 1172"/>
                <a:gd name="T39" fmla="*/ 1 h 1162"/>
                <a:gd name="T40" fmla="*/ 0 w 1172"/>
                <a:gd name="T41" fmla="*/ 1 h 1162"/>
                <a:gd name="T42" fmla="*/ 0 w 1172"/>
                <a:gd name="T43" fmla="*/ 1 h 1162"/>
                <a:gd name="T44" fmla="*/ 0 w 1172"/>
                <a:gd name="T45" fmla="*/ 1 h 1162"/>
                <a:gd name="T46" fmla="*/ 0 w 1172"/>
                <a:gd name="T47" fmla="*/ 1 h 1162"/>
                <a:gd name="T48" fmla="*/ 0 w 1172"/>
                <a:gd name="T49" fmla="*/ 1 h 1162"/>
                <a:gd name="T50" fmla="*/ 0 w 1172"/>
                <a:gd name="T51" fmla="*/ 1 h 1162"/>
                <a:gd name="T52" fmla="*/ 0 w 1172"/>
                <a:gd name="T53" fmla="*/ 1 h 1162"/>
                <a:gd name="T54" fmla="*/ 0 w 1172"/>
                <a:gd name="T55" fmla="*/ 1 h 1162"/>
                <a:gd name="T56" fmla="*/ 0 w 1172"/>
                <a:gd name="T57" fmla="*/ 1 h 1162"/>
                <a:gd name="T58" fmla="*/ 1 w 1172"/>
                <a:gd name="T59" fmla="*/ 1 h 1162"/>
                <a:gd name="T60" fmla="*/ 1 w 1172"/>
                <a:gd name="T61" fmla="*/ 1 h 1162"/>
                <a:gd name="T62" fmla="*/ 1 w 1172"/>
                <a:gd name="T63" fmla="*/ 1 h 1162"/>
                <a:gd name="T64" fmla="*/ 0 w 1172"/>
                <a:gd name="T65" fmla="*/ 1 h 1162"/>
                <a:gd name="T66" fmla="*/ 0 w 1172"/>
                <a:gd name="T67" fmla="*/ 1 h 1162"/>
                <a:gd name="T68" fmla="*/ 1 w 1172"/>
                <a:gd name="T69" fmla="*/ 1 h 1162"/>
                <a:gd name="T70" fmla="*/ 1 w 1172"/>
                <a:gd name="T71" fmla="*/ 1 h 1162"/>
                <a:gd name="T72" fmla="*/ 1 w 1172"/>
                <a:gd name="T73" fmla="*/ 1 h 1162"/>
                <a:gd name="T74" fmla="*/ 1 w 1172"/>
                <a:gd name="T75" fmla="*/ 1 h 1162"/>
                <a:gd name="T76" fmla="*/ 1 w 1172"/>
                <a:gd name="T77" fmla="*/ 1 h 1162"/>
                <a:gd name="T78" fmla="*/ 0 w 1172"/>
                <a:gd name="T79" fmla="*/ 1 h 1162"/>
                <a:gd name="T80" fmla="*/ 0 w 1172"/>
                <a:gd name="T81" fmla="*/ 1 h 1162"/>
                <a:gd name="T82" fmla="*/ 0 w 1172"/>
                <a:gd name="T83" fmla="*/ 1 h 1162"/>
                <a:gd name="T84" fmla="*/ 1 w 1172"/>
                <a:gd name="T85" fmla="*/ 1 h 1162"/>
                <a:gd name="T86" fmla="*/ 1 w 1172"/>
                <a:gd name="T87" fmla="*/ 1 h 1162"/>
                <a:gd name="T88" fmla="*/ 1 w 1172"/>
                <a:gd name="T89" fmla="*/ 1 h 1162"/>
                <a:gd name="T90" fmla="*/ 1 w 1172"/>
                <a:gd name="T91" fmla="*/ 1 h 1162"/>
                <a:gd name="T92" fmla="*/ 1 w 1172"/>
                <a:gd name="T93" fmla="*/ 1 h 1162"/>
                <a:gd name="T94" fmla="*/ 1 w 1172"/>
                <a:gd name="T95" fmla="*/ 1 h 1162"/>
                <a:gd name="T96" fmla="*/ 1 w 1172"/>
                <a:gd name="T97" fmla="*/ 1 h 1162"/>
                <a:gd name="T98" fmla="*/ 1 w 1172"/>
                <a:gd name="T99" fmla="*/ 1 h 1162"/>
                <a:gd name="T100" fmla="*/ 1 w 1172"/>
                <a:gd name="T101" fmla="*/ 0 h 1162"/>
                <a:gd name="T102" fmla="*/ 1 w 1172"/>
                <a:gd name="T103" fmla="*/ 0 h 1162"/>
                <a:gd name="T104" fmla="*/ 1 w 1172"/>
                <a:gd name="T105" fmla="*/ 0 h 1162"/>
                <a:gd name="T106" fmla="*/ 1 w 1172"/>
                <a:gd name="T107" fmla="*/ 0 h 1162"/>
                <a:gd name="T108" fmla="*/ 1 w 1172"/>
                <a:gd name="T109" fmla="*/ 0 h 1162"/>
                <a:gd name="T110" fmla="*/ 1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w="9525">
              <a:noFill/>
              <a:round/>
              <a:headEnd/>
              <a:tailEnd/>
            </a:ln>
          </p:spPr>
          <p:txBody>
            <a:bodyPr/>
            <a:lstStyle/>
            <a:p>
              <a:endParaRPr lang="zh-CN" altLang="en-US"/>
            </a:p>
          </p:txBody>
        </p:sp>
        <p:sp>
          <p:nvSpPr>
            <p:cNvPr id="11416" name="Freeform 298"/>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w="9525">
              <a:noFill/>
              <a:round/>
              <a:headEnd/>
              <a:tailEnd/>
            </a:ln>
          </p:spPr>
          <p:txBody>
            <a:bodyPr/>
            <a:lstStyle/>
            <a:p>
              <a:endParaRPr lang="zh-CN" altLang="en-US"/>
            </a:p>
          </p:txBody>
        </p:sp>
        <p:sp>
          <p:nvSpPr>
            <p:cNvPr id="11417" name="Freeform 299"/>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w="9525">
              <a:noFill/>
              <a:round/>
              <a:headEnd/>
              <a:tailEnd/>
            </a:ln>
          </p:spPr>
          <p:txBody>
            <a:bodyPr/>
            <a:lstStyle/>
            <a:p>
              <a:endParaRPr lang="zh-CN" altLang="en-US"/>
            </a:p>
          </p:txBody>
        </p:sp>
        <p:sp>
          <p:nvSpPr>
            <p:cNvPr id="11418" name="Freeform 300"/>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w="9525">
              <a:noFill/>
              <a:round/>
              <a:headEnd/>
              <a:tailEnd/>
            </a:ln>
          </p:spPr>
          <p:txBody>
            <a:bodyPr/>
            <a:lstStyle/>
            <a:p>
              <a:endParaRPr lang="zh-CN" altLang="en-US"/>
            </a:p>
          </p:txBody>
        </p:sp>
        <p:sp>
          <p:nvSpPr>
            <p:cNvPr id="11419" name="Freeform 301"/>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w="9525">
              <a:noFill/>
              <a:round/>
              <a:headEnd/>
              <a:tailEnd/>
            </a:ln>
          </p:spPr>
          <p:txBody>
            <a:bodyPr/>
            <a:lstStyle/>
            <a:p>
              <a:endParaRPr lang="zh-CN" altLang="en-US"/>
            </a:p>
          </p:txBody>
        </p:sp>
        <p:sp>
          <p:nvSpPr>
            <p:cNvPr id="11420" name="Freeform 302"/>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w="9525">
              <a:noFill/>
              <a:round/>
              <a:headEnd/>
              <a:tailEnd/>
            </a:ln>
          </p:spPr>
          <p:txBody>
            <a:bodyPr/>
            <a:lstStyle/>
            <a:p>
              <a:endParaRPr lang="zh-CN" altLang="en-US"/>
            </a:p>
          </p:txBody>
        </p:sp>
        <p:sp>
          <p:nvSpPr>
            <p:cNvPr id="11421" name="Freeform 303"/>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w="9525">
              <a:noFill/>
              <a:round/>
              <a:headEnd/>
              <a:tailEnd/>
            </a:ln>
          </p:spPr>
          <p:txBody>
            <a:bodyPr/>
            <a:lstStyle/>
            <a:p>
              <a:endParaRPr lang="zh-CN" altLang="en-US"/>
            </a:p>
          </p:txBody>
        </p:sp>
        <p:sp>
          <p:nvSpPr>
            <p:cNvPr id="11422" name="Freeform 304"/>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w="9525">
              <a:noFill/>
              <a:round/>
              <a:headEnd/>
              <a:tailEnd/>
            </a:ln>
          </p:spPr>
          <p:txBody>
            <a:bodyPr/>
            <a:lstStyle/>
            <a:p>
              <a:endParaRPr lang="zh-CN" altLang="en-US"/>
            </a:p>
          </p:txBody>
        </p:sp>
      </p:grpSp>
      <p:grpSp>
        <p:nvGrpSpPr>
          <p:cNvPr id="11328" name="Group 305"/>
          <p:cNvGrpSpPr>
            <a:grpSpLocks/>
          </p:cNvGrpSpPr>
          <p:nvPr/>
        </p:nvGrpSpPr>
        <p:grpSpPr bwMode="auto">
          <a:xfrm>
            <a:off x="8748713" y="4170363"/>
            <a:ext cx="228600" cy="307975"/>
            <a:chOff x="5511" y="1960"/>
            <a:chExt cx="144" cy="194"/>
          </a:xfrm>
        </p:grpSpPr>
        <p:sp>
          <p:nvSpPr>
            <p:cNvPr id="11407" name="Freeform 306"/>
            <p:cNvSpPr>
              <a:spLocks/>
            </p:cNvSpPr>
            <p:nvPr/>
          </p:nvSpPr>
          <p:spPr bwMode="auto">
            <a:xfrm>
              <a:off x="5511" y="1960"/>
              <a:ext cx="144" cy="194"/>
            </a:xfrm>
            <a:custGeom>
              <a:avLst/>
              <a:gdLst>
                <a:gd name="T0" fmla="*/ 0 w 863"/>
                <a:gd name="T1" fmla="*/ 0 h 1164"/>
                <a:gd name="T2" fmla="*/ 1 w 863"/>
                <a:gd name="T3" fmla="*/ 0 h 1164"/>
                <a:gd name="T4" fmla="*/ 1 w 863"/>
                <a:gd name="T5" fmla="*/ 0 h 1164"/>
                <a:gd name="T6" fmla="*/ 1 w 863"/>
                <a:gd name="T7" fmla="*/ 0 h 1164"/>
                <a:gd name="T8" fmla="*/ 1 w 863"/>
                <a:gd name="T9" fmla="*/ 0 h 1164"/>
                <a:gd name="T10" fmla="*/ 1 w 863"/>
                <a:gd name="T11" fmla="*/ 0 h 1164"/>
                <a:gd name="T12" fmla="*/ 1 w 863"/>
                <a:gd name="T13" fmla="*/ 0 h 1164"/>
                <a:gd name="T14" fmla="*/ 1 w 863"/>
                <a:gd name="T15" fmla="*/ 0 h 1164"/>
                <a:gd name="T16" fmla="*/ 1 w 863"/>
                <a:gd name="T17" fmla="*/ 1 h 1164"/>
                <a:gd name="T18" fmla="*/ 1 w 863"/>
                <a:gd name="T19" fmla="*/ 1 h 1164"/>
                <a:gd name="T20" fmla="*/ 1 w 863"/>
                <a:gd name="T21" fmla="*/ 1 h 1164"/>
                <a:gd name="T22" fmla="*/ 0 w 863"/>
                <a:gd name="T23" fmla="*/ 1 h 1164"/>
                <a:gd name="T24" fmla="*/ 0 w 863"/>
                <a:gd name="T25" fmla="*/ 1 h 1164"/>
                <a:gd name="T26" fmla="*/ 0 w 863"/>
                <a:gd name="T27" fmla="*/ 1 h 1164"/>
                <a:gd name="T28" fmla="*/ 0 w 863"/>
                <a:gd name="T29" fmla="*/ 1 h 1164"/>
                <a:gd name="T30" fmla="*/ 0 w 863"/>
                <a:gd name="T31" fmla="*/ 1 h 1164"/>
                <a:gd name="T32" fmla="*/ 0 w 863"/>
                <a:gd name="T33" fmla="*/ 1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a:p>
          </p:txBody>
        </p:sp>
        <p:sp>
          <p:nvSpPr>
            <p:cNvPr id="11408" name="Freeform 307"/>
            <p:cNvSpPr>
              <a:spLocks/>
            </p:cNvSpPr>
            <p:nvPr/>
          </p:nvSpPr>
          <p:spPr bwMode="auto">
            <a:xfrm>
              <a:off x="5528" y="1970"/>
              <a:ext cx="124" cy="177"/>
            </a:xfrm>
            <a:custGeom>
              <a:avLst/>
              <a:gdLst>
                <a:gd name="T0" fmla="*/ 0 w 743"/>
                <a:gd name="T1" fmla="*/ 0 h 1068"/>
                <a:gd name="T2" fmla="*/ 0 w 743"/>
                <a:gd name="T3" fmla="*/ 0 h 1068"/>
                <a:gd name="T4" fmla="*/ 1 w 743"/>
                <a:gd name="T5" fmla="*/ 0 h 1068"/>
                <a:gd name="T6" fmla="*/ 1 w 743"/>
                <a:gd name="T7" fmla="*/ 0 h 1068"/>
                <a:gd name="T8" fmla="*/ 1 w 743"/>
                <a:gd name="T9" fmla="*/ 0 h 1068"/>
                <a:gd name="T10" fmla="*/ 1 w 743"/>
                <a:gd name="T11" fmla="*/ 0 h 1068"/>
                <a:gd name="T12" fmla="*/ 1 w 743"/>
                <a:gd name="T13" fmla="*/ 1 h 1068"/>
                <a:gd name="T14" fmla="*/ 1 w 743"/>
                <a:gd name="T15" fmla="*/ 1 h 1068"/>
                <a:gd name="T16" fmla="*/ 0 w 743"/>
                <a:gd name="T17" fmla="*/ 1 h 1068"/>
                <a:gd name="T18" fmla="*/ 0 w 743"/>
                <a:gd name="T19" fmla="*/ 1 h 1068"/>
                <a:gd name="T20" fmla="*/ 0 w 743"/>
                <a:gd name="T21" fmla="*/ 1 h 1068"/>
                <a:gd name="T22" fmla="*/ 0 w 743"/>
                <a:gd name="T23" fmla="*/ 1 h 1068"/>
                <a:gd name="T24" fmla="*/ 0 w 743"/>
                <a:gd name="T25" fmla="*/ 1 h 1068"/>
                <a:gd name="T26" fmla="*/ 0 w 743"/>
                <a:gd name="T27" fmla="*/ 1 h 1068"/>
                <a:gd name="T28" fmla="*/ 0 w 743"/>
                <a:gd name="T29" fmla="*/ 1 h 1068"/>
                <a:gd name="T30" fmla="*/ 0 w 743"/>
                <a:gd name="T31" fmla="*/ 1 h 1068"/>
                <a:gd name="T32" fmla="*/ 0 w 743"/>
                <a:gd name="T33" fmla="*/ 1 h 1068"/>
                <a:gd name="T34" fmla="*/ 0 w 743"/>
                <a:gd name="T35" fmla="*/ 1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w="9525">
              <a:noFill/>
              <a:round/>
              <a:headEnd/>
              <a:tailEnd/>
            </a:ln>
          </p:spPr>
          <p:txBody>
            <a:bodyPr/>
            <a:lstStyle/>
            <a:p>
              <a:endParaRPr lang="zh-CN" altLang="en-US"/>
            </a:p>
          </p:txBody>
        </p:sp>
      </p:grpSp>
      <p:sp>
        <p:nvSpPr>
          <p:cNvPr id="11329" name="Oval 308"/>
          <p:cNvSpPr>
            <a:spLocks noChangeArrowheads="1"/>
          </p:cNvSpPr>
          <p:nvPr/>
        </p:nvSpPr>
        <p:spPr bwMode="auto">
          <a:xfrm>
            <a:off x="8007350" y="3921125"/>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35477" name="Oval 309"/>
          <p:cNvSpPr>
            <a:spLocks noChangeArrowheads="1"/>
          </p:cNvSpPr>
          <p:nvPr/>
        </p:nvSpPr>
        <p:spPr bwMode="auto">
          <a:xfrm>
            <a:off x="1752600" y="3649663"/>
            <a:ext cx="1296988" cy="1296987"/>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11331" name="Group 310"/>
          <p:cNvGrpSpPr>
            <a:grpSpLocks/>
          </p:cNvGrpSpPr>
          <p:nvPr/>
        </p:nvGrpSpPr>
        <p:grpSpPr bwMode="auto">
          <a:xfrm>
            <a:off x="2135188" y="3759200"/>
            <a:ext cx="457200" cy="457200"/>
            <a:chOff x="2351" y="2975"/>
            <a:chExt cx="481" cy="433"/>
          </a:xfrm>
        </p:grpSpPr>
        <p:sp>
          <p:nvSpPr>
            <p:cNvPr id="135479" name="Rectangle 311"/>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1399" name="Line 312"/>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11400" name="Line 313"/>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11401" name="Line 314"/>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11402" name="Line 315"/>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11403" name="Line 316"/>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11404" name="Line 317"/>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11405" name="Line 318"/>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11406" name="Line 319"/>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11332" name="Group 320"/>
          <p:cNvGrpSpPr>
            <a:grpSpLocks/>
          </p:cNvGrpSpPr>
          <p:nvPr/>
        </p:nvGrpSpPr>
        <p:grpSpPr bwMode="auto">
          <a:xfrm>
            <a:off x="2030413" y="4311650"/>
            <a:ext cx="730250" cy="457200"/>
            <a:chOff x="1296" y="768"/>
            <a:chExt cx="556" cy="336"/>
          </a:xfrm>
        </p:grpSpPr>
        <p:sp>
          <p:nvSpPr>
            <p:cNvPr id="135489" name="Rectangle 3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11376" name="Group 322"/>
            <p:cNvGrpSpPr>
              <a:grpSpLocks/>
            </p:cNvGrpSpPr>
            <p:nvPr/>
          </p:nvGrpSpPr>
          <p:grpSpPr bwMode="auto">
            <a:xfrm>
              <a:off x="1367" y="829"/>
              <a:ext cx="393" cy="214"/>
              <a:chOff x="2928" y="3744"/>
              <a:chExt cx="528" cy="336"/>
            </a:xfrm>
          </p:grpSpPr>
          <p:grpSp>
            <p:nvGrpSpPr>
              <p:cNvPr id="11377" name="Group 323"/>
              <p:cNvGrpSpPr>
                <a:grpSpLocks/>
              </p:cNvGrpSpPr>
              <p:nvPr/>
            </p:nvGrpSpPr>
            <p:grpSpPr bwMode="auto">
              <a:xfrm>
                <a:off x="3024" y="3744"/>
                <a:ext cx="432" cy="240"/>
                <a:chOff x="2736" y="3648"/>
                <a:chExt cx="432" cy="240"/>
              </a:xfrm>
            </p:grpSpPr>
            <p:grpSp>
              <p:nvGrpSpPr>
                <p:cNvPr id="11392" name="Group 324"/>
                <p:cNvGrpSpPr>
                  <a:grpSpLocks/>
                </p:cNvGrpSpPr>
                <p:nvPr/>
              </p:nvGrpSpPr>
              <p:grpSpPr bwMode="auto">
                <a:xfrm>
                  <a:off x="2736" y="3648"/>
                  <a:ext cx="432" cy="240"/>
                  <a:chOff x="2592" y="3504"/>
                  <a:chExt cx="576" cy="384"/>
                </a:xfrm>
              </p:grpSpPr>
              <p:sp>
                <p:nvSpPr>
                  <p:cNvPr id="11394" name="Rectangle 3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1395" name="Freeform 3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1396" name="Line 327"/>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1397" name="Line 328"/>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1393" name="Line 329"/>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1378" name="Group 330"/>
              <p:cNvGrpSpPr>
                <a:grpSpLocks/>
              </p:cNvGrpSpPr>
              <p:nvPr/>
            </p:nvGrpSpPr>
            <p:grpSpPr bwMode="auto">
              <a:xfrm>
                <a:off x="2976" y="3792"/>
                <a:ext cx="432" cy="240"/>
                <a:chOff x="2736" y="3648"/>
                <a:chExt cx="432" cy="240"/>
              </a:xfrm>
            </p:grpSpPr>
            <p:grpSp>
              <p:nvGrpSpPr>
                <p:cNvPr id="11386" name="Group 331"/>
                <p:cNvGrpSpPr>
                  <a:grpSpLocks/>
                </p:cNvGrpSpPr>
                <p:nvPr/>
              </p:nvGrpSpPr>
              <p:grpSpPr bwMode="auto">
                <a:xfrm>
                  <a:off x="2736" y="3648"/>
                  <a:ext cx="432" cy="240"/>
                  <a:chOff x="2592" y="3504"/>
                  <a:chExt cx="576" cy="384"/>
                </a:xfrm>
              </p:grpSpPr>
              <p:sp>
                <p:nvSpPr>
                  <p:cNvPr id="11388" name="Rectangle 3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1389" name="Freeform 3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1390" name="Line 334"/>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1391" name="Line 335"/>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1387" name="Line 336"/>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1379" name="Group 337"/>
              <p:cNvGrpSpPr>
                <a:grpSpLocks/>
              </p:cNvGrpSpPr>
              <p:nvPr/>
            </p:nvGrpSpPr>
            <p:grpSpPr bwMode="auto">
              <a:xfrm>
                <a:off x="2928" y="3840"/>
                <a:ext cx="432" cy="240"/>
                <a:chOff x="2736" y="3648"/>
                <a:chExt cx="432" cy="240"/>
              </a:xfrm>
            </p:grpSpPr>
            <p:grpSp>
              <p:nvGrpSpPr>
                <p:cNvPr id="11380" name="Group 338"/>
                <p:cNvGrpSpPr>
                  <a:grpSpLocks/>
                </p:cNvGrpSpPr>
                <p:nvPr/>
              </p:nvGrpSpPr>
              <p:grpSpPr bwMode="auto">
                <a:xfrm>
                  <a:off x="2736" y="3648"/>
                  <a:ext cx="432" cy="240"/>
                  <a:chOff x="2592" y="3504"/>
                  <a:chExt cx="576" cy="384"/>
                </a:xfrm>
              </p:grpSpPr>
              <p:sp>
                <p:nvSpPr>
                  <p:cNvPr id="11382" name="Rectangle 3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1383" name="Freeform 3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1384" name="Line 341"/>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1385" name="Line 342"/>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1381" name="Line 343"/>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sp>
        <p:nvSpPr>
          <p:cNvPr id="11333" name="Text Box 344"/>
          <p:cNvSpPr txBox="1">
            <a:spLocks noChangeArrowheads="1"/>
          </p:cNvSpPr>
          <p:nvPr/>
        </p:nvSpPr>
        <p:spPr bwMode="auto">
          <a:xfrm>
            <a:off x="2514600" y="4997450"/>
            <a:ext cx="1335088" cy="641350"/>
          </a:xfrm>
          <a:prstGeom prst="rect">
            <a:avLst/>
          </a:prstGeom>
          <a:noFill/>
          <a:ln w="9525">
            <a:noFill/>
            <a:miter lim="800000"/>
            <a:headEnd/>
            <a:tailEnd/>
          </a:ln>
        </p:spPr>
        <p:txBody>
          <a:bodyPr wrap="none">
            <a:spAutoFit/>
          </a:bodyPr>
          <a:lstStyle/>
          <a:p>
            <a:r>
              <a:rPr kumimoji="1" lang="en-US" altLang="zh-CN" sz="1800" b="1">
                <a:solidFill>
                  <a:schemeClr val="bg1"/>
                </a:solidFill>
                <a:latin typeface="Arial" charset="0"/>
                <a:ea typeface="黑体" pitchFamily="49" charset="-122"/>
              </a:rPr>
              <a:t>   </a:t>
            </a:r>
            <a:r>
              <a:rPr kumimoji="1" lang="zh-CN" altLang="en-US" sz="1800" b="1">
                <a:solidFill>
                  <a:schemeClr val="bg1"/>
                </a:solidFill>
                <a:latin typeface="Arial" charset="0"/>
                <a:ea typeface="黑体" pitchFamily="49" charset="-122"/>
              </a:rPr>
              <a:t>发送端</a:t>
            </a:r>
          </a:p>
          <a:p>
            <a:r>
              <a:rPr kumimoji="1" lang="zh-CN" altLang="en-US" sz="1800" b="1">
                <a:solidFill>
                  <a:schemeClr val="bg1"/>
                </a:solidFill>
                <a:latin typeface="Arial" charset="0"/>
                <a:ea typeface="黑体" pitchFamily="49" charset="-122"/>
              </a:rPr>
              <a:t>邮件服务器</a:t>
            </a:r>
          </a:p>
        </p:txBody>
      </p:sp>
      <p:sp>
        <p:nvSpPr>
          <p:cNvPr id="11334" name="Line 345"/>
          <p:cNvSpPr>
            <a:spLocks noChangeShapeType="1"/>
          </p:cNvSpPr>
          <p:nvPr/>
        </p:nvSpPr>
        <p:spPr bwMode="auto">
          <a:xfrm flipV="1">
            <a:off x="8077200" y="3975100"/>
            <a:ext cx="119063" cy="741363"/>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1335" name="Line 346"/>
          <p:cNvSpPr>
            <a:spLocks noChangeShapeType="1"/>
          </p:cNvSpPr>
          <p:nvPr/>
        </p:nvSpPr>
        <p:spPr bwMode="auto">
          <a:xfrm flipV="1">
            <a:off x="1676400" y="4640263"/>
            <a:ext cx="609600" cy="609600"/>
          </a:xfrm>
          <a:prstGeom prst="line">
            <a:avLst/>
          </a:prstGeom>
          <a:noFill/>
          <a:ln w="12700">
            <a:solidFill>
              <a:srgbClr val="00FF00"/>
            </a:solidFill>
            <a:round/>
            <a:headEnd/>
            <a:tailEnd type="triangle" w="med" len="lg"/>
          </a:ln>
        </p:spPr>
        <p:txBody>
          <a:bodyPr wrap="none" anchor="ctr"/>
          <a:lstStyle/>
          <a:p>
            <a:endParaRPr lang="zh-CN" altLang="en-US"/>
          </a:p>
        </p:txBody>
      </p:sp>
      <p:sp>
        <p:nvSpPr>
          <p:cNvPr id="11336" name="Line 347"/>
          <p:cNvSpPr>
            <a:spLocks noChangeShapeType="1"/>
          </p:cNvSpPr>
          <p:nvPr/>
        </p:nvSpPr>
        <p:spPr bwMode="auto">
          <a:xfrm flipV="1">
            <a:off x="736600" y="4165600"/>
            <a:ext cx="173038" cy="8763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1337" name="Text Box 348"/>
          <p:cNvSpPr txBox="1">
            <a:spLocks noChangeArrowheads="1"/>
          </p:cNvSpPr>
          <p:nvPr/>
        </p:nvSpPr>
        <p:spPr bwMode="auto">
          <a:xfrm>
            <a:off x="228600" y="4984750"/>
            <a:ext cx="1104900"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11338" name="Text Box 349"/>
          <p:cNvSpPr txBox="1">
            <a:spLocks noChangeArrowheads="1"/>
          </p:cNvSpPr>
          <p:nvPr/>
        </p:nvSpPr>
        <p:spPr bwMode="auto">
          <a:xfrm>
            <a:off x="8274050" y="3241675"/>
            <a:ext cx="874713" cy="366713"/>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接收方</a:t>
            </a:r>
          </a:p>
        </p:txBody>
      </p:sp>
      <p:sp>
        <p:nvSpPr>
          <p:cNvPr id="11339" name="Line 350"/>
          <p:cNvSpPr>
            <a:spLocks noChangeShapeType="1"/>
          </p:cNvSpPr>
          <p:nvPr/>
        </p:nvSpPr>
        <p:spPr bwMode="auto">
          <a:xfrm flipV="1">
            <a:off x="6096000" y="4902200"/>
            <a:ext cx="595313" cy="40322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1340" name="Line 351"/>
          <p:cNvSpPr>
            <a:spLocks noChangeShapeType="1"/>
          </p:cNvSpPr>
          <p:nvPr/>
        </p:nvSpPr>
        <p:spPr bwMode="auto">
          <a:xfrm flipH="1" flipV="1">
            <a:off x="2590800" y="4945063"/>
            <a:ext cx="438150" cy="37147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5520" name="Rectangle 352"/>
          <p:cNvSpPr>
            <a:spLocks noChangeArrowheads="1"/>
          </p:cNvSpPr>
          <p:nvPr/>
        </p:nvSpPr>
        <p:spPr bwMode="auto">
          <a:xfrm>
            <a:off x="381000" y="1744663"/>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1342" name="Text Box 353"/>
          <p:cNvSpPr txBox="1">
            <a:spLocks noChangeArrowheads="1"/>
          </p:cNvSpPr>
          <p:nvPr/>
        </p:nvSpPr>
        <p:spPr bwMode="auto">
          <a:xfrm>
            <a:off x="382588" y="1754188"/>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5522" name="Rectangle 354"/>
          <p:cNvSpPr>
            <a:spLocks noChangeArrowheads="1"/>
          </p:cNvSpPr>
          <p:nvPr/>
        </p:nvSpPr>
        <p:spPr bwMode="auto">
          <a:xfrm>
            <a:off x="8374063" y="1744663"/>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1344" name="Text Box 355"/>
          <p:cNvSpPr txBox="1">
            <a:spLocks noChangeArrowheads="1"/>
          </p:cNvSpPr>
          <p:nvPr/>
        </p:nvSpPr>
        <p:spPr bwMode="auto">
          <a:xfrm>
            <a:off x="8375650" y="1754188"/>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5524" name="Oval 356"/>
          <p:cNvSpPr>
            <a:spLocks noChangeArrowheads="1"/>
          </p:cNvSpPr>
          <p:nvPr/>
        </p:nvSpPr>
        <p:spPr bwMode="auto">
          <a:xfrm>
            <a:off x="1958975" y="1862138"/>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1346" name="Text Box 357"/>
          <p:cNvSpPr txBox="1">
            <a:spLocks noChangeArrowheads="1"/>
          </p:cNvSpPr>
          <p:nvPr/>
        </p:nvSpPr>
        <p:spPr bwMode="auto">
          <a:xfrm>
            <a:off x="1895475" y="1860550"/>
            <a:ext cx="874713"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sp>
        <p:nvSpPr>
          <p:cNvPr id="135526" name="Oval 358"/>
          <p:cNvSpPr>
            <a:spLocks noChangeArrowheads="1"/>
          </p:cNvSpPr>
          <p:nvPr/>
        </p:nvSpPr>
        <p:spPr bwMode="auto">
          <a:xfrm>
            <a:off x="6454775" y="1862138"/>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1348" name="Text Box 359"/>
          <p:cNvSpPr txBox="1">
            <a:spLocks noChangeArrowheads="1"/>
          </p:cNvSpPr>
          <p:nvPr/>
        </p:nvSpPr>
        <p:spPr bwMode="auto">
          <a:xfrm>
            <a:off x="6427788" y="1860550"/>
            <a:ext cx="874712"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graphicFrame>
        <p:nvGraphicFramePr>
          <p:cNvPr id="11266" name="Object 360"/>
          <p:cNvGraphicFramePr>
            <a:graphicFrameLocks noChangeAspect="1"/>
          </p:cNvGraphicFramePr>
          <p:nvPr/>
        </p:nvGraphicFramePr>
        <p:xfrm>
          <a:off x="3460750" y="3675063"/>
          <a:ext cx="2519363" cy="1439862"/>
        </p:xfrm>
        <a:graphic>
          <a:graphicData uri="http://schemas.openxmlformats.org/presentationml/2006/ole">
            <mc:AlternateContent xmlns:mc="http://schemas.openxmlformats.org/markup-compatibility/2006">
              <mc:Choice xmlns:v="urn:schemas-microsoft-com:vml" Requires="v">
                <p:oleObj spid="_x0000_s11275" name="VISIO" r:id="rId4" imgW="1689840" imgH="964440" progId="Visio.Drawing.11">
                  <p:embed/>
                </p:oleObj>
              </mc:Choice>
              <mc:Fallback>
                <p:oleObj name="VISIO" r:id="rId4" imgW="1689840" imgH="964440" progId="Visio.Drawing.11">
                  <p:embed/>
                  <p:pic>
                    <p:nvPicPr>
                      <p:cNvPr id="0" name="Object 3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3675063"/>
                        <a:ext cx="2519363" cy="1439862"/>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349" name="Text Box 361"/>
          <p:cNvSpPr txBox="1">
            <a:spLocks noChangeArrowheads="1"/>
          </p:cNvSpPr>
          <p:nvPr/>
        </p:nvSpPr>
        <p:spPr bwMode="auto">
          <a:xfrm>
            <a:off x="4322763" y="4117975"/>
            <a:ext cx="1022350" cy="366713"/>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Internet</a:t>
            </a:r>
          </a:p>
        </p:txBody>
      </p:sp>
      <p:sp>
        <p:nvSpPr>
          <p:cNvPr id="11350" name="Text Box 362"/>
          <p:cNvSpPr txBox="1">
            <a:spLocks noChangeArrowheads="1"/>
          </p:cNvSpPr>
          <p:nvPr/>
        </p:nvSpPr>
        <p:spPr bwMode="auto">
          <a:xfrm>
            <a:off x="0" y="5808663"/>
            <a:ext cx="9144000" cy="933450"/>
          </a:xfrm>
          <a:prstGeom prst="rect">
            <a:avLst/>
          </a:prstGeom>
          <a:solidFill>
            <a:srgbClr val="CCFFFF"/>
          </a:solidFill>
          <a:ln w="9525">
            <a:noFill/>
            <a:miter lim="800000"/>
            <a:headEnd/>
            <a:tailEnd/>
          </a:ln>
        </p:spPr>
        <p:txBody>
          <a:bodyPr>
            <a:spAutoFit/>
          </a:bodyPr>
          <a:lstStyle/>
          <a:p>
            <a:pPr>
              <a:lnSpc>
                <a:spcPct val="115000"/>
              </a:lnSpc>
            </a:pPr>
            <a:r>
              <a:rPr lang="en-US" altLang="zh-CN" b="1">
                <a:latin typeface="Arial" charset="0"/>
                <a:ea typeface="黑体" pitchFamily="49" charset="-122"/>
              </a:rPr>
              <a:t>(4) TCP </a:t>
            </a:r>
            <a:r>
              <a:rPr lang="zh-CN" altLang="en-US" b="1">
                <a:latin typeface="Arial" charset="0"/>
                <a:ea typeface="黑体" pitchFamily="49" charset="-122"/>
              </a:rPr>
              <a:t>连接建立后，</a:t>
            </a:r>
            <a:r>
              <a:rPr lang="en-US" altLang="zh-CN" b="1">
                <a:latin typeface="Arial" charset="0"/>
                <a:ea typeface="黑体" pitchFamily="49" charset="-122"/>
              </a:rPr>
              <a:t>SMTP </a:t>
            </a:r>
            <a:r>
              <a:rPr lang="zh-CN" altLang="en-US" b="1">
                <a:latin typeface="Arial" charset="0"/>
                <a:ea typeface="黑体" pitchFamily="49" charset="-122"/>
              </a:rPr>
              <a:t>客户进程开始向远程的 </a:t>
            </a:r>
            <a:r>
              <a:rPr lang="en-US" altLang="zh-CN" b="1">
                <a:latin typeface="Arial" charset="0"/>
                <a:ea typeface="黑体" pitchFamily="49" charset="-122"/>
              </a:rPr>
              <a:t>SMTP </a:t>
            </a:r>
            <a:r>
              <a:rPr lang="zh-CN" altLang="en-US" b="1">
                <a:latin typeface="Arial" charset="0"/>
                <a:ea typeface="黑体" pitchFamily="49" charset="-122"/>
              </a:rPr>
              <a:t>服务器进程发送邮件。当待发送邮件发送完，</a:t>
            </a:r>
            <a:r>
              <a:rPr lang="en-US" altLang="zh-CN" b="1">
                <a:latin typeface="Arial" charset="0"/>
                <a:ea typeface="黑体" pitchFamily="49" charset="-122"/>
              </a:rPr>
              <a:t>SMTP </a:t>
            </a:r>
            <a:r>
              <a:rPr lang="zh-CN" altLang="en-US" b="1">
                <a:latin typeface="Arial" charset="0"/>
                <a:ea typeface="黑体" pitchFamily="49" charset="-122"/>
              </a:rPr>
              <a:t>就关闭建立的连接。</a:t>
            </a:r>
          </a:p>
        </p:txBody>
      </p:sp>
      <p:grpSp>
        <p:nvGrpSpPr>
          <p:cNvPr id="11351" name="Group 363"/>
          <p:cNvGrpSpPr>
            <a:grpSpLocks/>
          </p:cNvGrpSpPr>
          <p:nvPr/>
        </p:nvGrpSpPr>
        <p:grpSpPr bwMode="auto">
          <a:xfrm>
            <a:off x="762000" y="1550988"/>
            <a:ext cx="1468438" cy="2984500"/>
            <a:chOff x="4272" y="2064"/>
            <a:chExt cx="925" cy="1880"/>
          </a:xfrm>
        </p:grpSpPr>
        <p:sp>
          <p:nvSpPr>
            <p:cNvPr id="11368" name="Text Box 364"/>
            <p:cNvSpPr txBox="1">
              <a:spLocks noChangeArrowheads="1"/>
            </p:cNvSpPr>
            <p:nvPr/>
          </p:nvSpPr>
          <p:spPr bwMode="auto">
            <a:xfrm>
              <a:off x="4351" y="2064"/>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11369" name="Text Box 365"/>
            <p:cNvSpPr txBox="1">
              <a:spLocks noChangeArrowheads="1"/>
            </p:cNvSpPr>
            <p:nvPr/>
          </p:nvSpPr>
          <p:spPr bwMode="auto">
            <a:xfrm>
              <a:off x="4511" y="340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11370" name="Freeform 366"/>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p:spPr>
          <p:txBody>
            <a:bodyPr wrap="none" anchor="ctr"/>
            <a:lstStyle/>
            <a:p>
              <a:endParaRPr lang="zh-CN" altLang="en-US"/>
            </a:p>
          </p:txBody>
        </p:sp>
        <p:sp>
          <p:nvSpPr>
            <p:cNvPr id="11371" name="Line 367"/>
            <p:cNvSpPr>
              <a:spLocks noChangeShapeType="1"/>
            </p:cNvSpPr>
            <p:nvPr/>
          </p:nvSpPr>
          <p:spPr bwMode="auto">
            <a:xfrm>
              <a:off x="4317" y="2477"/>
              <a:ext cx="737" cy="0"/>
            </a:xfrm>
            <a:prstGeom prst="line">
              <a:avLst/>
            </a:prstGeom>
            <a:noFill/>
            <a:ln w="76200">
              <a:solidFill>
                <a:srgbClr val="FF0000"/>
              </a:solidFill>
              <a:round/>
              <a:headEnd/>
              <a:tailEnd type="triangle" w="med" len="lg"/>
            </a:ln>
          </p:spPr>
          <p:txBody>
            <a:bodyPr wrap="none" anchor="ctr"/>
            <a:lstStyle/>
            <a:p>
              <a:endParaRPr lang="zh-CN" altLang="en-US"/>
            </a:p>
          </p:txBody>
        </p:sp>
        <p:sp>
          <p:nvSpPr>
            <p:cNvPr id="11372" name="Text Box 368"/>
            <p:cNvSpPr txBox="1">
              <a:spLocks noChangeArrowheads="1"/>
            </p:cNvSpPr>
            <p:nvPr/>
          </p:nvSpPr>
          <p:spPr bwMode="auto">
            <a:xfrm>
              <a:off x="4438" y="222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11373" name="Text Box 369"/>
            <p:cNvSpPr txBox="1">
              <a:spLocks noChangeArrowheads="1"/>
            </p:cNvSpPr>
            <p:nvPr/>
          </p:nvSpPr>
          <p:spPr bwMode="auto">
            <a:xfrm>
              <a:off x="4405" y="3239"/>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11374" name="Text Box 370"/>
            <p:cNvSpPr txBox="1">
              <a:spLocks noChangeArrowheads="1"/>
            </p:cNvSpPr>
            <p:nvPr/>
          </p:nvSpPr>
          <p:spPr bwMode="auto">
            <a:xfrm>
              <a:off x="4272" y="2499"/>
              <a:ext cx="830"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(TCP </a:t>
              </a:r>
              <a:r>
                <a:rPr kumimoji="1" lang="zh-CN" altLang="en-US" sz="1800" b="1">
                  <a:latin typeface="Arial" charset="0"/>
                  <a:ea typeface="黑体" pitchFamily="49" charset="-122"/>
                </a:rPr>
                <a:t>连接</a:t>
              </a:r>
              <a:r>
                <a:rPr kumimoji="1" lang="en-US" altLang="zh-CN" sz="1800" b="1">
                  <a:latin typeface="Arial" charset="0"/>
                  <a:ea typeface="黑体" pitchFamily="49" charset="-122"/>
                </a:rPr>
                <a:t>)</a:t>
              </a:r>
            </a:p>
          </p:txBody>
        </p:sp>
      </p:grpSp>
      <p:grpSp>
        <p:nvGrpSpPr>
          <p:cNvPr id="11352" name="Group 371"/>
          <p:cNvGrpSpPr>
            <a:grpSpLocks/>
          </p:cNvGrpSpPr>
          <p:nvPr/>
        </p:nvGrpSpPr>
        <p:grpSpPr bwMode="auto">
          <a:xfrm>
            <a:off x="2438400" y="1627188"/>
            <a:ext cx="4462463" cy="2882900"/>
            <a:chOff x="1536" y="864"/>
            <a:chExt cx="2811" cy="1816"/>
          </a:xfrm>
        </p:grpSpPr>
        <p:sp>
          <p:nvSpPr>
            <p:cNvPr id="11358" name="Freeform 372"/>
            <p:cNvSpPr>
              <a:spLocks/>
            </p:cNvSpPr>
            <p:nvPr/>
          </p:nvSpPr>
          <p:spPr bwMode="auto">
            <a:xfrm>
              <a:off x="1536" y="2036"/>
              <a:ext cx="2811" cy="644"/>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p:spPr>
          <p:txBody>
            <a:bodyPr wrap="none" anchor="ctr"/>
            <a:lstStyle/>
            <a:p>
              <a:endParaRPr lang="zh-CN" altLang="en-US"/>
            </a:p>
          </p:txBody>
        </p:sp>
        <p:sp>
          <p:nvSpPr>
            <p:cNvPr id="11359" name="Line 373"/>
            <p:cNvSpPr>
              <a:spLocks noChangeShapeType="1"/>
            </p:cNvSpPr>
            <p:nvPr/>
          </p:nvSpPr>
          <p:spPr bwMode="auto">
            <a:xfrm>
              <a:off x="1728" y="1261"/>
              <a:ext cx="2330" cy="0"/>
            </a:xfrm>
            <a:prstGeom prst="line">
              <a:avLst/>
            </a:prstGeom>
            <a:noFill/>
            <a:ln w="76200">
              <a:solidFill>
                <a:srgbClr val="FF0000"/>
              </a:solidFill>
              <a:round/>
              <a:headEnd/>
              <a:tailEnd type="triangle" w="med" len="lg"/>
            </a:ln>
          </p:spPr>
          <p:txBody>
            <a:bodyPr wrap="none" anchor="ctr"/>
            <a:lstStyle/>
            <a:p>
              <a:endParaRPr lang="zh-CN" altLang="en-US"/>
            </a:p>
          </p:txBody>
        </p:sp>
        <p:grpSp>
          <p:nvGrpSpPr>
            <p:cNvPr id="11360" name="Group 374"/>
            <p:cNvGrpSpPr>
              <a:grpSpLocks/>
            </p:cNvGrpSpPr>
            <p:nvPr/>
          </p:nvGrpSpPr>
          <p:grpSpPr bwMode="auto">
            <a:xfrm>
              <a:off x="2448" y="864"/>
              <a:ext cx="1014" cy="1163"/>
              <a:chOff x="2468" y="581"/>
              <a:chExt cx="1014" cy="1163"/>
            </a:xfrm>
          </p:grpSpPr>
          <p:sp>
            <p:nvSpPr>
              <p:cNvPr id="11361" name="Text Box 375"/>
              <p:cNvSpPr txBox="1">
                <a:spLocks noChangeArrowheads="1"/>
              </p:cNvSpPr>
              <p:nvPr/>
            </p:nvSpPr>
            <p:spPr bwMode="auto">
              <a:xfrm>
                <a:off x="2612" y="744"/>
                <a:ext cx="47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SMTP</a:t>
                </a:r>
              </a:p>
            </p:txBody>
          </p:sp>
          <p:grpSp>
            <p:nvGrpSpPr>
              <p:cNvPr id="11362" name="Group 376"/>
              <p:cNvGrpSpPr>
                <a:grpSpLocks/>
              </p:cNvGrpSpPr>
              <p:nvPr/>
            </p:nvGrpSpPr>
            <p:grpSpPr bwMode="auto">
              <a:xfrm>
                <a:off x="2468" y="581"/>
                <a:ext cx="1014" cy="1163"/>
                <a:chOff x="2468" y="581"/>
                <a:chExt cx="1014" cy="1163"/>
              </a:xfrm>
            </p:grpSpPr>
            <p:sp>
              <p:nvSpPr>
                <p:cNvPr id="11363" name="Text Box 377"/>
                <p:cNvSpPr txBox="1">
                  <a:spLocks noChangeArrowheads="1"/>
                </p:cNvSpPr>
                <p:nvPr/>
              </p:nvSpPr>
              <p:spPr bwMode="auto">
                <a:xfrm>
                  <a:off x="2812" y="1532"/>
                  <a:ext cx="47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SMTP</a:t>
                  </a:r>
                </a:p>
              </p:txBody>
            </p:sp>
            <p:grpSp>
              <p:nvGrpSpPr>
                <p:cNvPr id="11364" name="Group 378"/>
                <p:cNvGrpSpPr>
                  <a:grpSpLocks/>
                </p:cNvGrpSpPr>
                <p:nvPr/>
              </p:nvGrpSpPr>
              <p:grpSpPr bwMode="auto">
                <a:xfrm>
                  <a:off x="2468" y="581"/>
                  <a:ext cx="1014" cy="1000"/>
                  <a:chOff x="2468" y="581"/>
                  <a:chExt cx="1014" cy="1000"/>
                </a:xfrm>
              </p:grpSpPr>
              <p:sp>
                <p:nvSpPr>
                  <p:cNvPr id="11365" name="Text Box 379"/>
                  <p:cNvSpPr txBox="1">
                    <a:spLocks noChangeArrowheads="1"/>
                  </p:cNvSpPr>
                  <p:nvPr/>
                </p:nvSpPr>
                <p:spPr bwMode="auto">
                  <a:xfrm>
                    <a:off x="2592" y="1369"/>
                    <a:ext cx="890" cy="212"/>
                  </a:xfrm>
                  <a:prstGeom prst="rect">
                    <a:avLst/>
                  </a:prstGeom>
                  <a:noFill/>
                  <a:ln w="9525">
                    <a:noFill/>
                    <a:miter lim="800000"/>
                    <a:headEnd/>
                    <a:tailEnd/>
                  </a:ln>
                </p:spPr>
                <p:txBody>
                  <a:bodyPr wrap="none">
                    <a:spAutoFit/>
                  </a:bodyPr>
                  <a:lstStyle/>
                  <a:p>
                    <a:r>
                      <a:rPr kumimoji="1" lang="zh-CN" altLang="en-US" sz="1600" b="1">
                        <a:latin typeface="Arial" charset="0"/>
                        <a:ea typeface="黑体" pitchFamily="49" charset="-122"/>
                      </a:rPr>
                      <a:t>（发送邮件）</a:t>
                    </a:r>
                  </a:p>
                </p:txBody>
              </p:sp>
              <p:sp>
                <p:nvSpPr>
                  <p:cNvPr id="11366" name="Text Box 380"/>
                  <p:cNvSpPr txBox="1">
                    <a:spLocks noChangeArrowheads="1"/>
                  </p:cNvSpPr>
                  <p:nvPr/>
                </p:nvSpPr>
                <p:spPr bwMode="auto">
                  <a:xfrm>
                    <a:off x="2468" y="581"/>
                    <a:ext cx="718"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a:t>
                    </a:r>
                    <a:r>
                      <a:rPr kumimoji="1" lang="zh-CN" altLang="en-US" sz="1600" b="1">
                        <a:latin typeface="Arial" charset="0"/>
                        <a:ea typeface="黑体" pitchFamily="49" charset="-122"/>
                      </a:rPr>
                      <a:t>发送邮件</a:t>
                    </a:r>
                    <a:r>
                      <a:rPr kumimoji="1" lang="en-US" altLang="zh-CN" sz="1600" b="1">
                        <a:latin typeface="Arial" charset="0"/>
                        <a:ea typeface="黑体" pitchFamily="49" charset="-122"/>
                      </a:rPr>
                      <a:t>)</a:t>
                    </a:r>
                  </a:p>
                </p:txBody>
              </p:sp>
              <p:sp>
                <p:nvSpPr>
                  <p:cNvPr id="11367" name="Text Box 381"/>
                  <p:cNvSpPr txBox="1">
                    <a:spLocks noChangeArrowheads="1"/>
                  </p:cNvSpPr>
                  <p:nvPr/>
                </p:nvSpPr>
                <p:spPr bwMode="auto">
                  <a:xfrm>
                    <a:off x="2512" y="1004"/>
                    <a:ext cx="75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(TCP </a:t>
                    </a:r>
                    <a:r>
                      <a:rPr kumimoji="1" lang="zh-CN" altLang="en-US" sz="1600" b="1">
                        <a:latin typeface="Arial" charset="0"/>
                        <a:ea typeface="黑体" pitchFamily="49" charset="-122"/>
                      </a:rPr>
                      <a:t>连接</a:t>
                    </a:r>
                    <a:r>
                      <a:rPr kumimoji="1" lang="en-US" altLang="zh-CN" sz="1600" b="1">
                        <a:latin typeface="Arial" charset="0"/>
                        <a:ea typeface="黑体" pitchFamily="49" charset="-122"/>
                      </a:rPr>
                      <a:t>)</a:t>
                    </a:r>
                  </a:p>
                </p:txBody>
              </p:sp>
            </p:grpSp>
          </p:grpSp>
        </p:grpSp>
      </p:grpSp>
      <p:sp>
        <p:nvSpPr>
          <p:cNvPr id="11353" name="Rectangle 382"/>
          <p:cNvSpPr>
            <a:spLocks noChangeArrowheads="1"/>
          </p:cNvSpPr>
          <p:nvPr/>
        </p:nvSpPr>
        <p:spPr bwMode="auto">
          <a:xfrm>
            <a:off x="1150938" y="44450"/>
            <a:ext cx="7793037" cy="1462088"/>
          </a:xfrm>
          <a:prstGeom prst="rect">
            <a:avLst/>
          </a:prstGeom>
          <a:noFill/>
          <a:ln w="9525">
            <a:noFill/>
            <a:miter lim="800000"/>
            <a:headEnd/>
            <a:tailEnd/>
          </a:ln>
        </p:spPr>
        <p:txBody>
          <a:bodyPr anchor="b"/>
          <a:lstStyle/>
          <a:p>
            <a:r>
              <a:rPr lang="zh-CN" altLang="en-US" sz="4400" b="1">
                <a:solidFill>
                  <a:schemeClr val="tx2"/>
                </a:solidFill>
              </a:rPr>
              <a:t>电子邮件发送和接收</a:t>
            </a:r>
          </a:p>
        </p:txBody>
      </p:sp>
      <p:sp>
        <p:nvSpPr>
          <p:cNvPr id="11354" name="Text Box 383"/>
          <p:cNvSpPr txBox="1">
            <a:spLocks noChangeArrowheads="1"/>
          </p:cNvSpPr>
          <p:nvPr/>
        </p:nvSpPr>
        <p:spPr bwMode="auto">
          <a:xfrm>
            <a:off x="5148263" y="5235575"/>
            <a:ext cx="2087562" cy="641350"/>
          </a:xfrm>
          <a:prstGeom prst="rect">
            <a:avLst/>
          </a:prstGeom>
          <a:noFill/>
          <a:ln w="9525">
            <a:noFill/>
            <a:miter lim="800000"/>
            <a:headEnd/>
            <a:tailEnd/>
          </a:ln>
        </p:spPr>
        <p:txBody>
          <a:bodyPr>
            <a:spAutoFit/>
          </a:bodyPr>
          <a:lstStyle/>
          <a:p>
            <a:pPr algn="ctr"/>
            <a:r>
              <a:rPr kumimoji="1" lang="zh-CN" altLang="en-US" sz="1800" b="1">
                <a:latin typeface="Arial" charset="0"/>
                <a:ea typeface="黑体" pitchFamily="49" charset="-122"/>
              </a:rPr>
              <a:t>接收方邮件服务器</a:t>
            </a:r>
            <a:br>
              <a:rPr kumimoji="1" lang="zh-CN" altLang="en-US" sz="1800" b="1">
                <a:latin typeface="Arial" charset="0"/>
                <a:ea typeface="黑体" pitchFamily="49" charset="-122"/>
              </a:rPr>
            </a:br>
            <a:r>
              <a:rPr kumimoji="1" lang="en-US" altLang="zh-CN" sz="1800" b="1">
                <a:latin typeface="Arial" charset="0"/>
                <a:ea typeface="黑体" pitchFamily="49" charset="-122"/>
              </a:rPr>
              <a:t>mail.xyz.com</a:t>
            </a:r>
          </a:p>
        </p:txBody>
      </p:sp>
      <p:sp>
        <p:nvSpPr>
          <p:cNvPr id="11355" name="Text Box 384"/>
          <p:cNvSpPr txBox="1">
            <a:spLocks noChangeArrowheads="1"/>
          </p:cNvSpPr>
          <p:nvPr/>
        </p:nvSpPr>
        <p:spPr bwMode="auto">
          <a:xfrm>
            <a:off x="2107875" y="5235575"/>
            <a:ext cx="2004075" cy="646331"/>
          </a:xfrm>
          <a:prstGeom prst="rect">
            <a:avLst/>
          </a:prstGeom>
          <a:noFill/>
          <a:ln w="9525">
            <a:noFill/>
            <a:miter lim="800000"/>
            <a:headEnd/>
            <a:tailEnd/>
          </a:ln>
        </p:spPr>
        <p:txBody>
          <a:bodyPr wrap="none">
            <a:spAutoFit/>
          </a:bodyPr>
          <a:lstStyle/>
          <a:p>
            <a:pPr algn="ctr"/>
            <a:r>
              <a:rPr kumimoji="1" lang="en-US" altLang="zh-CN" sz="1800" b="1" dirty="0">
                <a:latin typeface="Arial" charset="0"/>
                <a:ea typeface="黑体" pitchFamily="49" charset="-122"/>
              </a:rPr>
              <a:t>   </a:t>
            </a:r>
            <a:r>
              <a:rPr kumimoji="1" lang="zh-CN" altLang="en-US" sz="1800" b="1" dirty="0">
                <a:latin typeface="Arial" charset="0"/>
                <a:ea typeface="黑体" pitchFamily="49" charset="-122"/>
              </a:rPr>
              <a:t>发送邮件服务器</a:t>
            </a:r>
            <a:br>
              <a:rPr kumimoji="1" lang="zh-CN" altLang="en-US" sz="1800" b="1" dirty="0">
                <a:latin typeface="Arial" charset="0"/>
                <a:ea typeface="黑体" pitchFamily="49" charset="-122"/>
              </a:rPr>
            </a:br>
            <a:r>
              <a:rPr kumimoji="1" lang="en-US" altLang="zh-CN" sz="1800" b="1" dirty="0">
                <a:latin typeface="Arial" charset="0"/>
                <a:ea typeface="黑体" pitchFamily="49" charset="-122"/>
              </a:rPr>
              <a:t>mail.ustc.edu.cn</a:t>
            </a:r>
          </a:p>
        </p:txBody>
      </p:sp>
      <p:sp>
        <p:nvSpPr>
          <p:cNvPr id="11356" name="Text Box 385"/>
          <p:cNvSpPr txBox="1">
            <a:spLocks noChangeArrowheads="1"/>
          </p:cNvSpPr>
          <p:nvPr/>
        </p:nvSpPr>
        <p:spPr bwMode="auto">
          <a:xfrm>
            <a:off x="34925" y="3124200"/>
            <a:ext cx="1584325" cy="304800"/>
          </a:xfrm>
          <a:prstGeom prst="rect">
            <a:avLst/>
          </a:prstGeom>
          <a:noFill/>
          <a:ln w="9525">
            <a:noFill/>
            <a:miter lim="800000"/>
            <a:headEnd/>
            <a:tailEnd/>
          </a:ln>
        </p:spPr>
        <p:txBody>
          <a:bodyPr>
            <a:spAutoFit/>
          </a:bodyPr>
          <a:lstStyle/>
          <a:p>
            <a:pPr>
              <a:spcBef>
                <a:spcPct val="50000"/>
              </a:spcBef>
            </a:pPr>
            <a:r>
              <a:rPr lang="en-US" altLang="zh-CN" sz="1400" b="1"/>
              <a:t>send@abc.com</a:t>
            </a:r>
          </a:p>
        </p:txBody>
      </p:sp>
      <p:sp>
        <p:nvSpPr>
          <p:cNvPr id="11357" name="Text Box 386"/>
          <p:cNvSpPr txBox="1">
            <a:spLocks noChangeArrowheads="1"/>
          </p:cNvSpPr>
          <p:nvPr/>
        </p:nvSpPr>
        <p:spPr bwMode="auto">
          <a:xfrm>
            <a:off x="7451725" y="2997200"/>
            <a:ext cx="1728788" cy="304800"/>
          </a:xfrm>
          <a:prstGeom prst="rect">
            <a:avLst/>
          </a:prstGeom>
          <a:noFill/>
          <a:ln w="9525">
            <a:noFill/>
            <a:miter lim="800000"/>
            <a:headEnd/>
            <a:tailEnd/>
          </a:ln>
        </p:spPr>
        <p:txBody>
          <a:bodyPr>
            <a:spAutoFit/>
          </a:bodyPr>
          <a:lstStyle/>
          <a:p>
            <a:pPr>
              <a:spcBef>
                <a:spcPct val="50000"/>
              </a:spcBef>
            </a:pPr>
            <a:r>
              <a:rPr lang="en-US" altLang="zh-CN" sz="1400" b="1"/>
              <a:t>receipt@abc.com</a:t>
            </a:r>
          </a:p>
        </p:txBody>
      </p:sp>
      <p:sp>
        <p:nvSpPr>
          <p:cNvPr id="388" name="灯片编号占位符 387"/>
          <p:cNvSpPr>
            <a:spLocks noGrp="1"/>
          </p:cNvSpPr>
          <p:nvPr>
            <p:ph type="sldNum" sz="quarter" idx="12"/>
          </p:nvPr>
        </p:nvSpPr>
        <p:spPr/>
        <p:txBody>
          <a:bodyPr/>
          <a:lstStyle/>
          <a:p>
            <a:pPr>
              <a:defRPr/>
            </a:pPr>
            <a:fld id="{900179DB-555C-43CA-835E-70F6EA8A1FB1}" type="slidenum">
              <a:rPr lang="en-US" altLang="zh-CN" smtClean="0"/>
              <a:pPr>
                <a:defRPr/>
              </a:pPr>
              <a:t>47</a:t>
            </a:fld>
            <a:endParaRPr lang="en-US" altLang="zh-C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2"/>
          <p:cNvSpPr>
            <a:spLocks noChangeShapeType="1"/>
          </p:cNvSpPr>
          <p:nvPr/>
        </p:nvSpPr>
        <p:spPr bwMode="auto">
          <a:xfrm>
            <a:off x="652463" y="2222500"/>
            <a:ext cx="7848600" cy="0"/>
          </a:xfrm>
          <a:prstGeom prst="line">
            <a:avLst/>
          </a:prstGeom>
          <a:noFill/>
          <a:ln w="28575">
            <a:solidFill>
              <a:srgbClr val="00FF00"/>
            </a:solidFill>
            <a:round/>
            <a:headEnd/>
            <a:tailEnd/>
          </a:ln>
        </p:spPr>
        <p:txBody>
          <a:bodyPr/>
          <a:lstStyle/>
          <a:p>
            <a:endParaRPr lang="zh-CN" altLang="en-US"/>
          </a:p>
        </p:txBody>
      </p:sp>
      <p:sp>
        <p:nvSpPr>
          <p:cNvPr id="12292" name="Line 3"/>
          <p:cNvSpPr>
            <a:spLocks noChangeShapeType="1"/>
          </p:cNvSpPr>
          <p:nvPr/>
        </p:nvSpPr>
        <p:spPr bwMode="auto">
          <a:xfrm flipH="1" flipV="1">
            <a:off x="1066800" y="4165600"/>
            <a:ext cx="762000" cy="76200"/>
          </a:xfrm>
          <a:prstGeom prst="line">
            <a:avLst/>
          </a:prstGeom>
          <a:noFill/>
          <a:ln w="38100">
            <a:solidFill>
              <a:srgbClr val="00FF00"/>
            </a:solidFill>
            <a:round/>
            <a:headEnd/>
            <a:tailEnd type="none" w="sm" len="lg"/>
          </a:ln>
        </p:spPr>
        <p:txBody>
          <a:bodyPr wrap="none" anchor="ctr"/>
          <a:lstStyle/>
          <a:p>
            <a:endParaRPr lang="zh-CN" altLang="en-US"/>
          </a:p>
        </p:txBody>
      </p:sp>
      <p:sp>
        <p:nvSpPr>
          <p:cNvPr id="12293" name="Freeform 4"/>
          <p:cNvSpPr>
            <a:spLocks/>
          </p:cNvSpPr>
          <p:nvPr/>
        </p:nvSpPr>
        <p:spPr bwMode="auto">
          <a:xfrm>
            <a:off x="7448550" y="4100513"/>
            <a:ext cx="762000" cy="142875"/>
          </a:xfrm>
          <a:custGeom>
            <a:avLst/>
            <a:gdLst>
              <a:gd name="T0" fmla="*/ 2147483647 w 480"/>
              <a:gd name="T1" fmla="*/ 0 h 90"/>
              <a:gd name="T2" fmla="*/ 0 w 480"/>
              <a:gd name="T3" fmla="*/ 2147483647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p:spPr>
        <p:txBody>
          <a:bodyPr wrap="none" anchor="ctr"/>
          <a:lstStyle/>
          <a:p>
            <a:endParaRPr lang="zh-CN" altLang="en-US"/>
          </a:p>
        </p:txBody>
      </p:sp>
      <p:sp>
        <p:nvSpPr>
          <p:cNvPr id="12294" name="Line 5"/>
          <p:cNvSpPr>
            <a:spLocks noChangeShapeType="1"/>
          </p:cNvSpPr>
          <p:nvPr/>
        </p:nvSpPr>
        <p:spPr bwMode="auto">
          <a:xfrm flipH="1" flipV="1">
            <a:off x="5848350" y="43180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12295" name="Line 6"/>
          <p:cNvSpPr>
            <a:spLocks noChangeShapeType="1"/>
          </p:cNvSpPr>
          <p:nvPr/>
        </p:nvSpPr>
        <p:spPr bwMode="auto">
          <a:xfrm flipH="1" flipV="1">
            <a:off x="2819400" y="43053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12296" name="Text Box 7"/>
          <p:cNvSpPr txBox="1">
            <a:spLocks noChangeArrowheads="1"/>
          </p:cNvSpPr>
          <p:nvPr/>
        </p:nvSpPr>
        <p:spPr bwMode="auto">
          <a:xfrm>
            <a:off x="76200" y="334486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发送方</a:t>
            </a:r>
          </a:p>
        </p:txBody>
      </p:sp>
      <p:sp>
        <p:nvSpPr>
          <p:cNvPr id="12297" name="Text Box 8"/>
          <p:cNvSpPr txBox="1">
            <a:spLocks noChangeArrowheads="1"/>
          </p:cNvSpPr>
          <p:nvPr/>
        </p:nvSpPr>
        <p:spPr bwMode="auto">
          <a:xfrm>
            <a:off x="1060450" y="52054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邮件缓存</a:t>
            </a:r>
          </a:p>
        </p:txBody>
      </p:sp>
      <p:sp>
        <p:nvSpPr>
          <p:cNvPr id="136201" name="Oval 9"/>
          <p:cNvSpPr>
            <a:spLocks noChangeArrowheads="1"/>
          </p:cNvSpPr>
          <p:nvPr/>
        </p:nvSpPr>
        <p:spPr bwMode="auto">
          <a:xfrm>
            <a:off x="6324600" y="3630613"/>
            <a:ext cx="1296988" cy="1296987"/>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12299" name="Group 10"/>
          <p:cNvGrpSpPr>
            <a:grpSpLocks/>
          </p:cNvGrpSpPr>
          <p:nvPr/>
        </p:nvGrpSpPr>
        <p:grpSpPr bwMode="auto">
          <a:xfrm>
            <a:off x="6707188" y="3740150"/>
            <a:ext cx="457200" cy="457200"/>
            <a:chOff x="2351" y="2975"/>
            <a:chExt cx="481" cy="433"/>
          </a:xfrm>
        </p:grpSpPr>
        <p:sp>
          <p:nvSpPr>
            <p:cNvPr id="136203" name="Rectangle 11"/>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2665" name="Line 12"/>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12666" name="Line 13"/>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12667" name="Line 14"/>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12668" name="Line 15"/>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12669" name="Line 16"/>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12670" name="Line 17"/>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12671" name="Line 18"/>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12672" name="Line 19"/>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12300" name="Group 20"/>
          <p:cNvGrpSpPr>
            <a:grpSpLocks/>
          </p:cNvGrpSpPr>
          <p:nvPr/>
        </p:nvGrpSpPr>
        <p:grpSpPr bwMode="auto">
          <a:xfrm>
            <a:off x="6602413" y="4292600"/>
            <a:ext cx="730250" cy="457200"/>
            <a:chOff x="1296" y="768"/>
            <a:chExt cx="556" cy="336"/>
          </a:xfrm>
        </p:grpSpPr>
        <p:sp>
          <p:nvSpPr>
            <p:cNvPr id="136213" name="Rectangle 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12642" name="Group 22"/>
            <p:cNvGrpSpPr>
              <a:grpSpLocks/>
            </p:cNvGrpSpPr>
            <p:nvPr/>
          </p:nvGrpSpPr>
          <p:grpSpPr bwMode="auto">
            <a:xfrm>
              <a:off x="1367" y="829"/>
              <a:ext cx="393" cy="214"/>
              <a:chOff x="2928" y="3744"/>
              <a:chExt cx="528" cy="336"/>
            </a:xfrm>
          </p:grpSpPr>
          <p:grpSp>
            <p:nvGrpSpPr>
              <p:cNvPr id="12643" name="Group 23"/>
              <p:cNvGrpSpPr>
                <a:grpSpLocks/>
              </p:cNvGrpSpPr>
              <p:nvPr/>
            </p:nvGrpSpPr>
            <p:grpSpPr bwMode="auto">
              <a:xfrm>
                <a:off x="3024" y="3744"/>
                <a:ext cx="432" cy="240"/>
                <a:chOff x="2736" y="3648"/>
                <a:chExt cx="432" cy="240"/>
              </a:xfrm>
            </p:grpSpPr>
            <p:grpSp>
              <p:nvGrpSpPr>
                <p:cNvPr id="12658" name="Group 24"/>
                <p:cNvGrpSpPr>
                  <a:grpSpLocks/>
                </p:cNvGrpSpPr>
                <p:nvPr/>
              </p:nvGrpSpPr>
              <p:grpSpPr bwMode="auto">
                <a:xfrm>
                  <a:off x="2736" y="3648"/>
                  <a:ext cx="432" cy="240"/>
                  <a:chOff x="2592" y="3504"/>
                  <a:chExt cx="576" cy="384"/>
                </a:xfrm>
              </p:grpSpPr>
              <p:sp>
                <p:nvSpPr>
                  <p:cNvPr id="12660" name="Rectangle 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2661" name="Freeform 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2662" name="Line 27"/>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2663" name="Line 28"/>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2659" name="Line 29"/>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2644" name="Group 30"/>
              <p:cNvGrpSpPr>
                <a:grpSpLocks/>
              </p:cNvGrpSpPr>
              <p:nvPr/>
            </p:nvGrpSpPr>
            <p:grpSpPr bwMode="auto">
              <a:xfrm>
                <a:off x="2976" y="3792"/>
                <a:ext cx="432" cy="240"/>
                <a:chOff x="2736" y="3648"/>
                <a:chExt cx="432" cy="240"/>
              </a:xfrm>
            </p:grpSpPr>
            <p:grpSp>
              <p:nvGrpSpPr>
                <p:cNvPr id="12652" name="Group 31"/>
                <p:cNvGrpSpPr>
                  <a:grpSpLocks/>
                </p:cNvGrpSpPr>
                <p:nvPr/>
              </p:nvGrpSpPr>
              <p:grpSpPr bwMode="auto">
                <a:xfrm>
                  <a:off x="2736" y="3648"/>
                  <a:ext cx="432" cy="240"/>
                  <a:chOff x="2592" y="3504"/>
                  <a:chExt cx="576" cy="384"/>
                </a:xfrm>
              </p:grpSpPr>
              <p:sp>
                <p:nvSpPr>
                  <p:cNvPr id="12654" name="Rectangle 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2655" name="Freeform 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2656" name="Line 34"/>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2657" name="Line 35"/>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2653" name="Line 36"/>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2645" name="Group 37"/>
              <p:cNvGrpSpPr>
                <a:grpSpLocks/>
              </p:cNvGrpSpPr>
              <p:nvPr/>
            </p:nvGrpSpPr>
            <p:grpSpPr bwMode="auto">
              <a:xfrm>
                <a:off x="2928" y="3840"/>
                <a:ext cx="432" cy="240"/>
                <a:chOff x="2736" y="3648"/>
                <a:chExt cx="432" cy="240"/>
              </a:xfrm>
            </p:grpSpPr>
            <p:grpSp>
              <p:nvGrpSpPr>
                <p:cNvPr id="12646" name="Group 38"/>
                <p:cNvGrpSpPr>
                  <a:grpSpLocks/>
                </p:cNvGrpSpPr>
                <p:nvPr/>
              </p:nvGrpSpPr>
              <p:grpSpPr bwMode="auto">
                <a:xfrm>
                  <a:off x="2736" y="3648"/>
                  <a:ext cx="432" cy="240"/>
                  <a:chOff x="2592" y="3504"/>
                  <a:chExt cx="576" cy="384"/>
                </a:xfrm>
              </p:grpSpPr>
              <p:sp>
                <p:nvSpPr>
                  <p:cNvPr id="12648" name="Rectangle 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2649" name="Freeform 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2650" name="Line 41"/>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2651" name="Line 42"/>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2647" name="Line 43"/>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grpSp>
        <p:nvGrpSpPr>
          <p:cNvPr id="12301" name="Group 44"/>
          <p:cNvGrpSpPr>
            <a:grpSpLocks/>
          </p:cNvGrpSpPr>
          <p:nvPr/>
        </p:nvGrpSpPr>
        <p:grpSpPr bwMode="auto">
          <a:xfrm>
            <a:off x="390525" y="3846513"/>
            <a:ext cx="884238" cy="1014412"/>
            <a:chOff x="246" y="1767"/>
            <a:chExt cx="557" cy="639"/>
          </a:xfrm>
        </p:grpSpPr>
        <p:grpSp>
          <p:nvGrpSpPr>
            <p:cNvPr id="12582" name="Group 45"/>
            <p:cNvGrpSpPr>
              <a:grpSpLocks/>
            </p:cNvGrpSpPr>
            <p:nvPr/>
          </p:nvGrpSpPr>
          <p:grpSpPr bwMode="auto">
            <a:xfrm>
              <a:off x="246" y="1943"/>
              <a:ext cx="557" cy="463"/>
              <a:chOff x="246" y="1943"/>
              <a:chExt cx="557" cy="463"/>
            </a:xfrm>
          </p:grpSpPr>
          <p:sp>
            <p:nvSpPr>
              <p:cNvPr id="12635" name="Freeform 46"/>
              <p:cNvSpPr>
                <a:spLocks/>
              </p:cNvSpPr>
              <p:nvPr/>
            </p:nvSpPr>
            <p:spPr bwMode="auto">
              <a:xfrm>
                <a:off x="373" y="2005"/>
                <a:ext cx="196" cy="295"/>
              </a:xfrm>
              <a:custGeom>
                <a:avLst/>
                <a:gdLst>
                  <a:gd name="T0" fmla="*/ 1 w 982"/>
                  <a:gd name="T1" fmla="*/ 0 h 1477"/>
                  <a:gd name="T2" fmla="*/ 2 w 982"/>
                  <a:gd name="T3" fmla="*/ 2 h 1477"/>
                  <a:gd name="T4" fmla="*/ 0 w 982"/>
                  <a:gd name="T5" fmla="*/ 2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p:spPr>
            <p:txBody>
              <a:bodyPr/>
              <a:lstStyle/>
              <a:p>
                <a:endParaRPr lang="zh-CN" altLang="en-US"/>
              </a:p>
            </p:txBody>
          </p:sp>
          <p:grpSp>
            <p:nvGrpSpPr>
              <p:cNvPr id="12636" name="Group 47"/>
              <p:cNvGrpSpPr>
                <a:grpSpLocks/>
              </p:cNvGrpSpPr>
              <p:nvPr/>
            </p:nvGrpSpPr>
            <p:grpSpPr bwMode="auto">
              <a:xfrm>
                <a:off x="246" y="1943"/>
                <a:ext cx="551" cy="121"/>
                <a:chOff x="246" y="1943"/>
                <a:chExt cx="551" cy="121"/>
              </a:xfrm>
            </p:grpSpPr>
            <p:sp>
              <p:nvSpPr>
                <p:cNvPr id="12638" name="Freeform 48"/>
                <p:cNvSpPr>
                  <a:spLocks/>
                </p:cNvSpPr>
                <p:nvPr/>
              </p:nvSpPr>
              <p:spPr bwMode="auto">
                <a:xfrm>
                  <a:off x="246" y="1943"/>
                  <a:ext cx="551" cy="104"/>
                </a:xfrm>
                <a:custGeom>
                  <a:avLst/>
                  <a:gdLst>
                    <a:gd name="T0" fmla="*/ 4 w 2751"/>
                    <a:gd name="T1" fmla="*/ 0 h 522"/>
                    <a:gd name="T2" fmla="*/ 2 w 2751"/>
                    <a:gd name="T3" fmla="*/ 1 h 522"/>
                    <a:gd name="T4" fmla="*/ 0 w 2751"/>
                    <a:gd name="T5" fmla="*/ 0 h 522"/>
                    <a:gd name="T6" fmla="*/ 2 w 2751"/>
                    <a:gd name="T7" fmla="*/ 0 h 522"/>
                    <a:gd name="T8" fmla="*/ 4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a:p>
              </p:txBody>
            </p:sp>
            <p:sp>
              <p:nvSpPr>
                <p:cNvPr id="12639" name="Freeform 49"/>
                <p:cNvSpPr>
                  <a:spLocks/>
                </p:cNvSpPr>
                <p:nvPr/>
              </p:nvSpPr>
              <p:spPr bwMode="auto">
                <a:xfrm>
                  <a:off x="450" y="1997"/>
                  <a:ext cx="345" cy="67"/>
                </a:xfrm>
                <a:custGeom>
                  <a:avLst/>
                  <a:gdLst>
                    <a:gd name="T0" fmla="*/ 3 w 1728"/>
                    <a:gd name="T1" fmla="*/ 0 h 337"/>
                    <a:gd name="T2" fmla="*/ 0 w 1728"/>
                    <a:gd name="T3" fmla="*/ 0 h 337"/>
                    <a:gd name="T4" fmla="*/ 0 w 1728"/>
                    <a:gd name="T5" fmla="*/ 1 h 337"/>
                    <a:gd name="T6" fmla="*/ 3 w 1728"/>
                    <a:gd name="T7" fmla="*/ 0 h 337"/>
                    <a:gd name="T8" fmla="*/ 3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a:p>
              </p:txBody>
            </p:sp>
            <p:sp>
              <p:nvSpPr>
                <p:cNvPr id="12640" name="Freeform 50"/>
                <p:cNvSpPr>
                  <a:spLocks/>
                </p:cNvSpPr>
                <p:nvPr/>
              </p:nvSpPr>
              <p:spPr bwMode="auto">
                <a:xfrm>
                  <a:off x="246" y="1969"/>
                  <a:ext cx="204" cy="95"/>
                </a:xfrm>
                <a:custGeom>
                  <a:avLst/>
                  <a:gdLst>
                    <a:gd name="T0" fmla="*/ 2 w 1016"/>
                    <a:gd name="T1" fmla="*/ 1 h 476"/>
                    <a:gd name="T2" fmla="*/ 2 w 1016"/>
                    <a:gd name="T3" fmla="*/ 1 h 476"/>
                    <a:gd name="T4" fmla="*/ 0 w 1016"/>
                    <a:gd name="T5" fmla="*/ 0 h 476"/>
                    <a:gd name="T6" fmla="*/ 0 w 1016"/>
                    <a:gd name="T7" fmla="*/ 0 h 476"/>
                    <a:gd name="T8" fmla="*/ 2 w 1016"/>
                    <a:gd name="T9" fmla="*/ 1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a:p>
              </p:txBody>
            </p:sp>
          </p:grpSp>
          <p:sp>
            <p:nvSpPr>
              <p:cNvPr id="12637" name="Freeform 51"/>
              <p:cNvSpPr>
                <a:spLocks/>
              </p:cNvSpPr>
              <p:nvPr/>
            </p:nvSpPr>
            <p:spPr bwMode="auto">
              <a:xfrm>
                <a:off x="564" y="2028"/>
                <a:ext cx="239" cy="378"/>
              </a:xfrm>
              <a:custGeom>
                <a:avLst/>
                <a:gdLst>
                  <a:gd name="T0" fmla="*/ 1 w 1195"/>
                  <a:gd name="T1" fmla="*/ 0 h 1893"/>
                  <a:gd name="T2" fmla="*/ 2 w 1195"/>
                  <a:gd name="T3" fmla="*/ 3 h 1893"/>
                  <a:gd name="T4" fmla="*/ 0 w 1195"/>
                  <a:gd name="T5" fmla="*/ 3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p:spPr>
            <p:txBody>
              <a:bodyPr/>
              <a:lstStyle/>
              <a:p>
                <a:endParaRPr lang="zh-CN" altLang="en-US"/>
              </a:p>
            </p:txBody>
          </p:sp>
        </p:grpSp>
        <p:grpSp>
          <p:nvGrpSpPr>
            <p:cNvPr id="12583" name="Group 52"/>
            <p:cNvGrpSpPr>
              <a:grpSpLocks/>
            </p:cNvGrpSpPr>
            <p:nvPr/>
          </p:nvGrpSpPr>
          <p:grpSpPr bwMode="auto">
            <a:xfrm>
              <a:off x="325" y="1767"/>
              <a:ext cx="383" cy="268"/>
              <a:chOff x="325" y="1767"/>
              <a:chExt cx="383" cy="268"/>
            </a:xfrm>
          </p:grpSpPr>
          <p:grpSp>
            <p:nvGrpSpPr>
              <p:cNvPr id="12584" name="Group 53"/>
              <p:cNvGrpSpPr>
                <a:grpSpLocks/>
              </p:cNvGrpSpPr>
              <p:nvPr/>
            </p:nvGrpSpPr>
            <p:grpSpPr bwMode="auto">
              <a:xfrm>
                <a:off x="412" y="1767"/>
                <a:ext cx="296" cy="243"/>
                <a:chOff x="412" y="1767"/>
                <a:chExt cx="296" cy="243"/>
              </a:xfrm>
            </p:grpSpPr>
            <p:grpSp>
              <p:nvGrpSpPr>
                <p:cNvPr id="12617" name="Group 54"/>
                <p:cNvGrpSpPr>
                  <a:grpSpLocks/>
                </p:cNvGrpSpPr>
                <p:nvPr/>
              </p:nvGrpSpPr>
              <p:grpSpPr bwMode="auto">
                <a:xfrm>
                  <a:off x="412" y="1767"/>
                  <a:ext cx="296" cy="243"/>
                  <a:chOff x="412" y="1767"/>
                  <a:chExt cx="296" cy="243"/>
                </a:xfrm>
              </p:grpSpPr>
              <p:grpSp>
                <p:nvGrpSpPr>
                  <p:cNvPr id="12626" name="Group 55"/>
                  <p:cNvGrpSpPr>
                    <a:grpSpLocks/>
                  </p:cNvGrpSpPr>
                  <p:nvPr/>
                </p:nvGrpSpPr>
                <p:grpSpPr bwMode="auto">
                  <a:xfrm>
                    <a:off x="412" y="1904"/>
                    <a:ext cx="296" cy="106"/>
                    <a:chOff x="412" y="1904"/>
                    <a:chExt cx="296" cy="106"/>
                  </a:xfrm>
                </p:grpSpPr>
                <p:sp>
                  <p:nvSpPr>
                    <p:cNvPr id="12632" name="Freeform 56"/>
                    <p:cNvSpPr>
                      <a:spLocks/>
                    </p:cNvSpPr>
                    <p:nvPr/>
                  </p:nvSpPr>
                  <p:spPr bwMode="auto">
                    <a:xfrm>
                      <a:off x="412" y="1904"/>
                      <a:ext cx="170" cy="106"/>
                    </a:xfrm>
                    <a:custGeom>
                      <a:avLst/>
                      <a:gdLst>
                        <a:gd name="T0" fmla="*/ 1 w 848"/>
                        <a:gd name="T1" fmla="*/ 0 h 530"/>
                        <a:gd name="T2" fmla="*/ 1 w 848"/>
                        <a:gd name="T3" fmla="*/ 1 h 530"/>
                        <a:gd name="T4" fmla="*/ 0 w 848"/>
                        <a:gd name="T5" fmla="*/ 0 h 530"/>
                        <a:gd name="T6" fmla="*/ 0 w 848"/>
                        <a:gd name="T7" fmla="*/ 0 h 530"/>
                        <a:gd name="T8" fmla="*/ 1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a:p>
                  </p:txBody>
                </p:sp>
                <p:sp>
                  <p:nvSpPr>
                    <p:cNvPr id="12633" name="Freeform 57"/>
                    <p:cNvSpPr>
                      <a:spLocks/>
                    </p:cNvSpPr>
                    <p:nvPr/>
                  </p:nvSpPr>
                  <p:spPr bwMode="auto">
                    <a:xfrm>
                      <a:off x="582" y="1929"/>
                      <a:ext cx="126" cy="81"/>
                    </a:xfrm>
                    <a:custGeom>
                      <a:avLst/>
                      <a:gdLst>
                        <a:gd name="T0" fmla="*/ 0 w 631"/>
                        <a:gd name="T1" fmla="*/ 0 h 404"/>
                        <a:gd name="T2" fmla="*/ 0 w 631"/>
                        <a:gd name="T3" fmla="*/ 1 h 404"/>
                        <a:gd name="T4" fmla="*/ 1 w 631"/>
                        <a:gd name="T5" fmla="*/ 1 h 404"/>
                        <a:gd name="T6" fmla="*/ 1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a:p>
                  </p:txBody>
                </p:sp>
                <p:sp>
                  <p:nvSpPr>
                    <p:cNvPr id="12634" name="Freeform 58"/>
                    <p:cNvSpPr>
                      <a:spLocks/>
                    </p:cNvSpPr>
                    <p:nvPr/>
                  </p:nvSpPr>
                  <p:spPr bwMode="auto">
                    <a:xfrm>
                      <a:off x="412" y="1904"/>
                      <a:ext cx="296" cy="32"/>
                    </a:xfrm>
                    <a:custGeom>
                      <a:avLst/>
                      <a:gdLst>
                        <a:gd name="T0" fmla="*/ 2 w 1479"/>
                        <a:gd name="T1" fmla="*/ 0 h 162"/>
                        <a:gd name="T2" fmla="*/ 1 w 1479"/>
                        <a:gd name="T3" fmla="*/ 0 h 162"/>
                        <a:gd name="T4" fmla="*/ 0 w 1479"/>
                        <a:gd name="T5" fmla="*/ 0 h 162"/>
                        <a:gd name="T6" fmla="*/ 1 w 1479"/>
                        <a:gd name="T7" fmla="*/ 0 h 162"/>
                        <a:gd name="T8" fmla="*/ 2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a:p>
                  </p:txBody>
                </p:sp>
              </p:grpSp>
              <p:sp>
                <p:nvSpPr>
                  <p:cNvPr id="12627" name="Freeform 59"/>
                  <p:cNvSpPr>
                    <a:spLocks/>
                  </p:cNvSpPr>
                  <p:nvPr/>
                </p:nvSpPr>
                <p:spPr bwMode="auto">
                  <a:xfrm>
                    <a:off x="504" y="1895"/>
                    <a:ext cx="108" cy="30"/>
                  </a:xfrm>
                  <a:custGeom>
                    <a:avLst/>
                    <a:gdLst>
                      <a:gd name="T0" fmla="*/ 1 w 538"/>
                      <a:gd name="T1" fmla="*/ 0 h 151"/>
                      <a:gd name="T2" fmla="*/ 1 w 538"/>
                      <a:gd name="T3" fmla="*/ 0 h 151"/>
                      <a:gd name="T4" fmla="*/ 0 w 538"/>
                      <a:gd name="T5" fmla="*/ 0 h 151"/>
                      <a:gd name="T6" fmla="*/ 0 w 538"/>
                      <a:gd name="T7" fmla="*/ 0 h 151"/>
                      <a:gd name="T8" fmla="*/ 0 w 538"/>
                      <a:gd name="T9" fmla="*/ 0 h 151"/>
                      <a:gd name="T10" fmla="*/ 1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a:p>
                </p:txBody>
              </p:sp>
              <p:grpSp>
                <p:nvGrpSpPr>
                  <p:cNvPr id="12628" name="Group 60"/>
                  <p:cNvGrpSpPr>
                    <a:grpSpLocks/>
                  </p:cNvGrpSpPr>
                  <p:nvPr/>
                </p:nvGrpSpPr>
                <p:grpSpPr bwMode="auto">
                  <a:xfrm>
                    <a:off x="446" y="1767"/>
                    <a:ext cx="239" cy="151"/>
                    <a:chOff x="446" y="1767"/>
                    <a:chExt cx="239" cy="151"/>
                  </a:xfrm>
                </p:grpSpPr>
                <p:sp>
                  <p:nvSpPr>
                    <p:cNvPr id="12629" name="Freeform 61"/>
                    <p:cNvSpPr>
                      <a:spLocks/>
                    </p:cNvSpPr>
                    <p:nvPr/>
                  </p:nvSpPr>
                  <p:spPr bwMode="auto">
                    <a:xfrm>
                      <a:off x="446" y="1767"/>
                      <a:ext cx="137" cy="148"/>
                    </a:xfrm>
                    <a:custGeom>
                      <a:avLst/>
                      <a:gdLst>
                        <a:gd name="T0" fmla="*/ 1 w 686"/>
                        <a:gd name="T1" fmla="*/ 1 h 740"/>
                        <a:gd name="T2" fmla="*/ 1 w 686"/>
                        <a:gd name="T3" fmla="*/ 0 h 740"/>
                        <a:gd name="T4" fmla="*/ 0 w 686"/>
                        <a:gd name="T5" fmla="*/ 0 h 740"/>
                        <a:gd name="T6" fmla="*/ 0 w 686"/>
                        <a:gd name="T7" fmla="*/ 1 h 740"/>
                        <a:gd name="T8" fmla="*/ 1 w 686"/>
                        <a:gd name="T9" fmla="*/ 1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a:p>
                  </p:txBody>
                </p:sp>
                <p:sp>
                  <p:nvSpPr>
                    <p:cNvPr id="12630" name="Freeform 62"/>
                    <p:cNvSpPr>
                      <a:spLocks/>
                    </p:cNvSpPr>
                    <p:nvPr/>
                  </p:nvSpPr>
                  <p:spPr bwMode="auto">
                    <a:xfrm>
                      <a:off x="564" y="1771"/>
                      <a:ext cx="121" cy="147"/>
                    </a:xfrm>
                    <a:custGeom>
                      <a:avLst/>
                      <a:gdLst>
                        <a:gd name="T0" fmla="*/ 0 w 608"/>
                        <a:gd name="T1" fmla="*/ 0 h 735"/>
                        <a:gd name="T2" fmla="*/ 1 w 608"/>
                        <a:gd name="T3" fmla="*/ 0 h 735"/>
                        <a:gd name="T4" fmla="*/ 1 w 608"/>
                        <a:gd name="T5" fmla="*/ 1 h 735"/>
                        <a:gd name="T6" fmla="*/ 0 w 608"/>
                        <a:gd name="T7" fmla="*/ 1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a:p>
                  </p:txBody>
                </p:sp>
                <p:sp>
                  <p:nvSpPr>
                    <p:cNvPr id="12631" name="Freeform 63"/>
                    <p:cNvSpPr>
                      <a:spLocks/>
                    </p:cNvSpPr>
                    <p:nvPr/>
                  </p:nvSpPr>
                  <p:spPr bwMode="auto">
                    <a:xfrm>
                      <a:off x="462" y="1781"/>
                      <a:ext cx="98" cy="112"/>
                    </a:xfrm>
                    <a:custGeom>
                      <a:avLst/>
                      <a:gdLst>
                        <a:gd name="T0" fmla="*/ 1 w 493"/>
                        <a:gd name="T1" fmla="*/ 0 h 557"/>
                        <a:gd name="T2" fmla="*/ 1 w 493"/>
                        <a:gd name="T3" fmla="*/ 1 h 557"/>
                        <a:gd name="T4" fmla="*/ 0 w 493"/>
                        <a:gd name="T5" fmla="*/ 1 h 557"/>
                        <a:gd name="T6" fmla="*/ 0 w 493"/>
                        <a:gd name="T7" fmla="*/ 0 h 557"/>
                        <a:gd name="T8" fmla="*/ 1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a:p>
                  </p:txBody>
                </p:sp>
              </p:grpSp>
            </p:grpSp>
            <p:grpSp>
              <p:nvGrpSpPr>
                <p:cNvPr id="12618" name="Group 64"/>
                <p:cNvGrpSpPr>
                  <a:grpSpLocks/>
                </p:cNvGrpSpPr>
                <p:nvPr/>
              </p:nvGrpSpPr>
              <p:grpSpPr bwMode="auto">
                <a:xfrm>
                  <a:off x="424" y="1915"/>
                  <a:ext cx="97" cy="69"/>
                  <a:chOff x="424" y="1915"/>
                  <a:chExt cx="97" cy="69"/>
                </a:xfrm>
              </p:grpSpPr>
              <p:sp>
                <p:nvSpPr>
                  <p:cNvPr id="12619" name="Freeform 65"/>
                  <p:cNvSpPr>
                    <a:spLocks/>
                  </p:cNvSpPr>
                  <p:nvPr/>
                </p:nvSpPr>
                <p:spPr bwMode="auto">
                  <a:xfrm>
                    <a:off x="424" y="1915"/>
                    <a:ext cx="97" cy="69"/>
                  </a:xfrm>
                  <a:custGeom>
                    <a:avLst/>
                    <a:gdLst>
                      <a:gd name="T0" fmla="*/ 0 w 483"/>
                      <a:gd name="T1" fmla="*/ 0 h 346"/>
                      <a:gd name="T2" fmla="*/ 1 w 483"/>
                      <a:gd name="T3" fmla="*/ 0 h 346"/>
                      <a:gd name="T4" fmla="*/ 1 w 483"/>
                      <a:gd name="T5" fmla="*/ 1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a:p>
                </p:txBody>
              </p:sp>
              <p:sp>
                <p:nvSpPr>
                  <p:cNvPr id="12620" name="Line 66"/>
                  <p:cNvSpPr>
                    <a:spLocks noChangeShapeType="1"/>
                  </p:cNvSpPr>
                  <p:nvPr/>
                </p:nvSpPr>
                <p:spPr bwMode="auto">
                  <a:xfrm flipH="1" flipV="1">
                    <a:off x="433" y="1933"/>
                    <a:ext cx="26" cy="6"/>
                  </a:xfrm>
                  <a:prstGeom prst="line">
                    <a:avLst/>
                  </a:prstGeom>
                  <a:noFill/>
                  <a:ln w="6350">
                    <a:solidFill>
                      <a:srgbClr val="000000"/>
                    </a:solidFill>
                    <a:round/>
                    <a:headEnd/>
                    <a:tailEnd/>
                  </a:ln>
                </p:spPr>
                <p:txBody>
                  <a:bodyPr/>
                  <a:lstStyle/>
                  <a:p>
                    <a:endParaRPr lang="zh-CN" altLang="en-US"/>
                  </a:p>
                </p:txBody>
              </p:sp>
              <p:sp>
                <p:nvSpPr>
                  <p:cNvPr id="12621" name="Line 67"/>
                  <p:cNvSpPr>
                    <a:spLocks noChangeShapeType="1"/>
                  </p:cNvSpPr>
                  <p:nvPr/>
                </p:nvSpPr>
                <p:spPr bwMode="auto">
                  <a:xfrm>
                    <a:off x="472" y="1941"/>
                    <a:ext cx="34" cy="7"/>
                  </a:xfrm>
                  <a:prstGeom prst="line">
                    <a:avLst/>
                  </a:prstGeom>
                  <a:noFill/>
                  <a:ln w="6350">
                    <a:solidFill>
                      <a:srgbClr val="000000"/>
                    </a:solidFill>
                    <a:round/>
                    <a:headEnd/>
                    <a:tailEnd/>
                  </a:ln>
                </p:spPr>
                <p:txBody>
                  <a:bodyPr/>
                  <a:lstStyle/>
                  <a:p>
                    <a:endParaRPr lang="zh-CN" altLang="en-US"/>
                  </a:p>
                </p:txBody>
              </p:sp>
              <p:sp>
                <p:nvSpPr>
                  <p:cNvPr id="12622" name="Line 68"/>
                  <p:cNvSpPr>
                    <a:spLocks noChangeShapeType="1"/>
                  </p:cNvSpPr>
                  <p:nvPr/>
                </p:nvSpPr>
                <p:spPr bwMode="auto">
                  <a:xfrm>
                    <a:off x="465" y="1924"/>
                    <a:ext cx="1" cy="45"/>
                  </a:xfrm>
                  <a:prstGeom prst="line">
                    <a:avLst/>
                  </a:prstGeom>
                  <a:noFill/>
                  <a:ln w="3175">
                    <a:solidFill>
                      <a:srgbClr val="000000"/>
                    </a:solidFill>
                    <a:round/>
                    <a:headEnd/>
                    <a:tailEnd/>
                  </a:ln>
                </p:spPr>
                <p:txBody>
                  <a:bodyPr/>
                  <a:lstStyle/>
                  <a:p>
                    <a:endParaRPr lang="zh-CN" altLang="en-US"/>
                  </a:p>
                </p:txBody>
              </p:sp>
              <p:sp>
                <p:nvSpPr>
                  <p:cNvPr id="12623" name="Line 69"/>
                  <p:cNvSpPr>
                    <a:spLocks noChangeShapeType="1"/>
                  </p:cNvSpPr>
                  <p:nvPr/>
                </p:nvSpPr>
                <p:spPr bwMode="auto">
                  <a:xfrm>
                    <a:off x="511" y="1934"/>
                    <a:ext cx="1" cy="49"/>
                  </a:xfrm>
                  <a:prstGeom prst="line">
                    <a:avLst/>
                  </a:prstGeom>
                  <a:noFill/>
                  <a:ln w="3175">
                    <a:solidFill>
                      <a:srgbClr val="000000"/>
                    </a:solidFill>
                    <a:round/>
                    <a:headEnd/>
                    <a:tailEnd/>
                  </a:ln>
                </p:spPr>
                <p:txBody>
                  <a:bodyPr/>
                  <a:lstStyle/>
                  <a:p>
                    <a:endParaRPr lang="zh-CN" altLang="en-US"/>
                  </a:p>
                </p:txBody>
              </p:sp>
              <p:sp>
                <p:nvSpPr>
                  <p:cNvPr id="12624" name="Line 70"/>
                  <p:cNvSpPr>
                    <a:spLocks noChangeShapeType="1"/>
                  </p:cNvSpPr>
                  <p:nvPr/>
                </p:nvSpPr>
                <p:spPr bwMode="auto">
                  <a:xfrm>
                    <a:off x="425" y="1933"/>
                    <a:ext cx="88" cy="22"/>
                  </a:xfrm>
                  <a:prstGeom prst="line">
                    <a:avLst/>
                  </a:prstGeom>
                  <a:noFill/>
                  <a:ln w="3175">
                    <a:solidFill>
                      <a:srgbClr val="000000"/>
                    </a:solidFill>
                    <a:round/>
                    <a:headEnd/>
                    <a:tailEnd/>
                  </a:ln>
                </p:spPr>
                <p:txBody>
                  <a:bodyPr/>
                  <a:lstStyle/>
                  <a:p>
                    <a:endParaRPr lang="zh-CN" altLang="en-US"/>
                  </a:p>
                </p:txBody>
              </p:sp>
              <p:sp>
                <p:nvSpPr>
                  <p:cNvPr id="12625" name="Line 71"/>
                  <p:cNvSpPr>
                    <a:spLocks noChangeShapeType="1"/>
                  </p:cNvSpPr>
                  <p:nvPr/>
                </p:nvSpPr>
                <p:spPr bwMode="auto">
                  <a:xfrm flipH="1" flipV="1">
                    <a:off x="424" y="1926"/>
                    <a:ext cx="89" cy="21"/>
                  </a:xfrm>
                  <a:prstGeom prst="line">
                    <a:avLst/>
                  </a:prstGeom>
                  <a:noFill/>
                  <a:ln w="3175">
                    <a:solidFill>
                      <a:srgbClr val="000000"/>
                    </a:solidFill>
                    <a:round/>
                    <a:headEnd/>
                    <a:tailEnd/>
                  </a:ln>
                </p:spPr>
                <p:txBody>
                  <a:bodyPr/>
                  <a:lstStyle/>
                  <a:p>
                    <a:endParaRPr lang="zh-CN" altLang="en-US"/>
                  </a:p>
                </p:txBody>
              </p:sp>
            </p:grpSp>
          </p:grpSp>
          <p:grpSp>
            <p:nvGrpSpPr>
              <p:cNvPr id="12585" name="Group 72"/>
              <p:cNvGrpSpPr>
                <a:grpSpLocks/>
              </p:cNvGrpSpPr>
              <p:nvPr/>
            </p:nvGrpSpPr>
            <p:grpSpPr bwMode="auto">
              <a:xfrm>
                <a:off x="325" y="1917"/>
                <a:ext cx="231" cy="118"/>
                <a:chOff x="325" y="1917"/>
                <a:chExt cx="231" cy="118"/>
              </a:xfrm>
            </p:grpSpPr>
            <p:grpSp>
              <p:nvGrpSpPr>
                <p:cNvPr id="12586" name="Group 73"/>
                <p:cNvGrpSpPr>
                  <a:grpSpLocks/>
                </p:cNvGrpSpPr>
                <p:nvPr/>
              </p:nvGrpSpPr>
              <p:grpSpPr bwMode="auto">
                <a:xfrm>
                  <a:off x="504" y="1981"/>
                  <a:ext cx="37" cy="28"/>
                  <a:chOff x="504" y="1981"/>
                  <a:chExt cx="37" cy="28"/>
                </a:xfrm>
              </p:grpSpPr>
              <p:sp>
                <p:nvSpPr>
                  <p:cNvPr id="12615" name="Freeform 74"/>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a:p>
                </p:txBody>
              </p:sp>
              <p:sp>
                <p:nvSpPr>
                  <p:cNvPr id="12616" name="Freeform 75"/>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a:p>
                </p:txBody>
              </p:sp>
            </p:grpSp>
            <p:grpSp>
              <p:nvGrpSpPr>
                <p:cNvPr id="12587" name="Group 76"/>
                <p:cNvGrpSpPr>
                  <a:grpSpLocks/>
                </p:cNvGrpSpPr>
                <p:nvPr/>
              </p:nvGrpSpPr>
              <p:grpSpPr bwMode="auto">
                <a:xfrm>
                  <a:off x="325" y="1917"/>
                  <a:ext cx="231" cy="118"/>
                  <a:chOff x="325" y="1917"/>
                  <a:chExt cx="231" cy="118"/>
                </a:xfrm>
              </p:grpSpPr>
              <p:sp>
                <p:nvSpPr>
                  <p:cNvPr id="12588" name="Freeform 77"/>
                  <p:cNvSpPr>
                    <a:spLocks/>
                  </p:cNvSpPr>
                  <p:nvPr/>
                </p:nvSpPr>
                <p:spPr bwMode="auto">
                  <a:xfrm>
                    <a:off x="326" y="1917"/>
                    <a:ext cx="226" cy="105"/>
                  </a:xfrm>
                  <a:custGeom>
                    <a:avLst/>
                    <a:gdLst>
                      <a:gd name="T0" fmla="*/ 2 w 1132"/>
                      <a:gd name="T1" fmla="*/ 0 h 525"/>
                      <a:gd name="T2" fmla="*/ 1 w 1132"/>
                      <a:gd name="T3" fmla="*/ 1 h 525"/>
                      <a:gd name="T4" fmla="*/ 0 w 1132"/>
                      <a:gd name="T5" fmla="*/ 0 h 525"/>
                      <a:gd name="T6" fmla="*/ 1 w 1132"/>
                      <a:gd name="T7" fmla="*/ 0 h 525"/>
                      <a:gd name="T8" fmla="*/ 2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a:p>
                </p:txBody>
              </p:sp>
              <p:sp>
                <p:nvSpPr>
                  <p:cNvPr id="12589" name="Freeform 78"/>
                  <p:cNvSpPr>
                    <a:spLocks/>
                  </p:cNvSpPr>
                  <p:nvPr/>
                </p:nvSpPr>
                <p:spPr bwMode="auto">
                  <a:xfrm>
                    <a:off x="443" y="1961"/>
                    <a:ext cx="113" cy="74"/>
                  </a:xfrm>
                  <a:custGeom>
                    <a:avLst/>
                    <a:gdLst>
                      <a:gd name="T0" fmla="*/ 1 w 566"/>
                      <a:gd name="T1" fmla="*/ 0 h 371"/>
                      <a:gd name="T2" fmla="*/ 0 w 566"/>
                      <a:gd name="T3" fmla="*/ 0 h 371"/>
                      <a:gd name="T4" fmla="*/ 0 w 566"/>
                      <a:gd name="T5" fmla="*/ 1 h 371"/>
                      <a:gd name="T6" fmla="*/ 1 w 566"/>
                      <a:gd name="T7" fmla="*/ 0 h 371"/>
                      <a:gd name="T8" fmla="*/ 1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a:p>
                </p:txBody>
              </p:sp>
              <p:sp>
                <p:nvSpPr>
                  <p:cNvPr id="12590" name="Freeform 79"/>
                  <p:cNvSpPr>
                    <a:spLocks/>
                  </p:cNvSpPr>
                  <p:nvPr/>
                </p:nvSpPr>
                <p:spPr bwMode="auto">
                  <a:xfrm>
                    <a:off x="325" y="1963"/>
                    <a:ext cx="121" cy="72"/>
                  </a:xfrm>
                  <a:custGeom>
                    <a:avLst/>
                    <a:gdLst>
                      <a:gd name="T0" fmla="*/ 1 w 605"/>
                      <a:gd name="T1" fmla="*/ 1 h 363"/>
                      <a:gd name="T2" fmla="*/ 1 w 605"/>
                      <a:gd name="T3" fmla="*/ 0 h 363"/>
                      <a:gd name="T4" fmla="*/ 0 w 605"/>
                      <a:gd name="T5" fmla="*/ 0 h 363"/>
                      <a:gd name="T6" fmla="*/ 0 w 605"/>
                      <a:gd name="T7" fmla="*/ 0 h 363"/>
                      <a:gd name="T8" fmla="*/ 1 w 605"/>
                      <a:gd name="T9" fmla="*/ 1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a:p>
                </p:txBody>
              </p:sp>
              <p:sp>
                <p:nvSpPr>
                  <p:cNvPr id="12591" name="Freeform 80"/>
                  <p:cNvSpPr>
                    <a:spLocks/>
                  </p:cNvSpPr>
                  <p:nvPr/>
                </p:nvSpPr>
                <p:spPr bwMode="auto">
                  <a:xfrm>
                    <a:off x="417" y="1966"/>
                    <a:ext cx="90" cy="46"/>
                  </a:xfrm>
                  <a:custGeom>
                    <a:avLst/>
                    <a:gdLst>
                      <a:gd name="T0" fmla="*/ 1 w 454"/>
                      <a:gd name="T1" fmla="*/ 0 h 230"/>
                      <a:gd name="T2" fmla="*/ 0 w 454"/>
                      <a:gd name="T3" fmla="*/ 0 h 230"/>
                      <a:gd name="T4" fmla="*/ 0 w 454"/>
                      <a:gd name="T5" fmla="*/ 0 h 230"/>
                      <a:gd name="T6" fmla="*/ 0 w 454"/>
                      <a:gd name="T7" fmla="*/ 0 h 230"/>
                      <a:gd name="T8" fmla="*/ 1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w="9525">
                    <a:noFill/>
                    <a:round/>
                    <a:headEnd/>
                    <a:tailEnd/>
                  </a:ln>
                </p:spPr>
                <p:txBody>
                  <a:bodyPr/>
                  <a:lstStyle/>
                  <a:p>
                    <a:endParaRPr lang="zh-CN" altLang="en-US"/>
                  </a:p>
                </p:txBody>
              </p:sp>
              <p:sp>
                <p:nvSpPr>
                  <p:cNvPr id="12592" name="Freeform 81"/>
                  <p:cNvSpPr>
                    <a:spLocks/>
                  </p:cNvSpPr>
                  <p:nvPr/>
                </p:nvSpPr>
                <p:spPr bwMode="auto">
                  <a:xfrm>
                    <a:off x="336" y="1934"/>
                    <a:ext cx="134" cy="61"/>
                  </a:xfrm>
                  <a:custGeom>
                    <a:avLst/>
                    <a:gdLst>
                      <a:gd name="T0" fmla="*/ 1 w 669"/>
                      <a:gd name="T1" fmla="*/ 0 h 309"/>
                      <a:gd name="T2" fmla="*/ 1 w 669"/>
                      <a:gd name="T3" fmla="*/ 0 h 309"/>
                      <a:gd name="T4" fmla="*/ 0 w 669"/>
                      <a:gd name="T5" fmla="*/ 0 h 309"/>
                      <a:gd name="T6" fmla="*/ 0 w 669"/>
                      <a:gd name="T7" fmla="*/ 0 h 309"/>
                      <a:gd name="T8" fmla="*/ 1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w="9525">
                    <a:noFill/>
                    <a:round/>
                    <a:headEnd/>
                    <a:tailEnd/>
                  </a:ln>
                </p:spPr>
                <p:txBody>
                  <a:bodyPr/>
                  <a:lstStyle/>
                  <a:p>
                    <a:endParaRPr lang="zh-CN" altLang="en-US"/>
                  </a:p>
                </p:txBody>
              </p:sp>
              <p:sp>
                <p:nvSpPr>
                  <p:cNvPr id="12593" name="Freeform 82"/>
                  <p:cNvSpPr>
                    <a:spLocks/>
                  </p:cNvSpPr>
                  <p:nvPr/>
                </p:nvSpPr>
                <p:spPr bwMode="auto">
                  <a:xfrm>
                    <a:off x="393" y="1920"/>
                    <a:ext cx="148" cy="57"/>
                  </a:xfrm>
                  <a:custGeom>
                    <a:avLst/>
                    <a:gdLst>
                      <a:gd name="T0" fmla="*/ 1 w 738"/>
                      <a:gd name="T1" fmla="*/ 0 h 283"/>
                      <a:gd name="T2" fmla="*/ 1 w 738"/>
                      <a:gd name="T3" fmla="*/ 0 h 283"/>
                      <a:gd name="T4" fmla="*/ 0 w 738"/>
                      <a:gd name="T5" fmla="*/ 0 h 283"/>
                      <a:gd name="T6" fmla="*/ 0 w 738"/>
                      <a:gd name="T7" fmla="*/ 0 h 283"/>
                      <a:gd name="T8" fmla="*/ 1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w="9525">
                    <a:noFill/>
                    <a:round/>
                    <a:headEnd/>
                    <a:tailEnd/>
                  </a:ln>
                </p:spPr>
                <p:txBody>
                  <a:bodyPr/>
                  <a:lstStyle/>
                  <a:p>
                    <a:endParaRPr lang="zh-CN" altLang="en-US"/>
                  </a:p>
                </p:txBody>
              </p:sp>
              <p:sp>
                <p:nvSpPr>
                  <p:cNvPr id="12594" name="Line 83"/>
                  <p:cNvSpPr>
                    <a:spLocks noChangeShapeType="1"/>
                  </p:cNvSpPr>
                  <p:nvPr/>
                </p:nvSpPr>
                <p:spPr bwMode="auto">
                  <a:xfrm flipH="1" flipV="1">
                    <a:off x="411" y="1923"/>
                    <a:ext cx="128" cy="44"/>
                  </a:xfrm>
                  <a:prstGeom prst="line">
                    <a:avLst/>
                  </a:prstGeom>
                  <a:noFill/>
                  <a:ln w="6350">
                    <a:solidFill>
                      <a:srgbClr val="808080"/>
                    </a:solidFill>
                    <a:round/>
                    <a:headEnd/>
                    <a:tailEnd/>
                  </a:ln>
                </p:spPr>
                <p:txBody>
                  <a:bodyPr/>
                  <a:lstStyle/>
                  <a:p>
                    <a:endParaRPr lang="zh-CN" altLang="en-US"/>
                  </a:p>
                </p:txBody>
              </p:sp>
              <p:sp>
                <p:nvSpPr>
                  <p:cNvPr id="12595" name="Line 84"/>
                  <p:cNvSpPr>
                    <a:spLocks noChangeShapeType="1"/>
                  </p:cNvSpPr>
                  <p:nvPr/>
                </p:nvSpPr>
                <p:spPr bwMode="auto">
                  <a:xfrm flipH="1" flipV="1">
                    <a:off x="404" y="1925"/>
                    <a:ext cx="124" cy="45"/>
                  </a:xfrm>
                  <a:prstGeom prst="line">
                    <a:avLst/>
                  </a:prstGeom>
                  <a:noFill/>
                  <a:ln w="6350">
                    <a:solidFill>
                      <a:srgbClr val="808080"/>
                    </a:solidFill>
                    <a:round/>
                    <a:headEnd/>
                    <a:tailEnd/>
                  </a:ln>
                </p:spPr>
                <p:txBody>
                  <a:bodyPr/>
                  <a:lstStyle/>
                  <a:p>
                    <a:endParaRPr lang="zh-CN" altLang="en-US"/>
                  </a:p>
                </p:txBody>
              </p:sp>
              <p:sp>
                <p:nvSpPr>
                  <p:cNvPr id="12596" name="Line 85"/>
                  <p:cNvSpPr>
                    <a:spLocks noChangeShapeType="1"/>
                  </p:cNvSpPr>
                  <p:nvPr/>
                </p:nvSpPr>
                <p:spPr bwMode="auto">
                  <a:xfrm flipH="1" flipV="1">
                    <a:off x="399" y="1930"/>
                    <a:ext cx="121" cy="46"/>
                  </a:xfrm>
                  <a:prstGeom prst="line">
                    <a:avLst/>
                  </a:prstGeom>
                  <a:noFill/>
                  <a:ln w="6350">
                    <a:solidFill>
                      <a:srgbClr val="808080"/>
                    </a:solidFill>
                    <a:round/>
                    <a:headEnd/>
                    <a:tailEnd/>
                  </a:ln>
                </p:spPr>
                <p:txBody>
                  <a:bodyPr/>
                  <a:lstStyle/>
                  <a:p>
                    <a:endParaRPr lang="zh-CN" altLang="en-US"/>
                  </a:p>
                </p:txBody>
              </p:sp>
              <p:sp>
                <p:nvSpPr>
                  <p:cNvPr id="12597" name="Line 86"/>
                  <p:cNvSpPr>
                    <a:spLocks noChangeShapeType="1"/>
                  </p:cNvSpPr>
                  <p:nvPr/>
                </p:nvSpPr>
                <p:spPr bwMode="auto">
                  <a:xfrm flipH="1" flipV="1">
                    <a:off x="384" y="1937"/>
                    <a:ext cx="119" cy="48"/>
                  </a:xfrm>
                  <a:prstGeom prst="line">
                    <a:avLst/>
                  </a:prstGeom>
                  <a:noFill/>
                  <a:ln w="6350">
                    <a:solidFill>
                      <a:srgbClr val="808080"/>
                    </a:solidFill>
                    <a:round/>
                    <a:headEnd/>
                    <a:tailEnd/>
                  </a:ln>
                </p:spPr>
                <p:txBody>
                  <a:bodyPr/>
                  <a:lstStyle/>
                  <a:p>
                    <a:endParaRPr lang="zh-CN" altLang="en-US"/>
                  </a:p>
                </p:txBody>
              </p:sp>
              <p:sp>
                <p:nvSpPr>
                  <p:cNvPr id="12598" name="Line 87"/>
                  <p:cNvSpPr>
                    <a:spLocks noChangeShapeType="1"/>
                  </p:cNvSpPr>
                  <p:nvPr/>
                </p:nvSpPr>
                <p:spPr bwMode="auto">
                  <a:xfrm flipH="1" flipV="1">
                    <a:off x="375" y="1942"/>
                    <a:ext cx="118" cy="48"/>
                  </a:xfrm>
                  <a:prstGeom prst="line">
                    <a:avLst/>
                  </a:prstGeom>
                  <a:noFill/>
                  <a:ln w="6350">
                    <a:solidFill>
                      <a:srgbClr val="808080"/>
                    </a:solidFill>
                    <a:round/>
                    <a:headEnd/>
                    <a:tailEnd/>
                  </a:ln>
                </p:spPr>
                <p:txBody>
                  <a:bodyPr/>
                  <a:lstStyle/>
                  <a:p>
                    <a:endParaRPr lang="zh-CN" altLang="en-US"/>
                  </a:p>
                </p:txBody>
              </p:sp>
              <p:sp>
                <p:nvSpPr>
                  <p:cNvPr id="12599" name="Line 88"/>
                  <p:cNvSpPr>
                    <a:spLocks noChangeShapeType="1"/>
                  </p:cNvSpPr>
                  <p:nvPr/>
                </p:nvSpPr>
                <p:spPr bwMode="auto">
                  <a:xfrm flipH="1" flipV="1">
                    <a:off x="365" y="1946"/>
                    <a:ext cx="119" cy="51"/>
                  </a:xfrm>
                  <a:prstGeom prst="line">
                    <a:avLst/>
                  </a:prstGeom>
                  <a:noFill/>
                  <a:ln w="6350">
                    <a:solidFill>
                      <a:srgbClr val="808080"/>
                    </a:solidFill>
                    <a:round/>
                    <a:headEnd/>
                    <a:tailEnd/>
                  </a:ln>
                </p:spPr>
                <p:txBody>
                  <a:bodyPr/>
                  <a:lstStyle/>
                  <a:p>
                    <a:endParaRPr lang="zh-CN" altLang="en-US"/>
                  </a:p>
                </p:txBody>
              </p:sp>
              <p:sp>
                <p:nvSpPr>
                  <p:cNvPr id="12600" name="Line 89"/>
                  <p:cNvSpPr>
                    <a:spLocks noChangeShapeType="1"/>
                  </p:cNvSpPr>
                  <p:nvPr/>
                </p:nvSpPr>
                <p:spPr bwMode="auto">
                  <a:xfrm flipH="1" flipV="1">
                    <a:off x="358" y="1951"/>
                    <a:ext cx="114" cy="50"/>
                  </a:xfrm>
                  <a:prstGeom prst="line">
                    <a:avLst/>
                  </a:prstGeom>
                  <a:noFill/>
                  <a:ln w="6350">
                    <a:solidFill>
                      <a:srgbClr val="808080"/>
                    </a:solidFill>
                    <a:round/>
                    <a:headEnd/>
                    <a:tailEnd/>
                  </a:ln>
                </p:spPr>
                <p:txBody>
                  <a:bodyPr/>
                  <a:lstStyle/>
                  <a:p>
                    <a:endParaRPr lang="zh-CN" altLang="en-US"/>
                  </a:p>
                </p:txBody>
              </p:sp>
              <p:sp>
                <p:nvSpPr>
                  <p:cNvPr id="12601" name="Line 90"/>
                  <p:cNvSpPr>
                    <a:spLocks noChangeShapeType="1"/>
                  </p:cNvSpPr>
                  <p:nvPr/>
                </p:nvSpPr>
                <p:spPr bwMode="auto">
                  <a:xfrm flipH="1" flipV="1">
                    <a:off x="347" y="1956"/>
                    <a:ext cx="114" cy="51"/>
                  </a:xfrm>
                  <a:prstGeom prst="line">
                    <a:avLst/>
                  </a:prstGeom>
                  <a:noFill/>
                  <a:ln w="6350">
                    <a:solidFill>
                      <a:srgbClr val="808080"/>
                    </a:solidFill>
                    <a:round/>
                    <a:headEnd/>
                    <a:tailEnd/>
                  </a:ln>
                </p:spPr>
                <p:txBody>
                  <a:bodyPr/>
                  <a:lstStyle/>
                  <a:p>
                    <a:endParaRPr lang="zh-CN" altLang="en-US"/>
                  </a:p>
                </p:txBody>
              </p:sp>
              <p:sp>
                <p:nvSpPr>
                  <p:cNvPr id="12602" name="Line 91"/>
                  <p:cNvSpPr>
                    <a:spLocks noChangeShapeType="1"/>
                  </p:cNvSpPr>
                  <p:nvPr/>
                </p:nvSpPr>
                <p:spPr bwMode="auto">
                  <a:xfrm flipH="1">
                    <a:off x="437" y="1974"/>
                    <a:ext cx="61" cy="34"/>
                  </a:xfrm>
                  <a:prstGeom prst="line">
                    <a:avLst/>
                  </a:prstGeom>
                  <a:noFill/>
                  <a:ln w="6350">
                    <a:solidFill>
                      <a:srgbClr val="808080"/>
                    </a:solidFill>
                    <a:round/>
                    <a:headEnd/>
                    <a:tailEnd/>
                  </a:ln>
                </p:spPr>
                <p:txBody>
                  <a:bodyPr/>
                  <a:lstStyle/>
                  <a:p>
                    <a:endParaRPr lang="zh-CN" altLang="en-US"/>
                  </a:p>
                </p:txBody>
              </p:sp>
              <p:sp>
                <p:nvSpPr>
                  <p:cNvPr id="12603" name="Line 92"/>
                  <p:cNvSpPr>
                    <a:spLocks noChangeShapeType="1"/>
                  </p:cNvSpPr>
                  <p:nvPr/>
                </p:nvSpPr>
                <p:spPr bwMode="auto">
                  <a:xfrm flipH="1">
                    <a:off x="426" y="1970"/>
                    <a:ext cx="58" cy="32"/>
                  </a:xfrm>
                  <a:prstGeom prst="line">
                    <a:avLst/>
                  </a:prstGeom>
                  <a:noFill/>
                  <a:ln w="6350">
                    <a:solidFill>
                      <a:srgbClr val="808080"/>
                    </a:solidFill>
                    <a:round/>
                    <a:headEnd/>
                    <a:tailEnd/>
                  </a:ln>
                </p:spPr>
                <p:txBody>
                  <a:bodyPr/>
                  <a:lstStyle/>
                  <a:p>
                    <a:endParaRPr lang="zh-CN" altLang="en-US"/>
                  </a:p>
                </p:txBody>
              </p:sp>
              <p:sp>
                <p:nvSpPr>
                  <p:cNvPr id="12604" name="Line 93"/>
                  <p:cNvSpPr>
                    <a:spLocks noChangeShapeType="1"/>
                  </p:cNvSpPr>
                  <p:nvPr/>
                </p:nvSpPr>
                <p:spPr bwMode="auto">
                  <a:xfrm flipH="1">
                    <a:off x="401" y="1959"/>
                    <a:ext cx="58" cy="31"/>
                  </a:xfrm>
                  <a:prstGeom prst="line">
                    <a:avLst/>
                  </a:prstGeom>
                  <a:noFill/>
                  <a:ln w="6350">
                    <a:solidFill>
                      <a:srgbClr val="808080"/>
                    </a:solidFill>
                    <a:round/>
                    <a:headEnd/>
                    <a:tailEnd/>
                  </a:ln>
                </p:spPr>
                <p:txBody>
                  <a:bodyPr/>
                  <a:lstStyle/>
                  <a:p>
                    <a:endParaRPr lang="zh-CN" altLang="en-US"/>
                  </a:p>
                </p:txBody>
              </p:sp>
              <p:sp>
                <p:nvSpPr>
                  <p:cNvPr id="12605" name="Line 94"/>
                  <p:cNvSpPr>
                    <a:spLocks noChangeShapeType="1"/>
                  </p:cNvSpPr>
                  <p:nvPr/>
                </p:nvSpPr>
                <p:spPr bwMode="auto">
                  <a:xfrm flipH="1">
                    <a:off x="387" y="1954"/>
                    <a:ext cx="58" cy="31"/>
                  </a:xfrm>
                  <a:prstGeom prst="line">
                    <a:avLst/>
                  </a:prstGeom>
                  <a:noFill/>
                  <a:ln w="6350">
                    <a:solidFill>
                      <a:srgbClr val="808080"/>
                    </a:solidFill>
                    <a:round/>
                    <a:headEnd/>
                    <a:tailEnd/>
                  </a:ln>
                </p:spPr>
                <p:txBody>
                  <a:bodyPr/>
                  <a:lstStyle/>
                  <a:p>
                    <a:endParaRPr lang="zh-CN" altLang="en-US"/>
                  </a:p>
                </p:txBody>
              </p:sp>
              <p:sp>
                <p:nvSpPr>
                  <p:cNvPr id="12606" name="Line 95"/>
                  <p:cNvSpPr>
                    <a:spLocks noChangeShapeType="1"/>
                  </p:cNvSpPr>
                  <p:nvPr/>
                </p:nvSpPr>
                <p:spPr bwMode="auto">
                  <a:xfrm flipH="1">
                    <a:off x="375" y="1949"/>
                    <a:ext cx="56" cy="31"/>
                  </a:xfrm>
                  <a:prstGeom prst="line">
                    <a:avLst/>
                  </a:prstGeom>
                  <a:noFill/>
                  <a:ln w="6350">
                    <a:solidFill>
                      <a:srgbClr val="808080"/>
                    </a:solidFill>
                    <a:round/>
                    <a:headEnd/>
                    <a:tailEnd/>
                  </a:ln>
                </p:spPr>
                <p:txBody>
                  <a:bodyPr/>
                  <a:lstStyle/>
                  <a:p>
                    <a:endParaRPr lang="zh-CN" altLang="en-US"/>
                  </a:p>
                </p:txBody>
              </p:sp>
              <p:sp>
                <p:nvSpPr>
                  <p:cNvPr id="12607" name="Line 96"/>
                  <p:cNvSpPr>
                    <a:spLocks noChangeShapeType="1"/>
                  </p:cNvSpPr>
                  <p:nvPr/>
                </p:nvSpPr>
                <p:spPr bwMode="auto">
                  <a:xfrm flipH="1">
                    <a:off x="364" y="1944"/>
                    <a:ext cx="53" cy="28"/>
                  </a:xfrm>
                  <a:prstGeom prst="line">
                    <a:avLst/>
                  </a:prstGeom>
                  <a:noFill/>
                  <a:ln w="6350">
                    <a:solidFill>
                      <a:srgbClr val="808080"/>
                    </a:solidFill>
                    <a:round/>
                    <a:headEnd/>
                    <a:tailEnd/>
                  </a:ln>
                </p:spPr>
                <p:txBody>
                  <a:bodyPr/>
                  <a:lstStyle/>
                  <a:p>
                    <a:endParaRPr lang="zh-CN" altLang="en-US"/>
                  </a:p>
                </p:txBody>
              </p:sp>
              <p:sp>
                <p:nvSpPr>
                  <p:cNvPr id="12608" name="Line 97"/>
                  <p:cNvSpPr>
                    <a:spLocks noChangeShapeType="1"/>
                  </p:cNvSpPr>
                  <p:nvPr/>
                </p:nvSpPr>
                <p:spPr bwMode="auto">
                  <a:xfrm flipH="1">
                    <a:off x="352" y="1939"/>
                    <a:ext cx="55" cy="28"/>
                  </a:xfrm>
                  <a:prstGeom prst="line">
                    <a:avLst/>
                  </a:prstGeom>
                  <a:noFill/>
                  <a:ln w="6350">
                    <a:solidFill>
                      <a:srgbClr val="808080"/>
                    </a:solidFill>
                    <a:round/>
                    <a:headEnd/>
                    <a:tailEnd/>
                  </a:ln>
                </p:spPr>
                <p:txBody>
                  <a:bodyPr/>
                  <a:lstStyle/>
                  <a:p>
                    <a:endParaRPr lang="zh-CN" altLang="en-US"/>
                  </a:p>
                </p:txBody>
              </p:sp>
              <p:sp>
                <p:nvSpPr>
                  <p:cNvPr id="12609" name="Line 98"/>
                  <p:cNvSpPr>
                    <a:spLocks noChangeShapeType="1"/>
                  </p:cNvSpPr>
                  <p:nvPr/>
                </p:nvSpPr>
                <p:spPr bwMode="auto">
                  <a:xfrm flipH="1">
                    <a:off x="494" y="1955"/>
                    <a:ext cx="28" cy="14"/>
                  </a:xfrm>
                  <a:prstGeom prst="line">
                    <a:avLst/>
                  </a:prstGeom>
                  <a:noFill/>
                  <a:ln w="6350">
                    <a:solidFill>
                      <a:srgbClr val="808080"/>
                    </a:solidFill>
                    <a:round/>
                    <a:headEnd/>
                    <a:tailEnd/>
                  </a:ln>
                </p:spPr>
                <p:txBody>
                  <a:bodyPr/>
                  <a:lstStyle/>
                  <a:p>
                    <a:endParaRPr lang="zh-CN" altLang="en-US"/>
                  </a:p>
                </p:txBody>
              </p:sp>
              <p:sp>
                <p:nvSpPr>
                  <p:cNvPr id="12610" name="Line 99"/>
                  <p:cNvSpPr>
                    <a:spLocks noChangeShapeType="1"/>
                  </p:cNvSpPr>
                  <p:nvPr/>
                </p:nvSpPr>
                <p:spPr bwMode="auto">
                  <a:xfrm flipH="1">
                    <a:off x="477" y="1949"/>
                    <a:ext cx="26" cy="14"/>
                  </a:xfrm>
                  <a:prstGeom prst="line">
                    <a:avLst/>
                  </a:prstGeom>
                  <a:noFill/>
                  <a:ln w="6350">
                    <a:solidFill>
                      <a:srgbClr val="808080"/>
                    </a:solidFill>
                    <a:round/>
                    <a:headEnd/>
                    <a:tailEnd/>
                  </a:ln>
                </p:spPr>
                <p:txBody>
                  <a:bodyPr/>
                  <a:lstStyle/>
                  <a:p>
                    <a:endParaRPr lang="zh-CN" altLang="en-US"/>
                  </a:p>
                </p:txBody>
              </p:sp>
              <p:sp>
                <p:nvSpPr>
                  <p:cNvPr id="12611" name="Line 100"/>
                  <p:cNvSpPr>
                    <a:spLocks noChangeShapeType="1"/>
                  </p:cNvSpPr>
                  <p:nvPr/>
                </p:nvSpPr>
                <p:spPr bwMode="auto">
                  <a:xfrm flipH="1">
                    <a:off x="460" y="1943"/>
                    <a:ext cx="28" cy="14"/>
                  </a:xfrm>
                  <a:prstGeom prst="line">
                    <a:avLst/>
                  </a:prstGeom>
                  <a:noFill/>
                  <a:ln w="6350">
                    <a:solidFill>
                      <a:srgbClr val="808080"/>
                    </a:solidFill>
                    <a:round/>
                    <a:headEnd/>
                    <a:tailEnd/>
                  </a:ln>
                </p:spPr>
                <p:txBody>
                  <a:bodyPr/>
                  <a:lstStyle/>
                  <a:p>
                    <a:endParaRPr lang="zh-CN" altLang="en-US"/>
                  </a:p>
                </p:txBody>
              </p:sp>
              <p:sp>
                <p:nvSpPr>
                  <p:cNvPr id="12612" name="Line 101"/>
                  <p:cNvSpPr>
                    <a:spLocks noChangeShapeType="1"/>
                  </p:cNvSpPr>
                  <p:nvPr/>
                </p:nvSpPr>
                <p:spPr bwMode="auto">
                  <a:xfrm flipH="1">
                    <a:off x="443" y="1937"/>
                    <a:ext cx="27" cy="13"/>
                  </a:xfrm>
                  <a:prstGeom prst="line">
                    <a:avLst/>
                  </a:prstGeom>
                  <a:noFill/>
                  <a:ln w="6350">
                    <a:solidFill>
                      <a:srgbClr val="808080"/>
                    </a:solidFill>
                    <a:round/>
                    <a:headEnd/>
                    <a:tailEnd/>
                  </a:ln>
                </p:spPr>
                <p:txBody>
                  <a:bodyPr/>
                  <a:lstStyle/>
                  <a:p>
                    <a:endParaRPr lang="zh-CN" altLang="en-US"/>
                  </a:p>
                </p:txBody>
              </p:sp>
              <p:sp>
                <p:nvSpPr>
                  <p:cNvPr id="12613" name="Line 102"/>
                  <p:cNvSpPr>
                    <a:spLocks noChangeShapeType="1"/>
                  </p:cNvSpPr>
                  <p:nvPr/>
                </p:nvSpPr>
                <p:spPr bwMode="auto">
                  <a:xfrm flipH="1">
                    <a:off x="427" y="1931"/>
                    <a:ext cx="26" cy="14"/>
                  </a:xfrm>
                  <a:prstGeom prst="line">
                    <a:avLst/>
                  </a:prstGeom>
                  <a:noFill/>
                  <a:ln w="6350">
                    <a:solidFill>
                      <a:srgbClr val="808080"/>
                    </a:solidFill>
                    <a:round/>
                    <a:headEnd/>
                    <a:tailEnd/>
                  </a:ln>
                </p:spPr>
                <p:txBody>
                  <a:bodyPr/>
                  <a:lstStyle/>
                  <a:p>
                    <a:endParaRPr lang="zh-CN" altLang="en-US"/>
                  </a:p>
                </p:txBody>
              </p:sp>
              <p:sp>
                <p:nvSpPr>
                  <p:cNvPr id="12614" name="Line 103"/>
                  <p:cNvSpPr>
                    <a:spLocks noChangeShapeType="1"/>
                  </p:cNvSpPr>
                  <p:nvPr/>
                </p:nvSpPr>
                <p:spPr bwMode="auto">
                  <a:xfrm flipH="1">
                    <a:off x="408" y="1925"/>
                    <a:ext cx="24" cy="13"/>
                  </a:xfrm>
                  <a:prstGeom prst="line">
                    <a:avLst/>
                  </a:prstGeom>
                  <a:noFill/>
                  <a:ln w="6350">
                    <a:solidFill>
                      <a:srgbClr val="808080"/>
                    </a:solidFill>
                    <a:round/>
                    <a:headEnd/>
                    <a:tailEnd/>
                  </a:ln>
                </p:spPr>
                <p:txBody>
                  <a:bodyPr/>
                  <a:lstStyle/>
                  <a:p>
                    <a:endParaRPr lang="zh-CN" altLang="en-US"/>
                  </a:p>
                </p:txBody>
              </p:sp>
            </p:grpSp>
          </p:grpSp>
        </p:grpSp>
      </p:grpSp>
      <p:grpSp>
        <p:nvGrpSpPr>
          <p:cNvPr id="12302" name="Group 104"/>
          <p:cNvGrpSpPr>
            <a:grpSpLocks/>
          </p:cNvGrpSpPr>
          <p:nvPr/>
        </p:nvGrpSpPr>
        <p:grpSpPr bwMode="auto">
          <a:xfrm>
            <a:off x="455613" y="4013200"/>
            <a:ext cx="87312" cy="171450"/>
            <a:chOff x="287" y="1872"/>
            <a:chExt cx="55" cy="108"/>
          </a:xfrm>
        </p:grpSpPr>
        <p:sp>
          <p:nvSpPr>
            <p:cNvPr id="12580" name="Freeform 105"/>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1 h 540"/>
                <a:gd name="T20" fmla="*/ 0 w 276"/>
                <a:gd name="T21" fmla="*/ 1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a:p>
          </p:txBody>
        </p:sp>
        <p:sp>
          <p:nvSpPr>
            <p:cNvPr id="12581" name="Freeform 106"/>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1 h 385"/>
                <a:gd name="T36" fmla="*/ 0 w 216"/>
                <a:gd name="T37" fmla="*/ 1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w="9525">
              <a:noFill/>
              <a:round/>
              <a:headEnd/>
              <a:tailEnd/>
            </a:ln>
          </p:spPr>
          <p:txBody>
            <a:bodyPr/>
            <a:lstStyle/>
            <a:p>
              <a:endParaRPr lang="zh-CN" altLang="en-US"/>
            </a:p>
          </p:txBody>
        </p:sp>
      </p:grpSp>
      <p:grpSp>
        <p:nvGrpSpPr>
          <p:cNvPr id="12303" name="Group 107"/>
          <p:cNvGrpSpPr>
            <a:grpSpLocks/>
          </p:cNvGrpSpPr>
          <p:nvPr/>
        </p:nvGrpSpPr>
        <p:grpSpPr bwMode="auto">
          <a:xfrm>
            <a:off x="441325" y="3914775"/>
            <a:ext cx="111125" cy="120650"/>
            <a:chOff x="278" y="1810"/>
            <a:chExt cx="70" cy="76"/>
          </a:xfrm>
        </p:grpSpPr>
        <p:sp>
          <p:nvSpPr>
            <p:cNvPr id="12565" name="Freeform 108"/>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1 h 356"/>
                <a:gd name="T22" fmla="*/ 0 w 256"/>
                <a:gd name="T23" fmla="*/ 1 h 356"/>
                <a:gd name="T24" fmla="*/ 0 w 256"/>
                <a:gd name="T25" fmla="*/ 1 h 356"/>
                <a:gd name="T26" fmla="*/ 0 w 256"/>
                <a:gd name="T27" fmla="*/ 1 h 356"/>
                <a:gd name="T28" fmla="*/ 0 w 256"/>
                <a:gd name="T29" fmla="*/ 1 h 356"/>
                <a:gd name="T30" fmla="*/ 0 w 256"/>
                <a:gd name="T31" fmla="*/ 1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endParaRPr lang="zh-CN" altLang="en-US"/>
            </a:p>
          </p:txBody>
        </p:sp>
        <p:sp>
          <p:nvSpPr>
            <p:cNvPr id="12566" name="Freeform 109"/>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w="9525">
              <a:noFill/>
              <a:round/>
              <a:headEnd/>
              <a:tailEnd/>
            </a:ln>
          </p:spPr>
          <p:txBody>
            <a:bodyPr/>
            <a:lstStyle/>
            <a:p>
              <a:endParaRPr lang="zh-CN" altLang="en-US"/>
            </a:p>
          </p:txBody>
        </p:sp>
        <p:sp>
          <p:nvSpPr>
            <p:cNvPr id="12567" name="Freeform 110"/>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w="9525">
              <a:noFill/>
              <a:round/>
              <a:headEnd/>
              <a:tailEnd/>
            </a:ln>
          </p:spPr>
          <p:txBody>
            <a:bodyPr/>
            <a:lstStyle/>
            <a:p>
              <a:endParaRPr lang="zh-CN" altLang="en-US"/>
            </a:p>
          </p:txBody>
        </p:sp>
        <p:sp>
          <p:nvSpPr>
            <p:cNvPr id="12568" name="Freeform 111"/>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w="9525">
              <a:noFill/>
              <a:round/>
              <a:headEnd/>
              <a:tailEnd/>
            </a:ln>
          </p:spPr>
          <p:txBody>
            <a:bodyPr/>
            <a:lstStyle/>
            <a:p>
              <a:endParaRPr lang="zh-CN" altLang="en-US"/>
            </a:p>
          </p:txBody>
        </p:sp>
        <p:sp>
          <p:nvSpPr>
            <p:cNvPr id="12569" name="Freeform 112"/>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w="9525">
              <a:noFill/>
              <a:round/>
              <a:headEnd/>
              <a:tailEnd/>
            </a:ln>
          </p:spPr>
          <p:txBody>
            <a:bodyPr/>
            <a:lstStyle/>
            <a:p>
              <a:endParaRPr lang="zh-CN" altLang="en-US"/>
            </a:p>
          </p:txBody>
        </p:sp>
        <p:sp>
          <p:nvSpPr>
            <p:cNvPr id="12570" name="Freeform 113"/>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w="9525">
              <a:noFill/>
              <a:round/>
              <a:headEnd/>
              <a:tailEnd/>
            </a:ln>
          </p:spPr>
          <p:txBody>
            <a:bodyPr/>
            <a:lstStyle/>
            <a:p>
              <a:endParaRPr lang="zh-CN" altLang="en-US"/>
            </a:p>
          </p:txBody>
        </p:sp>
        <p:sp>
          <p:nvSpPr>
            <p:cNvPr id="12571" name="Freeform 114"/>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w="9525">
              <a:noFill/>
              <a:round/>
              <a:headEnd/>
              <a:tailEnd/>
            </a:ln>
          </p:spPr>
          <p:txBody>
            <a:bodyPr/>
            <a:lstStyle/>
            <a:p>
              <a:endParaRPr lang="zh-CN" altLang="en-US"/>
            </a:p>
          </p:txBody>
        </p:sp>
        <p:sp>
          <p:nvSpPr>
            <p:cNvPr id="12572" name="Freeform 115"/>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w="9525">
              <a:noFill/>
              <a:round/>
              <a:headEnd/>
              <a:tailEnd/>
            </a:ln>
          </p:spPr>
          <p:txBody>
            <a:bodyPr/>
            <a:lstStyle/>
            <a:p>
              <a:endParaRPr lang="zh-CN" altLang="en-US"/>
            </a:p>
          </p:txBody>
        </p:sp>
        <p:sp>
          <p:nvSpPr>
            <p:cNvPr id="12573" name="Freeform 116"/>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w="9525">
              <a:noFill/>
              <a:round/>
              <a:headEnd/>
              <a:tailEnd/>
            </a:ln>
          </p:spPr>
          <p:txBody>
            <a:bodyPr/>
            <a:lstStyle/>
            <a:p>
              <a:endParaRPr lang="zh-CN" altLang="en-US"/>
            </a:p>
          </p:txBody>
        </p:sp>
        <p:sp>
          <p:nvSpPr>
            <p:cNvPr id="12574" name="Freeform 117"/>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endParaRPr lang="zh-CN" altLang="en-US"/>
            </a:p>
          </p:txBody>
        </p:sp>
        <p:sp>
          <p:nvSpPr>
            <p:cNvPr id="12575" name="Oval 118"/>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a:p>
          </p:txBody>
        </p:sp>
        <p:sp>
          <p:nvSpPr>
            <p:cNvPr id="12576" name="Freeform 119"/>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endParaRPr lang="zh-CN" altLang="en-US"/>
            </a:p>
          </p:txBody>
        </p:sp>
        <p:sp>
          <p:nvSpPr>
            <p:cNvPr id="12577" name="Freeform 120"/>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w="9525">
              <a:noFill/>
              <a:round/>
              <a:headEnd/>
              <a:tailEnd/>
            </a:ln>
          </p:spPr>
          <p:txBody>
            <a:bodyPr/>
            <a:lstStyle/>
            <a:p>
              <a:endParaRPr lang="zh-CN" altLang="en-US"/>
            </a:p>
          </p:txBody>
        </p:sp>
        <p:sp>
          <p:nvSpPr>
            <p:cNvPr id="12578" name="Freeform 121"/>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endParaRPr lang="zh-CN" altLang="en-US"/>
            </a:p>
          </p:txBody>
        </p:sp>
        <p:sp>
          <p:nvSpPr>
            <p:cNvPr id="12579" name="Freeform 122"/>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w="9525">
              <a:noFill/>
              <a:round/>
              <a:headEnd/>
              <a:tailEnd/>
            </a:ln>
          </p:spPr>
          <p:txBody>
            <a:bodyPr/>
            <a:lstStyle/>
            <a:p>
              <a:endParaRPr lang="zh-CN" altLang="en-US"/>
            </a:p>
          </p:txBody>
        </p:sp>
      </p:grpSp>
      <p:grpSp>
        <p:nvGrpSpPr>
          <p:cNvPr id="12304" name="Group 123"/>
          <p:cNvGrpSpPr>
            <a:grpSpLocks/>
          </p:cNvGrpSpPr>
          <p:nvPr/>
        </p:nvGrpSpPr>
        <p:grpSpPr bwMode="auto">
          <a:xfrm>
            <a:off x="595313" y="4716463"/>
            <a:ext cx="220662" cy="112712"/>
            <a:chOff x="375" y="2315"/>
            <a:chExt cx="139" cy="71"/>
          </a:xfrm>
        </p:grpSpPr>
        <p:sp>
          <p:nvSpPr>
            <p:cNvPr id="12560" name="Freeform 124"/>
            <p:cNvSpPr>
              <a:spLocks/>
            </p:cNvSpPr>
            <p:nvPr/>
          </p:nvSpPr>
          <p:spPr bwMode="auto">
            <a:xfrm>
              <a:off x="375" y="2315"/>
              <a:ext cx="139" cy="71"/>
            </a:xfrm>
            <a:custGeom>
              <a:avLst/>
              <a:gdLst>
                <a:gd name="T0" fmla="*/ 0 w 691"/>
                <a:gd name="T1" fmla="*/ 0 h 355"/>
                <a:gd name="T2" fmla="*/ 0 w 691"/>
                <a:gd name="T3" fmla="*/ 0 h 355"/>
                <a:gd name="T4" fmla="*/ 1 w 691"/>
                <a:gd name="T5" fmla="*/ 0 h 355"/>
                <a:gd name="T6" fmla="*/ 1 w 691"/>
                <a:gd name="T7" fmla="*/ 0 h 355"/>
                <a:gd name="T8" fmla="*/ 1 w 691"/>
                <a:gd name="T9" fmla="*/ 0 h 355"/>
                <a:gd name="T10" fmla="*/ 1 w 691"/>
                <a:gd name="T11" fmla="*/ 1 h 355"/>
                <a:gd name="T12" fmla="*/ 1 w 691"/>
                <a:gd name="T13" fmla="*/ 1 h 355"/>
                <a:gd name="T14" fmla="*/ 1 w 691"/>
                <a:gd name="T15" fmla="*/ 1 h 355"/>
                <a:gd name="T16" fmla="*/ 0 w 691"/>
                <a:gd name="T17" fmla="*/ 1 h 355"/>
                <a:gd name="T18" fmla="*/ 0 w 691"/>
                <a:gd name="T19" fmla="*/ 0 h 355"/>
                <a:gd name="T20" fmla="*/ 0 w 691"/>
                <a:gd name="T21" fmla="*/ 1 h 355"/>
                <a:gd name="T22" fmla="*/ 0 w 691"/>
                <a:gd name="T23" fmla="*/ 1 h 355"/>
                <a:gd name="T24" fmla="*/ 0 w 691"/>
                <a:gd name="T25" fmla="*/ 1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a:p>
          </p:txBody>
        </p:sp>
        <p:sp>
          <p:nvSpPr>
            <p:cNvPr id="12561" name="Freeform 125"/>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w="9525">
              <a:noFill/>
              <a:round/>
              <a:headEnd/>
              <a:tailEnd/>
            </a:ln>
          </p:spPr>
          <p:txBody>
            <a:bodyPr/>
            <a:lstStyle/>
            <a:p>
              <a:endParaRPr lang="zh-CN" altLang="en-US"/>
            </a:p>
          </p:txBody>
        </p:sp>
        <p:sp>
          <p:nvSpPr>
            <p:cNvPr id="12562" name="Freeform 126"/>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w="9525">
              <a:noFill/>
              <a:round/>
              <a:headEnd/>
              <a:tailEnd/>
            </a:ln>
          </p:spPr>
          <p:txBody>
            <a:bodyPr/>
            <a:lstStyle/>
            <a:p>
              <a:endParaRPr lang="zh-CN" altLang="en-US"/>
            </a:p>
          </p:txBody>
        </p:sp>
        <p:sp>
          <p:nvSpPr>
            <p:cNvPr id="12563" name="Freeform 127"/>
            <p:cNvSpPr>
              <a:spLocks/>
            </p:cNvSpPr>
            <p:nvPr/>
          </p:nvSpPr>
          <p:spPr bwMode="auto">
            <a:xfrm>
              <a:off x="376" y="2341"/>
              <a:ext cx="134" cy="41"/>
            </a:xfrm>
            <a:custGeom>
              <a:avLst/>
              <a:gdLst>
                <a:gd name="T0" fmla="*/ 1 w 670"/>
                <a:gd name="T1" fmla="*/ 0 h 209"/>
                <a:gd name="T2" fmla="*/ 1 w 670"/>
                <a:gd name="T3" fmla="*/ 0 h 209"/>
                <a:gd name="T4" fmla="*/ 1 w 670"/>
                <a:gd name="T5" fmla="*/ 0 h 209"/>
                <a:gd name="T6" fmla="*/ 1 w 670"/>
                <a:gd name="T7" fmla="*/ 0 h 209"/>
                <a:gd name="T8" fmla="*/ 1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1 w 670"/>
                <a:gd name="T31" fmla="*/ 0 h 209"/>
                <a:gd name="T32" fmla="*/ 1 w 670"/>
                <a:gd name="T33" fmla="*/ 0 h 209"/>
                <a:gd name="T34" fmla="*/ 1 w 670"/>
                <a:gd name="T35" fmla="*/ 0 h 209"/>
                <a:gd name="T36" fmla="*/ 1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w="9525">
              <a:noFill/>
              <a:round/>
              <a:headEnd/>
              <a:tailEnd/>
            </a:ln>
          </p:spPr>
          <p:txBody>
            <a:bodyPr/>
            <a:lstStyle/>
            <a:p>
              <a:endParaRPr lang="zh-CN" altLang="en-US"/>
            </a:p>
          </p:txBody>
        </p:sp>
        <p:sp>
          <p:nvSpPr>
            <p:cNvPr id="12564" name="Freeform 128"/>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w="9525">
              <a:noFill/>
              <a:round/>
              <a:headEnd/>
              <a:tailEnd/>
            </a:ln>
          </p:spPr>
          <p:txBody>
            <a:bodyPr/>
            <a:lstStyle/>
            <a:p>
              <a:endParaRPr lang="zh-CN" altLang="en-US"/>
            </a:p>
          </p:txBody>
        </p:sp>
      </p:grpSp>
      <p:grpSp>
        <p:nvGrpSpPr>
          <p:cNvPr id="12305" name="Group 129"/>
          <p:cNvGrpSpPr>
            <a:grpSpLocks/>
          </p:cNvGrpSpPr>
          <p:nvPr/>
        </p:nvGrpSpPr>
        <p:grpSpPr bwMode="auto">
          <a:xfrm>
            <a:off x="600075" y="4519613"/>
            <a:ext cx="92075" cy="225425"/>
            <a:chOff x="378" y="2191"/>
            <a:chExt cx="58" cy="142"/>
          </a:xfrm>
        </p:grpSpPr>
        <p:sp>
          <p:nvSpPr>
            <p:cNvPr id="12558" name="Freeform 130"/>
            <p:cNvSpPr>
              <a:spLocks/>
            </p:cNvSpPr>
            <p:nvPr/>
          </p:nvSpPr>
          <p:spPr bwMode="auto">
            <a:xfrm>
              <a:off x="378" y="2191"/>
              <a:ext cx="58" cy="142"/>
            </a:xfrm>
            <a:custGeom>
              <a:avLst/>
              <a:gdLst>
                <a:gd name="T0" fmla="*/ 0 w 292"/>
                <a:gd name="T1" fmla="*/ 0 h 710"/>
                <a:gd name="T2" fmla="*/ 0 w 292"/>
                <a:gd name="T3" fmla="*/ 0 h 710"/>
                <a:gd name="T4" fmla="*/ 0 w 292"/>
                <a:gd name="T5" fmla="*/ 1 h 710"/>
                <a:gd name="T6" fmla="*/ 0 w 292"/>
                <a:gd name="T7" fmla="*/ 1 h 710"/>
                <a:gd name="T8" fmla="*/ 0 w 292"/>
                <a:gd name="T9" fmla="*/ 1 h 710"/>
                <a:gd name="T10" fmla="*/ 0 w 292"/>
                <a:gd name="T11" fmla="*/ 1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a:p>
          </p:txBody>
        </p:sp>
        <p:sp>
          <p:nvSpPr>
            <p:cNvPr id="12559" name="Freeform 131"/>
            <p:cNvSpPr>
              <a:spLocks/>
            </p:cNvSpPr>
            <p:nvPr/>
          </p:nvSpPr>
          <p:spPr bwMode="auto">
            <a:xfrm>
              <a:off x="383" y="2193"/>
              <a:ext cx="50" cy="136"/>
            </a:xfrm>
            <a:custGeom>
              <a:avLst/>
              <a:gdLst>
                <a:gd name="T0" fmla="*/ 0 w 252"/>
                <a:gd name="T1" fmla="*/ 0 h 681"/>
                <a:gd name="T2" fmla="*/ 0 w 252"/>
                <a:gd name="T3" fmla="*/ 0 h 681"/>
                <a:gd name="T4" fmla="*/ 0 w 252"/>
                <a:gd name="T5" fmla="*/ 1 h 681"/>
                <a:gd name="T6" fmla="*/ 0 w 252"/>
                <a:gd name="T7" fmla="*/ 1 h 681"/>
                <a:gd name="T8" fmla="*/ 0 w 252"/>
                <a:gd name="T9" fmla="*/ 1 h 681"/>
                <a:gd name="T10" fmla="*/ 0 w 252"/>
                <a:gd name="T11" fmla="*/ 1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w="9525">
              <a:noFill/>
              <a:round/>
              <a:headEnd/>
              <a:tailEnd/>
            </a:ln>
          </p:spPr>
          <p:txBody>
            <a:bodyPr/>
            <a:lstStyle/>
            <a:p>
              <a:endParaRPr lang="zh-CN" altLang="en-US"/>
            </a:p>
          </p:txBody>
        </p:sp>
      </p:grpSp>
      <p:grpSp>
        <p:nvGrpSpPr>
          <p:cNvPr id="12306" name="Group 132"/>
          <p:cNvGrpSpPr>
            <a:grpSpLocks/>
          </p:cNvGrpSpPr>
          <p:nvPr/>
        </p:nvGrpSpPr>
        <p:grpSpPr bwMode="auto">
          <a:xfrm>
            <a:off x="647700" y="4748213"/>
            <a:ext cx="223838" cy="112712"/>
            <a:chOff x="408" y="2335"/>
            <a:chExt cx="141" cy="71"/>
          </a:xfrm>
        </p:grpSpPr>
        <p:sp>
          <p:nvSpPr>
            <p:cNvPr id="12553" name="Freeform 133"/>
            <p:cNvSpPr>
              <a:spLocks/>
            </p:cNvSpPr>
            <p:nvPr/>
          </p:nvSpPr>
          <p:spPr bwMode="auto">
            <a:xfrm>
              <a:off x="408" y="2335"/>
              <a:ext cx="141" cy="71"/>
            </a:xfrm>
            <a:custGeom>
              <a:avLst/>
              <a:gdLst>
                <a:gd name="T0" fmla="*/ 0 w 703"/>
                <a:gd name="T1" fmla="*/ 0 h 356"/>
                <a:gd name="T2" fmla="*/ 0 w 703"/>
                <a:gd name="T3" fmla="*/ 0 h 356"/>
                <a:gd name="T4" fmla="*/ 1 w 703"/>
                <a:gd name="T5" fmla="*/ 0 h 356"/>
                <a:gd name="T6" fmla="*/ 1 w 703"/>
                <a:gd name="T7" fmla="*/ 0 h 356"/>
                <a:gd name="T8" fmla="*/ 1 w 703"/>
                <a:gd name="T9" fmla="*/ 0 h 356"/>
                <a:gd name="T10" fmla="*/ 1 w 703"/>
                <a:gd name="T11" fmla="*/ 1 h 356"/>
                <a:gd name="T12" fmla="*/ 1 w 703"/>
                <a:gd name="T13" fmla="*/ 1 h 356"/>
                <a:gd name="T14" fmla="*/ 1 w 703"/>
                <a:gd name="T15" fmla="*/ 1 h 356"/>
                <a:gd name="T16" fmla="*/ 0 w 703"/>
                <a:gd name="T17" fmla="*/ 1 h 356"/>
                <a:gd name="T18" fmla="*/ 0 w 703"/>
                <a:gd name="T19" fmla="*/ 0 h 356"/>
                <a:gd name="T20" fmla="*/ 0 w 703"/>
                <a:gd name="T21" fmla="*/ 1 h 356"/>
                <a:gd name="T22" fmla="*/ 0 w 703"/>
                <a:gd name="T23" fmla="*/ 1 h 356"/>
                <a:gd name="T24" fmla="*/ 0 w 703"/>
                <a:gd name="T25" fmla="*/ 1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a:p>
          </p:txBody>
        </p:sp>
        <p:sp>
          <p:nvSpPr>
            <p:cNvPr id="12554" name="Freeform 134"/>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w="9525">
              <a:noFill/>
              <a:round/>
              <a:headEnd/>
              <a:tailEnd/>
            </a:ln>
          </p:spPr>
          <p:txBody>
            <a:bodyPr/>
            <a:lstStyle/>
            <a:p>
              <a:endParaRPr lang="zh-CN" altLang="en-US"/>
            </a:p>
          </p:txBody>
        </p:sp>
        <p:sp>
          <p:nvSpPr>
            <p:cNvPr id="12555" name="Freeform 135"/>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w="9525">
              <a:noFill/>
              <a:round/>
              <a:headEnd/>
              <a:tailEnd/>
            </a:ln>
          </p:spPr>
          <p:txBody>
            <a:bodyPr/>
            <a:lstStyle/>
            <a:p>
              <a:endParaRPr lang="zh-CN" altLang="en-US"/>
            </a:p>
          </p:txBody>
        </p:sp>
        <p:sp>
          <p:nvSpPr>
            <p:cNvPr id="12556" name="Freeform 136"/>
            <p:cNvSpPr>
              <a:spLocks/>
            </p:cNvSpPr>
            <p:nvPr/>
          </p:nvSpPr>
          <p:spPr bwMode="auto">
            <a:xfrm>
              <a:off x="410" y="2361"/>
              <a:ext cx="135" cy="42"/>
            </a:xfrm>
            <a:custGeom>
              <a:avLst/>
              <a:gdLst>
                <a:gd name="T0" fmla="*/ 1 w 678"/>
                <a:gd name="T1" fmla="*/ 0 h 211"/>
                <a:gd name="T2" fmla="*/ 1 w 678"/>
                <a:gd name="T3" fmla="*/ 0 h 211"/>
                <a:gd name="T4" fmla="*/ 1 w 678"/>
                <a:gd name="T5" fmla="*/ 0 h 211"/>
                <a:gd name="T6" fmla="*/ 1 w 678"/>
                <a:gd name="T7" fmla="*/ 0 h 211"/>
                <a:gd name="T8" fmla="*/ 1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1 w 678"/>
                <a:gd name="T31" fmla="*/ 0 h 211"/>
                <a:gd name="T32" fmla="*/ 1 w 678"/>
                <a:gd name="T33" fmla="*/ 0 h 211"/>
                <a:gd name="T34" fmla="*/ 1 w 678"/>
                <a:gd name="T35" fmla="*/ 0 h 211"/>
                <a:gd name="T36" fmla="*/ 1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w="9525">
              <a:noFill/>
              <a:round/>
              <a:headEnd/>
              <a:tailEnd/>
            </a:ln>
          </p:spPr>
          <p:txBody>
            <a:bodyPr/>
            <a:lstStyle/>
            <a:p>
              <a:endParaRPr lang="zh-CN" altLang="en-US"/>
            </a:p>
          </p:txBody>
        </p:sp>
        <p:sp>
          <p:nvSpPr>
            <p:cNvPr id="12557" name="Freeform 137"/>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w="9525">
              <a:noFill/>
              <a:round/>
              <a:headEnd/>
              <a:tailEnd/>
            </a:ln>
          </p:spPr>
          <p:txBody>
            <a:bodyPr/>
            <a:lstStyle/>
            <a:p>
              <a:endParaRPr lang="zh-CN" altLang="en-US"/>
            </a:p>
          </p:txBody>
        </p:sp>
      </p:grpSp>
      <p:sp>
        <p:nvSpPr>
          <p:cNvPr id="12307" name="Oval 138"/>
          <p:cNvSpPr>
            <a:spLocks noChangeArrowheads="1"/>
          </p:cNvSpPr>
          <p:nvPr/>
        </p:nvSpPr>
        <p:spPr bwMode="auto">
          <a:xfrm>
            <a:off x="314325" y="4749800"/>
            <a:ext cx="265113" cy="103188"/>
          </a:xfrm>
          <a:prstGeom prst="ellipse">
            <a:avLst/>
          </a:prstGeom>
          <a:solidFill>
            <a:srgbClr val="606060"/>
          </a:solidFill>
          <a:ln w="3175">
            <a:solidFill>
              <a:srgbClr val="000000"/>
            </a:solidFill>
            <a:round/>
            <a:headEnd/>
            <a:tailEnd/>
          </a:ln>
        </p:spPr>
        <p:txBody>
          <a:bodyPr/>
          <a:lstStyle/>
          <a:p>
            <a:endParaRPr lang="zh-CN" altLang="en-US"/>
          </a:p>
        </p:txBody>
      </p:sp>
      <p:sp>
        <p:nvSpPr>
          <p:cNvPr id="12308" name="Rectangle 139"/>
          <p:cNvSpPr>
            <a:spLocks noChangeArrowheads="1"/>
          </p:cNvSpPr>
          <p:nvPr/>
        </p:nvSpPr>
        <p:spPr bwMode="auto">
          <a:xfrm>
            <a:off x="411163" y="4545013"/>
            <a:ext cx="69850" cy="234950"/>
          </a:xfrm>
          <a:prstGeom prst="rect">
            <a:avLst/>
          </a:prstGeom>
          <a:solidFill>
            <a:srgbClr val="606060"/>
          </a:solidFill>
          <a:ln w="3175">
            <a:solidFill>
              <a:srgbClr val="000000"/>
            </a:solidFill>
            <a:miter lim="800000"/>
            <a:headEnd/>
            <a:tailEnd/>
          </a:ln>
        </p:spPr>
        <p:txBody>
          <a:bodyPr/>
          <a:lstStyle/>
          <a:p>
            <a:endParaRPr lang="zh-CN" altLang="en-US"/>
          </a:p>
        </p:txBody>
      </p:sp>
      <p:grpSp>
        <p:nvGrpSpPr>
          <p:cNvPr id="12309" name="Group 140"/>
          <p:cNvGrpSpPr>
            <a:grpSpLocks/>
          </p:cNvGrpSpPr>
          <p:nvPr/>
        </p:nvGrpSpPr>
        <p:grpSpPr bwMode="auto">
          <a:xfrm>
            <a:off x="288925" y="4456113"/>
            <a:ext cx="350838" cy="122237"/>
            <a:chOff x="182" y="2151"/>
            <a:chExt cx="221" cy="77"/>
          </a:xfrm>
        </p:grpSpPr>
        <p:sp>
          <p:nvSpPr>
            <p:cNvPr id="12551" name="Freeform 141"/>
            <p:cNvSpPr>
              <a:spLocks/>
            </p:cNvSpPr>
            <p:nvPr/>
          </p:nvSpPr>
          <p:spPr bwMode="auto">
            <a:xfrm>
              <a:off x="182" y="2151"/>
              <a:ext cx="221" cy="77"/>
            </a:xfrm>
            <a:custGeom>
              <a:avLst/>
              <a:gdLst>
                <a:gd name="T0" fmla="*/ 2 w 1106"/>
                <a:gd name="T1" fmla="*/ 0 h 386"/>
                <a:gd name="T2" fmla="*/ 2 w 1106"/>
                <a:gd name="T3" fmla="*/ 1 h 386"/>
                <a:gd name="T4" fmla="*/ 1 w 1106"/>
                <a:gd name="T5" fmla="*/ 1 h 386"/>
                <a:gd name="T6" fmla="*/ 1 w 1106"/>
                <a:gd name="T7" fmla="*/ 1 h 386"/>
                <a:gd name="T8" fmla="*/ 0 w 1106"/>
                <a:gd name="T9" fmla="*/ 0 h 386"/>
                <a:gd name="T10" fmla="*/ 0 w 1106"/>
                <a:gd name="T11" fmla="*/ 0 h 386"/>
                <a:gd name="T12" fmla="*/ 1 w 1106"/>
                <a:gd name="T13" fmla="*/ 0 h 386"/>
                <a:gd name="T14" fmla="*/ 2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a:p>
          </p:txBody>
        </p:sp>
        <p:sp>
          <p:nvSpPr>
            <p:cNvPr id="12552" name="Freeform 142"/>
            <p:cNvSpPr>
              <a:spLocks/>
            </p:cNvSpPr>
            <p:nvPr/>
          </p:nvSpPr>
          <p:spPr bwMode="auto">
            <a:xfrm>
              <a:off x="187" y="2180"/>
              <a:ext cx="211" cy="45"/>
            </a:xfrm>
            <a:custGeom>
              <a:avLst/>
              <a:gdLst>
                <a:gd name="T0" fmla="*/ 2 w 1055"/>
                <a:gd name="T1" fmla="*/ 0 h 221"/>
                <a:gd name="T2" fmla="*/ 2 w 1055"/>
                <a:gd name="T3" fmla="*/ 0 h 221"/>
                <a:gd name="T4" fmla="*/ 1 w 1055"/>
                <a:gd name="T5" fmla="*/ 0 h 221"/>
                <a:gd name="T6" fmla="*/ 0 w 1055"/>
                <a:gd name="T7" fmla="*/ 0 h 221"/>
                <a:gd name="T8" fmla="*/ 0 w 1055"/>
                <a:gd name="T9" fmla="*/ 0 h 221"/>
                <a:gd name="T10" fmla="*/ 0 w 1055"/>
                <a:gd name="T11" fmla="*/ 0 h 221"/>
                <a:gd name="T12" fmla="*/ 0 w 1055"/>
                <a:gd name="T13" fmla="*/ 0 h 221"/>
                <a:gd name="T14" fmla="*/ 1 w 1055"/>
                <a:gd name="T15" fmla="*/ 0 h 221"/>
                <a:gd name="T16" fmla="*/ 2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w="9525">
              <a:noFill/>
              <a:round/>
              <a:headEnd/>
              <a:tailEnd/>
            </a:ln>
          </p:spPr>
          <p:txBody>
            <a:bodyPr/>
            <a:lstStyle/>
            <a:p>
              <a:endParaRPr lang="zh-CN" altLang="en-US"/>
            </a:p>
          </p:txBody>
        </p:sp>
      </p:grpSp>
      <p:sp>
        <p:nvSpPr>
          <p:cNvPr id="12310" name="Freeform 143"/>
          <p:cNvSpPr>
            <a:spLocks/>
          </p:cNvSpPr>
          <p:nvPr/>
        </p:nvSpPr>
        <p:spPr bwMode="auto">
          <a:xfrm>
            <a:off x="277813" y="4327525"/>
            <a:ext cx="479425" cy="444500"/>
          </a:xfrm>
          <a:custGeom>
            <a:avLst/>
            <a:gdLst>
              <a:gd name="T0" fmla="*/ 2147483647 w 1507"/>
              <a:gd name="T1" fmla="*/ 2147483647 h 1401"/>
              <a:gd name="T2" fmla="*/ 2147483647 w 1507"/>
              <a:gd name="T3" fmla="*/ 2147483647 h 1401"/>
              <a:gd name="T4" fmla="*/ 2147483647 w 1507"/>
              <a:gd name="T5" fmla="*/ 2147483647 h 1401"/>
              <a:gd name="T6" fmla="*/ 2147483647 w 1507"/>
              <a:gd name="T7" fmla="*/ 2147483647 h 1401"/>
              <a:gd name="T8" fmla="*/ 2147483647 w 1507"/>
              <a:gd name="T9" fmla="*/ 2147483647 h 1401"/>
              <a:gd name="T10" fmla="*/ 2147483647 w 1507"/>
              <a:gd name="T11" fmla="*/ 2147483647 h 1401"/>
              <a:gd name="T12" fmla="*/ 2147483647 w 1507"/>
              <a:gd name="T13" fmla="*/ 2147483647 h 1401"/>
              <a:gd name="T14" fmla="*/ 2147483647 w 1507"/>
              <a:gd name="T15" fmla="*/ 2147483647 h 1401"/>
              <a:gd name="T16" fmla="*/ 2147483647 w 1507"/>
              <a:gd name="T17" fmla="*/ 2147483647 h 1401"/>
              <a:gd name="T18" fmla="*/ 2147483647 w 1507"/>
              <a:gd name="T19" fmla="*/ 2147483647 h 1401"/>
              <a:gd name="T20" fmla="*/ 2147483647 w 1507"/>
              <a:gd name="T21" fmla="*/ 2147483647 h 1401"/>
              <a:gd name="T22" fmla="*/ 2147483647 w 1507"/>
              <a:gd name="T23" fmla="*/ 2147483647 h 1401"/>
              <a:gd name="T24" fmla="*/ 2147483647 w 1507"/>
              <a:gd name="T25" fmla="*/ 2147483647 h 1401"/>
              <a:gd name="T26" fmla="*/ 2147483647 w 1507"/>
              <a:gd name="T27" fmla="*/ 2147483647 h 1401"/>
              <a:gd name="T28" fmla="*/ 2147483647 w 1507"/>
              <a:gd name="T29" fmla="*/ 2147483647 h 1401"/>
              <a:gd name="T30" fmla="*/ 2147483647 w 1507"/>
              <a:gd name="T31" fmla="*/ 2147483647 h 1401"/>
              <a:gd name="T32" fmla="*/ 2147483647 w 1507"/>
              <a:gd name="T33" fmla="*/ 2147483647 h 1401"/>
              <a:gd name="T34" fmla="*/ 2147483647 w 1507"/>
              <a:gd name="T35" fmla="*/ 2147483647 h 1401"/>
              <a:gd name="T36" fmla="*/ 2147483647 w 1507"/>
              <a:gd name="T37" fmla="*/ 2147483647 h 1401"/>
              <a:gd name="T38" fmla="*/ 2147483647 w 1507"/>
              <a:gd name="T39" fmla="*/ 0 h 1401"/>
              <a:gd name="T40" fmla="*/ 2147483647 w 1507"/>
              <a:gd name="T41" fmla="*/ 2147483647 h 1401"/>
              <a:gd name="T42" fmla="*/ 2147483647 w 1507"/>
              <a:gd name="T43" fmla="*/ 2147483647 h 1401"/>
              <a:gd name="T44" fmla="*/ 2147483647 w 1507"/>
              <a:gd name="T45" fmla="*/ 2147483647 h 1401"/>
              <a:gd name="T46" fmla="*/ 2147483647 w 1507"/>
              <a:gd name="T47" fmla="*/ 2147483647 h 1401"/>
              <a:gd name="T48" fmla="*/ 2147483647 w 1507"/>
              <a:gd name="T49" fmla="*/ 2147483647 h 1401"/>
              <a:gd name="T50" fmla="*/ 0 w 1507"/>
              <a:gd name="T51" fmla="*/ 2147483647 h 1401"/>
              <a:gd name="T52" fmla="*/ 2147483647 w 1507"/>
              <a:gd name="T53" fmla="*/ 2147483647 h 1401"/>
              <a:gd name="T54" fmla="*/ 2147483647 w 1507"/>
              <a:gd name="T55" fmla="*/ 2147483647 h 1401"/>
              <a:gd name="T56" fmla="*/ 2147483647 w 1507"/>
              <a:gd name="T57" fmla="*/ 2147483647 h 1401"/>
              <a:gd name="T58" fmla="*/ 2147483647 w 1507"/>
              <a:gd name="T59" fmla="*/ 2147483647 h 1401"/>
              <a:gd name="T60" fmla="*/ 2147483647 w 1507"/>
              <a:gd name="T61" fmla="*/ 2147483647 h 1401"/>
              <a:gd name="T62" fmla="*/ 2147483647 w 1507"/>
              <a:gd name="T63" fmla="*/ 2147483647 h 1401"/>
              <a:gd name="T64" fmla="*/ 2147483647 w 1507"/>
              <a:gd name="T65" fmla="*/ 2147483647 h 1401"/>
              <a:gd name="T66" fmla="*/ 2147483647 w 1507"/>
              <a:gd name="T67" fmla="*/ 2147483647 h 1401"/>
              <a:gd name="T68" fmla="*/ 2147483647 w 1507"/>
              <a:gd name="T69" fmla="*/ 2147483647 h 1401"/>
              <a:gd name="T70" fmla="*/ 2147483647 w 1507"/>
              <a:gd name="T71" fmla="*/ 2147483647 h 1401"/>
              <a:gd name="T72" fmla="*/ 2147483647 w 1507"/>
              <a:gd name="T73" fmla="*/ 2147483647 h 1401"/>
              <a:gd name="T74" fmla="*/ 2147483647 w 1507"/>
              <a:gd name="T75" fmla="*/ 2147483647 h 1401"/>
              <a:gd name="T76" fmla="*/ 2147483647 w 1507"/>
              <a:gd name="T77" fmla="*/ 2147483647 h 1401"/>
              <a:gd name="T78" fmla="*/ 2147483647 w 1507"/>
              <a:gd name="T79" fmla="*/ 2147483647 h 1401"/>
              <a:gd name="T80" fmla="*/ 2147483647 w 1507"/>
              <a:gd name="T81" fmla="*/ 2147483647 h 1401"/>
              <a:gd name="T82" fmla="*/ 2147483647 w 1507"/>
              <a:gd name="T83" fmla="*/ 2147483647 h 1401"/>
              <a:gd name="T84" fmla="*/ 2147483647 w 1507"/>
              <a:gd name="T85" fmla="*/ 2147483647 h 1401"/>
              <a:gd name="T86" fmla="*/ 2147483647 w 1507"/>
              <a:gd name="T87" fmla="*/ 2147483647 h 1401"/>
              <a:gd name="T88" fmla="*/ 2147483647 w 1507"/>
              <a:gd name="T89" fmla="*/ 2147483647 h 1401"/>
              <a:gd name="T90" fmla="*/ 2147483647 w 1507"/>
              <a:gd name="T91" fmla="*/ 2147483647 h 1401"/>
              <a:gd name="T92" fmla="*/ 2147483647 w 1507"/>
              <a:gd name="T93" fmla="*/ 2147483647 h 1401"/>
              <a:gd name="T94" fmla="*/ 2147483647 w 1507"/>
              <a:gd name="T95" fmla="*/ 2147483647 h 1401"/>
              <a:gd name="T96" fmla="*/ 2147483647 w 1507"/>
              <a:gd name="T97" fmla="*/ 2147483647 h 1401"/>
              <a:gd name="T98" fmla="*/ 2147483647 w 1507"/>
              <a:gd name="T99" fmla="*/ 2147483647 h 1401"/>
              <a:gd name="T100" fmla="*/ 2147483647 w 1507"/>
              <a:gd name="T101" fmla="*/ 2147483647 h 1401"/>
              <a:gd name="T102" fmla="*/ 2147483647 w 1507"/>
              <a:gd name="T103" fmla="*/ 2147483647 h 1401"/>
              <a:gd name="T104" fmla="*/ 2147483647 w 1507"/>
              <a:gd name="T105" fmla="*/ 2147483647 h 1401"/>
              <a:gd name="T106" fmla="*/ 2147483647 w 1507"/>
              <a:gd name="T107" fmla="*/ 2147483647 h 1401"/>
              <a:gd name="T108" fmla="*/ 2147483647 w 1507"/>
              <a:gd name="T109" fmla="*/ 2147483647 h 1401"/>
              <a:gd name="T110" fmla="*/ 2147483647 w 1507"/>
              <a:gd name="T111" fmla="*/ 2147483647 h 1401"/>
              <a:gd name="T112" fmla="*/ 2147483647 w 1507"/>
              <a:gd name="T113" fmla="*/ 2147483647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a:p>
        </p:txBody>
      </p:sp>
      <p:sp>
        <p:nvSpPr>
          <p:cNvPr id="12311" name="Freeform 144"/>
          <p:cNvSpPr>
            <a:spLocks/>
          </p:cNvSpPr>
          <p:nvPr/>
        </p:nvSpPr>
        <p:spPr bwMode="auto">
          <a:xfrm>
            <a:off x="284163" y="4344988"/>
            <a:ext cx="468312" cy="420687"/>
          </a:xfrm>
          <a:custGeom>
            <a:avLst/>
            <a:gdLst>
              <a:gd name="T0" fmla="*/ 2147483647 w 1473"/>
              <a:gd name="T1" fmla="*/ 2147483647 h 1324"/>
              <a:gd name="T2" fmla="*/ 2147483647 w 1473"/>
              <a:gd name="T3" fmla="*/ 2147483647 h 1324"/>
              <a:gd name="T4" fmla="*/ 2147483647 w 1473"/>
              <a:gd name="T5" fmla="*/ 2147483647 h 1324"/>
              <a:gd name="T6" fmla="*/ 2147483647 w 1473"/>
              <a:gd name="T7" fmla="*/ 2147483647 h 1324"/>
              <a:gd name="T8" fmla="*/ 2147483647 w 1473"/>
              <a:gd name="T9" fmla="*/ 2147483647 h 1324"/>
              <a:gd name="T10" fmla="*/ 2147483647 w 1473"/>
              <a:gd name="T11" fmla="*/ 2147483647 h 1324"/>
              <a:gd name="T12" fmla="*/ 2147483647 w 1473"/>
              <a:gd name="T13" fmla="*/ 2147483647 h 1324"/>
              <a:gd name="T14" fmla="*/ 2147483647 w 1473"/>
              <a:gd name="T15" fmla="*/ 2147483647 h 1324"/>
              <a:gd name="T16" fmla="*/ 2147483647 w 1473"/>
              <a:gd name="T17" fmla="*/ 2147483647 h 1324"/>
              <a:gd name="T18" fmla="*/ 2147483647 w 1473"/>
              <a:gd name="T19" fmla="*/ 2147483647 h 1324"/>
              <a:gd name="T20" fmla="*/ 2147483647 w 1473"/>
              <a:gd name="T21" fmla="*/ 2147483647 h 1324"/>
              <a:gd name="T22" fmla="*/ 2147483647 w 1473"/>
              <a:gd name="T23" fmla="*/ 2147483647 h 1324"/>
              <a:gd name="T24" fmla="*/ 2147483647 w 1473"/>
              <a:gd name="T25" fmla="*/ 2147483647 h 1324"/>
              <a:gd name="T26" fmla="*/ 2147483647 w 1473"/>
              <a:gd name="T27" fmla="*/ 2147483647 h 1324"/>
              <a:gd name="T28" fmla="*/ 2147483647 w 1473"/>
              <a:gd name="T29" fmla="*/ 2147483647 h 1324"/>
              <a:gd name="T30" fmla="*/ 2147483647 w 1473"/>
              <a:gd name="T31" fmla="*/ 2147483647 h 1324"/>
              <a:gd name="T32" fmla="*/ 2147483647 w 1473"/>
              <a:gd name="T33" fmla="*/ 2147483647 h 1324"/>
              <a:gd name="T34" fmla="*/ 2147483647 w 1473"/>
              <a:gd name="T35" fmla="*/ 2147483647 h 1324"/>
              <a:gd name="T36" fmla="*/ 2147483647 w 1473"/>
              <a:gd name="T37" fmla="*/ 2147483647 h 1324"/>
              <a:gd name="T38" fmla="*/ 2147483647 w 1473"/>
              <a:gd name="T39" fmla="*/ 2147483647 h 1324"/>
              <a:gd name="T40" fmla="*/ 2147483647 w 1473"/>
              <a:gd name="T41" fmla="*/ 2147483647 h 1324"/>
              <a:gd name="T42" fmla="*/ 2147483647 w 1473"/>
              <a:gd name="T43" fmla="*/ 2147483647 h 1324"/>
              <a:gd name="T44" fmla="*/ 2147483647 w 1473"/>
              <a:gd name="T45" fmla="*/ 2147483647 h 1324"/>
              <a:gd name="T46" fmla="*/ 2147483647 w 1473"/>
              <a:gd name="T47" fmla="*/ 2147483647 h 1324"/>
              <a:gd name="T48" fmla="*/ 2147483647 w 1473"/>
              <a:gd name="T49" fmla="*/ 2147483647 h 1324"/>
              <a:gd name="T50" fmla="*/ 2147483647 w 1473"/>
              <a:gd name="T51" fmla="*/ 2147483647 h 1324"/>
              <a:gd name="T52" fmla="*/ 2147483647 w 1473"/>
              <a:gd name="T53" fmla="*/ 2147483647 h 1324"/>
              <a:gd name="T54" fmla="*/ 2147483647 w 1473"/>
              <a:gd name="T55" fmla="*/ 2147483647 h 1324"/>
              <a:gd name="T56" fmla="*/ 2147483647 w 1473"/>
              <a:gd name="T57" fmla="*/ 2147483647 h 1324"/>
              <a:gd name="T58" fmla="*/ 2147483647 w 1473"/>
              <a:gd name="T59" fmla="*/ 2147483647 h 1324"/>
              <a:gd name="T60" fmla="*/ 2147483647 w 1473"/>
              <a:gd name="T61" fmla="*/ 2147483647 h 1324"/>
              <a:gd name="T62" fmla="*/ 2147483647 w 1473"/>
              <a:gd name="T63" fmla="*/ 2147483647 h 1324"/>
              <a:gd name="T64" fmla="*/ 2147483647 w 1473"/>
              <a:gd name="T65" fmla="*/ 2147483647 h 1324"/>
              <a:gd name="T66" fmla="*/ 2147483647 w 1473"/>
              <a:gd name="T67" fmla="*/ 2147483647 h 1324"/>
              <a:gd name="T68" fmla="*/ 2147483647 w 1473"/>
              <a:gd name="T69" fmla="*/ 2147483647 h 1324"/>
              <a:gd name="T70" fmla="*/ 2147483647 w 1473"/>
              <a:gd name="T71" fmla="*/ 2147483647 h 1324"/>
              <a:gd name="T72" fmla="*/ 2147483647 w 1473"/>
              <a:gd name="T73" fmla="*/ 2147483647 h 1324"/>
              <a:gd name="T74" fmla="*/ 2147483647 w 1473"/>
              <a:gd name="T75" fmla="*/ 2147483647 h 1324"/>
              <a:gd name="T76" fmla="*/ 2147483647 w 1473"/>
              <a:gd name="T77" fmla="*/ 2147483647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w="9525">
            <a:noFill/>
            <a:round/>
            <a:headEnd/>
            <a:tailEnd/>
          </a:ln>
        </p:spPr>
        <p:txBody>
          <a:bodyPr/>
          <a:lstStyle/>
          <a:p>
            <a:endParaRPr lang="zh-CN" altLang="en-US"/>
          </a:p>
        </p:txBody>
      </p:sp>
      <p:sp>
        <p:nvSpPr>
          <p:cNvPr id="12312" name="Freeform 145"/>
          <p:cNvSpPr>
            <a:spLocks/>
          </p:cNvSpPr>
          <p:nvPr/>
        </p:nvSpPr>
        <p:spPr bwMode="auto">
          <a:xfrm>
            <a:off x="349250" y="4414838"/>
            <a:ext cx="63500" cy="11112"/>
          </a:xfrm>
          <a:custGeom>
            <a:avLst/>
            <a:gdLst>
              <a:gd name="T0" fmla="*/ 0 w 199"/>
              <a:gd name="T1" fmla="*/ 0 h 33"/>
              <a:gd name="T2" fmla="*/ 2147483647 w 199"/>
              <a:gd name="T3" fmla="*/ 2147483647 h 33"/>
              <a:gd name="T4" fmla="*/ 2147483647 w 199"/>
              <a:gd name="T5" fmla="*/ 2147483647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w="9525">
            <a:noFill/>
            <a:round/>
            <a:headEnd/>
            <a:tailEnd/>
          </a:ln>
        </p:spPr>
        <p:txBody>
          <a:bodyPr/>
          <a:lstStyle/>
          <a:p>
            <a:endParaRPr lang="zh-CN" altLang="en-US"/>
          </a:p>
        </p:txBody>
      </p:sp>
      <p:sp>
        <p:nvSpPr>
          <p:cNvPr id="12313" name="Freeform 146"/>
          <p:cNvSpPr>
            <a:spLocks/>
          </p:cNvSpPr>
          <p:nvPr/>
        </p:nvSpPr>
        <p:spPr bwMode="auto">
          <a:xfrm>
            <a:off x="285750" y="4397375"/>
            <a:ext cx="39688" cy="12700"/>
          </a:xfrm>
          <a:custGeom>
            <a:avLst/>
            <a:gdLst>
              <a:gd name="T0" fmla="*/ 0 w 122"/>
              <a:gd name="T1" fmla="*/ 0 h 40"/>
              <a:gd name="T2" fmla="*/ 2147483647 w 122"/>
              <a:gd name="T3" fmla="*/ 2147483647 h 40"/>
              <a:gd name="T4" fmla="*/ 2147483647 w 122"/>
              <a:gd name="T5" fmla="*/ 2147483647 h 40"/>
              <a:gd name="T6" fmla="*/ 2147483647 w 122"/>
              <a:gd name="T7" fmla="*/ 2147483647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w="9525">
            <a:noFill/>
            <a:round/>
            <a:headEnd/>
            <a:tailEnd/>
          </a:ln>
        </p:spPr>
        <p:txBody>
          <a:bodyPr/>
          <a:lstStyle/>
          <a:p>
            <a:endParaRPr lang="zh-CN" altLang="en-US"/>
          </a:p>
        </p:txBody>
      </p:sp>
      <p:sp>
        <p:nvSpPr>
          <p:cNvPr id="12314" name="Freeform 147"/>
          <p:cNvSpPr>
            <a:spLocks/>
          </p:cNvSpPr>
          <p:nvPr/>
        </p:nvSpPr>
        <p:spPr bwMode="auto">
          <a:xfrm>
            <a:off x="447675" y="4387850"/>
            <a:ext cx="60325" cy="31750"/>
          </a:xfrm>
          <a:custGeom>
            <a:avLst/>
            <a:gdLst>
              <a:gd name="T0" fmla="*/ 0 w 187"/>
              <a:gd name="T1" fmla="*/ 0 h 102"/>
              <a:gd name="T2" fmla="*/ 2147483647 w 187"/>
              <a:gd name="T3" fmla="*/ 2147483647 h 102"/>
              <a:gd name="T4" fmla="*/ 2147483647 w 187"/>
              <a:gd name="T5" fmla="*/ 2147483647 h 102"/>
              <a:gd name="T6" fmla="*/ 2147483647 w 187"/>
              <a:gd name="T7" fmla="*/ 2147483647 h 102"/>
              <a:gd name="T8" fmla="*/ 2147483647 w 187"/>
              <a:gd name="T9" fmla="*/ 2147483647 h 102"/>
              <a:gd name="T10" fmla="*/ 2147483647 w 187"/>
              <a:gd name="T11" fmla="*/ 2147483647 h 102"/>
              <a:gd name="T12" fmla="*/ 2147483647 w 187"/>
              <a:gd name="T13" fmla="*/ 2147483647 h 102"/>
              <a:gd name="T14" fmla="*/ 2147483647 w 187"/>
              <a:gd name="T15" fmla="*/ 2147483647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w="9525">
            <a:noFill/>
            <a:round/>
            <a:headEnd/>
            <a:tailEnd/>
          </a:ln>
        </p:spPr>
        <p:txBody>
          <a:bodyPr/>
          <a:lstStyle/>
          <a:p>
            <a:endParaRPr lang="zh-CN" altLang="en-US"/>
          </a:p>
        </p:txBody>
      </p:sp>
      <p:sp>
        <p:nvSpPr>
          <p:cNvPr id="12315" name="Freeform 148"/>
          <p:cNvSpPr>
            <a:spLocks/>
          </p:cNvSpPr>
          <p:nvPr/>
        </p:nvSpPr>
        <p:spPr bwMode="auto">
          <a:xfrm>
            <a:off x="508000" y="4460875"/>
            <a:ext cx="193675" cy="47625"/>
          </a:xfrm>
          <a:custGeom>
            <a:avLst/>
            <a:gdLst>
              <a:gd name="T0" fmla="*/ 0 w 609"/>
              <a:gd name="T1" fmla="*/ 0 h 150"/>
              <a:gd name="T2" fmla="*/ 2147483647 w 609"/>
              <a:gd name="T3" fmla="*/ 2147483647 h 150"/>
              <a:gd name="T4" fmla="*/ 2147483647 w 609"/>
              <a:gd name="T5" fmla="*/ 2147483647 h 150"/>
              <a:gd name="T6" fmla="*/ 2147483647 w 609"/>
              <a:gd name="T7" fmla="*/ 2147483647 h 150"/>
              <a:gd name="T8" fmla="*/ 2147483647 w 609"/>
              <a:gd name="T9" fmla="*/ 2147483647 h 150"/>
              <a:gd name="T10" fmla="*/ 2147483647 w 609"/>
              <a:gd name="T11" fmla="*/ 2147483647 h 150"/>
              <a:gd name="T12" fmla="*/ 2147483647 w 609"/>
              <a:gd name="T13" fmla="*/ 2147483647 h 150"/>
              <a:gd name="T14" fmla="*/ 2147483647 w 609"/>
              <a:gd name="T15" fmla="*/ 2147483647 h 150"/>
              <a:gd name="T16" fmla="*/ 2147483647 w 609"/>
              <a:gd name="T17" fmla="*/ 2147483647 h 150"/>
              <a:gd name="T18" fmla="*/ 2147483647 w 609"/>
              <a:gd name="T19" fmla="*/ 2147483647 h 150"/>
              <a:gd name="T20" fmla="*/ 2147483647 w 609"/>
              <a:gd name="T21" fmla="*/ 2147483647 h 150"/>
              <a:gd name="T22" fmla="*/ 2147483647 w 609"/>
              <a:gd name="T23" fmla="*/ 2147483647 h 150"/>
              <a:gd name="T24" fmla="*/ 2147483647 w 609"/>
              <a:gd name="T25" fmla="*/ 2147483647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w="9525">
            <a:noFill/>
            <a:round/>
            <a:headEnd/>
            <a:tailEnd/>
          </a:ln>
        </p:spPr>
        <p:txBody>
          <a:bodyPr/>
          <a:lstStyle/>
          <a:p>
            <a:endParaRPr lang="zh-CN" altLang="en-US"/>
          </a:p>
        </p:txBody>
      </p:sp>
      <p:sp>
        <p:nvSpPr>
          <p:cNvPr id="12316" name="Freeform 149"/>
          <p:cNvSpPr>
            <a:spLocks/>
          </p:cNvSpPr>
          <p:nvPr/>
        </p:nvSpPr>
        <p:spPr bwMode="auto">
          <a:xfrm>
            <a:off x="314325" y="3810000"/>
            <a:ext cx="168275" cy="184150"/>
          </a:xfrm>
          <a:custGeom>
            <a:avLst/>
            <a:gdLst>
              <a:gd name="T0" fmla="*/ 2147483647 w 529"/>
              <a:gd name="T1" fmla="*/ 2147483647 h 580"/>
              <a:gd name="T2" fmla="*/ 2147483647 w 529"/>
              <a:gd name="T3" fmla="*/ 2147483647 h 580"/>
              <a:gd name="T4" fmla="*/ 2147483647 w 529"/>
              <a:gd name="T5" fmla="*/ 2147483647 h 580"/>
              <a:gd name="T6" fmla="*/ 2147483647 w 529"/>
              <a:gd name="T7" fmla="*/ 2147483647 h 580"/>
              <a:gd name="T8" fmla="*/ 2147483647 w 529"/>
              <a:gd name="T9" fmla="*/ 2147483647 h 580"/>
              <a:gd name="T10" fmla="*/ 2147483647 w 529"/>
              <a:gd name="T11" fmla="*/ 2147483647 h 580"/>
              <a:gd name="T12" fmla="*/ 2147483647 w 529"/>
              <a:gd name="T13" fmla="*/ 2147483647 h 580"/>
              <a:gd name="T14" fmla="*/ 2147483647 w 529"/>
              <a:gd name="T15" fmla="*/ 2147483647 h 580"/>
              <a:gd name="T16" fmla="*/ 2147483647 w 529"/>
              <a:gd name="T17" fmla="*/ 2147483647 h 580"/>
              <a:gd name="T18" fmla="*/ 2147483647 w 529"/>
              <a:gd name="T19" fmla="*/ 2147483647 h 580"/>
              <a:gd name="T20" fmla="*/ 2147483647 w 529"/>
              <a:gd name="T21" fmla="*/ 2147483647 h 580"/>
              <a:gd name="T22" fmla="*/ 2147483647 w 529"/>
              <a:gd name="T23" fmla="*/ 2147483647 h 580"/>
              <a:gd name="T24" fmla="*/ 2147483647 w 529"/>
              <a:gd name="T25" fmla="*/ 2147483647 h 580"/>
              <a:gd name="T26" fmla="*/ 2147483647 w 529"/>
              <a:gd name="T27" fmla="*/ 2147483647 h 580"/>
              <a:gd name="T28" fmla="*/ 2147483647 w 529"/>
              <a:gd name="T29" fmla="*/ 2147483647 h 580"/>
              <a:gd name="T30" fmla="*/ 2147483647 w 529"/>
              <a:gd name="T31" fmla="*/ 2147483647 h 580"/>
              <a:gd name="T32" fmla="*/ 2147483647 w 529"/>
              <a:gd name="T33" fmla="*/ 2147483647 h 580"/>
              <a:gd name="T34" fmla="*/ 2147483647 w 529"/>
              <a:gd name="T35" fmla="*/ 2147483647 h 580"/>
              <a:gd name="T36" fmla="*/ 2147483647 w 529"/>
              <a:gd name="T37" fmla="*/ 2147483647 h 580"/>
              <a:gd name="T38" fmla="*/ 2147483647 w 529"/>
              <a:gd name="T39" fmla="*/ 2147483647 h 580"/>
              <a:gd name="T40" fmla="*/ 2147483647 w 529"/>
              <a:gd name="T41" fmla="*/ 2147483647 h 580"/>
              <a:gd name="T42" fmla="*/ 2147483647 w 529"/>
              <a:gd name="T43" fmla="*/ 2147483647 h 580"/>
              <a:gd name="T44" fmla="*/ 2147483647 w 529"/>
              <a:gd name="T45" fmla="*/ 2147483647 h 580"/>
              <a:gd name="T46" fmla="*/ 2147483647 w 529"/>
              <a:gd name="T47" fmla="*/ 2147483647 h 580"/>
              <a:gd name="T48" fmla="*/ 2147483647 w 529"/>
              <a:gd name="T49" fmla="*/ 2147483647 h 580"/>
              <a:gd name="T50" fmla="*/ 2147483647 w 529"/>
              <a:gd name="T51" fmla="*/ 2147483647 h 580"/>
              <a:gd name="T52" fmla="*/ 2147483647 w 529"/>
              <a:gd name="T53" fmla="*/ 2147483647 h 580"/>
              <a:gd name="T54" fmla="*/ 2147483647 w 529"/>
              <a:gd name="T55" fmla="*/ 2147483647 h 580"/>
              <a:gd name="T56" fmla="*/ 2147483647 w 529"/>
              <a:gd name="T57" fmla="*/ 2147483647 h 580"/>
              <a:gd name="T58" fmla="*/ 0 w 529"/>
              <a:gd name="T59" fmla="*/ 2147483647 h 580"/>
              <a:gd name="T60" fmla="*/ 0 w 529"/>
              <a:gd name="T61" fmla="*/ 2147483647 h 580"/>
              <a:gd name="T62" fmla="*/ 2147483647 w 529"/>
              <a:gd name="T63" fmla="*/ 2147483647 h 580"/>
              <a:gd name="T64" fmla="*/ 2147483647 w 529"/>
              <a:gd name="T65" fmla="*/ 2147483647 h 580"/>
              <a:gd name="T66" fmla="*/ 2147483647 w 529"/>
              <a:gd name="T67" fmla="*/ 0 h 580"/>
              <a:gd name="T68" fmla="*/ 2147483647 w 529"/>
              <a:gd name="T69" fmla="*/ 2147483647 h 580"/>
              <a:gd name="T70" fmla="*/ 2147483647 w 529"/>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a:p>
        </p:txBody>
      </p:sp>
      <p:sp>
        <p:nvSpPr>
          <p:cNvPr id="12317" name="Freeform 150"/>
          <p:cNvSpPr>
            <a:spLocks/>
          </p:cNvSpPr>
          <p:nvPr/>
        </p:nvSpPr>
        <p:spPr bwMode="auto">
          <a:xfrm>
            <a:off x="463550" y="3921125"/>
            <a:ext cx="9525" cy="1588"/>
          </a:xfrm>
          <a:custGeom>
            <a:avLst/>
            <a:gdLst>
              <a:gd name="T0" fmla="*/ 2147483647 w 30"/>
              <a:gd name="T1" fmla="*/ 2147483647 h 6"/>
              <a:gd name="T2" fmla="*/ 2147483647 w 30"/>
              <a:gd name="T3" fmla="*/ 2147483647 h 6"/>
              <a:gd name="T4" fmla="*/ 2147483647 w 30"/>
              <a:gd name="T5" fmla="*/ 2147483647 h 6"/>
              <a:gd name="T6" fmla="*/ 2147483647 w 30"/>
              <a:gd name="T7" fmla="*/ 2147483647 h 6"/>
              <a:gd name="T8" fmla="*/ 0 w 30"/>
              <a:gd name="T9" fmla="*/ 2147483647 h 6"/>
              <a:gd name="T10" fmla="*/ 2147483647 w 30"/>
              <a:gd name="T11" fmla="*/ 0 h 6"/>
              <a:gd name="T12" fmla="*/ 2147483647 w 30"/>
              <a:gd name="T13" fmla="*/ 2147483647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w="9525">
            <a:noFill/>
            <a:round/>
            <a:headEnd/>
            <a:tailEnd/>
          </a:ln>
        </p:spPr>
        <p:txBody>
          <a:bodyPr/>
          <a:lstStyle/>
          <a:p>
            <a:endParaRPr lang="zh-CN" altLang="en-US"/>
          </a:p>
        </p:txBody>
      </p:sp>
      <p:sp>
        <p:nvSpPr>
          <p:cNvPr id="12318" name="Freeform 151"/>
          <p:cNvSpPr>
            <a:spLocks/>
          </p:cNvSpPr>
          <p:nvPr/>
        </p:nvSpPr>
        <p:spPr bwMode="auto">
          <a:xfrm>
            <a:off x="460375" y="3914775"/>
            <a:ext cx="3175" cy="6350"/>
          </a:xfrm>
          <a:custGeom>
            <a:avLst/>
            <a:gdLst>
              <a:gd name="T0" fmla="*/ 2147483647 w 11"/>
              <a:gd name="T1" fmla="*/ 0 h 22"/>
              <a:gd name="T2" fmla="*/ 2147483647 w 11"/>
              <a:gd name="T3" fmla="*/ 2147483647 h 22"/>
              <a:gd name="T4" fmla="*/ 2147483647 w 11"/>
              <a:gd name="T5" fmla="*/ 2147483647 h 22"/>
              <a:gd name="T6" fmla="*/ 2147483647 w 11"/>
              <a:gd name="T7" fmla="*/ 2147483647 h 22"/>
              <a:gd name="T8" fmla="*/ 0 w 11"/>
              <a:gd name="T9" fmla="*/ 2147483647 h 22"/>
              <a:gd name="T10" fmla="*/ 0 w 11"/>
              <a:gd name="T11" fmla="*/ 2147483647 h 22"/>
              <a:gd name="T12" fmla="*/ 2147483647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w="9525">
            <a:noFill/>
            <a:round/>
            <a:headEnd/>
            <a:tailEnd/>
          </a:ln>
        </p:spPr>
        <p:txBody>
          <a:bodyPr/>
          <a:lstStyle/>
          <a:p>
            <a:endParaRPr lang="zh-CN" altLang="en-US"/>
          </a:p>
        </p:txBody>
      </p:sp>
      <p:sp>
        <p:nvSpPr>
          <p:cNvPr id="12319" name="Freeform 152"/>
          <p:cNvSpPr>
            <a:spLocks/>
          </p:cNvSpPr>
          <p:nvPr/>
        </p:nvSpPr>
        <p:spPr bwMode="auto">
          <a:xfrm>
            <a:off x="452438" y="3892550"/>
            <a:ext cx="4762" cy="12700"/>
          </a:xfrm>
          <a:custGeom>
            <a:avLst/>
            <a:gdLst>
              <a:gd name="T0" fmla="*/ 0 w 13"/>
              <a:gd name="T1" fmla="*/ 0 h 42"/>
              <a:gd name="T2" fmla="*/ 2147483647 w 13"/>
              <a:gd name="T3" fmla="*/ 2147483647 h 42"/>
              <a:gd name="T4" fmla="*/ 2147483647 w 13"/>
              <a:gd name="T5" fmla="*/ 2147483647 h 42"/>
              <a:gd name="T6" fmla="*/ 2147483647 w 13"/>
              <a:gd name="T7" fmla="*/ 2147483647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w="9525">
            <a:noFill/>
            <a:round/>
            <a:headEnd/>
            <a:tailEnd/>
          </a:ln>
        </p:spPr>
        <p:txBody>
          <a:bodyPr/>
          <a:lstStyle/>
          <a:p>
            <a:endParaRPr lang="zh-CN" altLang="en-US"/>
          </a:p>
        </p:txBody>
      </p:sp>
      <p:sp>
        <p:nvSpPr>
          <p:cNvPr id="12320" name="Freeform 153"/>
          <p:cNvSpPr>
            <a:spLocks/>
          </p:cNvSpPr>
          <p:nvPr/>
        </p:nvSpPr>
        <p:spPr bwMode="auto">
          <a:xfrm>
            <a:off x="434975" y="3878263"/>
            <a:ext cx="19050" cy="11112"/>
          </a:xfrm>
          <a:custGeom>
            <a:avLst/>
            <a:gdLst>
              <a:gd name="T0" fmla="*/ 2147483647 w 56"/>
              <a:gd name="T1" fmla="*/ 0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2147483647 h 36"/>
              <a:gd name="T12" fmla="*/ 2147483647 w 56"/>
              <a:gd name="T13" fmla="*/ 2147483647 h 36"/>
              <a:gd name="T14" fmla="*/ 2147483647 w 56"/>
              <a:gd name="T15" fmla="*/ 2147483647 h 36"/>
              <a:gd name="T16" fmla="*/ 0 w 56"/>
              <a:gd name="T17" fmla="*/ 2147483647 h 36"/>
              <a:gd name="T18" fmla="*/ 2147483647 w 56"/>
              <a:gd name="T19" fmla="*/ 2147483647 h 36"/>
              <a:gd name="T20" fmla="*/ 2147483647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w="9525">
            <a:noFill/>
            <a:round/>
            <a:headEnd/>
            <a:tailEnd/>
          </a:ln>
        </p:spPr>
        <p:txBody>
          <a:bodyPr/>
          <a:lstStyle/>
          <a:p>
            <a:endParaRPr lang="zh-CN" altLang="en-US"/>
          </a:p>
        </p:txBody>
      </p:sp>
      <p:sp>
        <p:nvSpPr>
          <p:cNvPr id="12321" name="Freeform 154"/>
          <p:cNvSpPr>
            <a:spLocks/>
          </p:cNvSpPr>
          <p:nvPr/>
        </p:nvSpPr>
        <p:spPr bwMode="auto">
          <a:xfrm>
            <a:off x="427038" y="3860800"/>
            <a:ext cx="31750" cy="11113"/>
          </a:xfrm>
          <a:custGeom>
            <a:avLst/>
            <a:gdLst>
              <a:gd name="T0" fmla="*/ 2147483647 w 96"/>
              <a:gd name="T1" fmla="*/ 2147483647 h 34"/>
              <a:gd name="T2" fmla="*/ 2147483647 w 96"/>
              <a:gd name="T3" fmla="*/ 2147483647 h 34"/>
              <a:gd name="T4" fmla="*/ 2147483647 w 96"/>
              <a:gd name="T5" fmla="*/ 2147483647 h 34"/>
              <a:gd name="T6" fmla="*/ 2147483647 w 96"/>
              <a:gd name="T7" fmla="*/ 2147483647 h 34"/>
              <a:gd name="T8" fmla="*/ 2147483647 w 96"/>
              <a:gd name="T9" fmla="*/ 2147483647 h 34"/>
              <a:gd name="T10" fmla="*/ 2147483647 w 96"/>
              <a:gd name="T11" fmla="*/ 2147483647 h 34"/>
              <a:gd name="T12" fmla="*/ 0 w 96"/>
              <a:gd name="T13" fmla="*/ 2147483647 h 34"/>
              <a:gd name="T14" fmla="*/ 2147483647 w 96"/>
              <a:gd name="T15" fmla="*/ 2147483647 h 34"/>
              <a:gd name="T16" fmla="*/ 2147483647 w 96"/>
              <a:gd name="T17" fmla="*/ 2147483647 h 34"/>
              <a:gd name="T18" fmla="*/ 2147483647 w 96"/>
              <a:gd name="T19" fmla="*/ 0 h 34"/>
              <a:gd name="T20" fmla="*/ 2147483647 w 96"/>
              <a:gd name="T21" fmla="*/ 2147483647 h 34"/>
              <a:gd name="T22" fmla="*/ 2147483647 w 96"/>
              <a:gd name="T23" fmla="*/ 2147483647 h 34"/>
              <a:gd name="T24" fmla="*/ 2147483647 w 96"/>
              <a:gd name="T25" fmla="*/ 2147483647 h 34"/>
              <a:gd name="T26" fmla="*/ 2147483647 w 96"/>
              <a:gd name="T27" fmla="*/ 2147483647 h 34"/>
              <a:gd name="T28" fmla="*/ 2147483647 w 9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w="9525">
            <a:noFill/>
            <a:round/>
            <a:headEnd/>
            <a:tailEnd/>
          </a:ln>
        </p:spPr>
        <p:txBody>
          <a:bodyPr/>
          <a:lstStyle/>
          <a:p>
            <a:endParaRPr lang="zh-CN" altLang="en-US"/>
          </a:p>
        </p:txBody>
      </p:sp>
      <p:sp>
        <p:nvSpPr>
          <p:cNvPr id="12322" name="Freeform 155"/>
          <p:cNvSpPr>
            <a:spLocks/>
          </p:cNvSpPr>
          <p:nvPr/>
        </p:nvSpPr>
        <p:spPr bwMode="auto">
          <a:xfrm>
            <a:off x="371475" y="3876675"/>
            <a:ext cx="17463" cy="34925"/>
          </a:xfrm>
          <a:custGeom>
            <a:avLst/>
            <a:gdLst>
              <a:gd name="T0" fmla="*/ 2147483647 w 56"/>
              <a:gd name="T1" fmla="*/ 2147483647 h 113"/>
              <a:gd name="T2" fmla="*/ 2147483647 w 56"/>
              <a:gd name="T3" fmla="*/ 2147483647 h 113"/>
              <a:gd name="T4" fmla="*/ 2147483647 w 56"/>
              <a:gd name="T5" fmla="*/ 2147483647 h 113"/>
              <a:gd name="T6" fmla="*/ 2147483647 w 56"/>
              <a:gd name="T7" fmla="*/ 2147483647 h 113"/>
              <a:gd name="T8" fmla="*/ 2147483647 w 56"/>
              <a:gd name="T9" fmla="*/ 2147483647 h 113"/>
              <a:gd name="T10" fmla="*/ 2147483647 w 56"/>
              <a:gd name="T11" fmla="*/ 2147483647 h 113"/>
              <a:gd name="T12" fmla="*/ 2147483647 w 56"/>
              <a:gd name="T13" fmla="*/ 2147483647 h 113"/>
              <a:gd name="T14" fmla="*/ 2147483647 w 56"/>
              <a:gd name="T15" fmla="*/ 2147483647 h 113"/>
              <a:gd name="T16" fmla="*/ 2147483647 w 56"/>
              <a:gd name="T17" fmla="*/ 2147483647 h 113"/>
              <a:gd name="T18" fmla="*/ 2147483647 w 56"/>
              <a:gd name="T19" fmla="*/ 2147483647 h 113"/>
              <a:gd name="T20" fmla="*/ 2147483647 w 56"/>
              <a:gd name="T21" fmla="*/ 2147483647 h 113"/>
              <a:gd name="T22" fmla="*/ 2147483647 w 56"/>
              <a:gd name="T23" fmla="*/ 2147483647 h 113"/>
              <a:gd name="T24" fmla="*/ 2147483647 w 56"/>
              <a:gd name="T25" fmla="*/ 2147483647 h 113"/>
              <a:gd name="T26" fmla="*/ 2147483647 w 56"/>
              <a:gd name="T27" fmla="*/ 2147483647 h 113"/>
              <a:gd name="T28" fmla="*/ 2147483647 w 56"/>
              <a:gd name="T29" fmla="*/ 2147483647 h 113"/>
              <a:gd name="T30" fmla="*/ 2147483647 w 56"/>
              <a:gd name="T31" fmla="*/ 2147483647 h 113"/>
              <a:gd name="T32" fmla="*/ 2147483647 w 56"/>
              <a:gd name="T33" fmla="*/ 2147483647 h 113"/>
              <a:gd name="T34" fmla="*/ 0 w 56"/>
              <a:gd name="T35" fmla="*/ 2147483647 h 113"/>
              <a:gd name="T36" fmla="*/ 2147483647 w 56"/>
              <a:gd name="T37" fmla="*/ 2147483647 h 113"/>
              <a:gd name="T38" fmla="*/ 2147483647 w 56"/>
              <a:gd name="T39" fmla="*/ 2147483647 h 113"/>
              <a:gd name="T40" fmla="*/ 2147483647 w 56"/>
              <a:gd name="T41" fmla="*/ 0 h 113"/>
              <a:gd name="T42" fmla="*/ 2147483647 w 56"/>
              <a:gd name="T43" fmla="*/ 2147483647 h 113"/>
              <a:gd name="T44" fmla="*/ 2147483647 w 56"/>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w="9525">
            <a:noFill/>
            <a:round/>
            <a:headEnd/>
            <a:tailEnd/>
          </a:ln>
        </p:spPr>
        <p:txBody>
          <a:bodyPr/>
          <a:lstStyle/>
          <a:p>
            <a:endParaRPr lang="zh-CN" altLang="en-US"/>
          </a:p>
        </p:txBody>
      </p:sp>
      <p:sp>
        <p:nvSpPr>
          <p:cNvPr id="12323" name="Freeform 156"/>
          <p:cNvSpPr>
            <a:spLocks/>
          </p:cNvSpPr>
          <p:nvPr/>
        </p:nvSpPr>
        <p:spPr bwMode="auto">
          <a:xfrm>
            <a:off x="365125" y="3870325"/>
            <a:ext cx="28575" cy="49213"/>
          </a:xfrm>
          <a:custGeom>
            <a:avLst/>
            <a:gdLst>
              <a:gd name="T0" fmla="*/ 2147483647 w 91"/>
              <a:gd name="T1" fmla="*/ 2147483647 h 153"/>
              <a:gd name="T2" fmla="*/ 2147483647 w 91"/>
              <a:gd name="T3" fmla="*/ 2147483647 h 153"/>
              <a:gd name="T4" fmla="*/ 2147483647 w 91"/>
              <a:gd name="T5" fmla="*/ 2147483647 h 153"/>
              <a:gd name="T6" fmla="*/ 2147483647 w 91"/>
              <a:gd name="T7" fmla="*/ 2147483647 h 153"/>
              <a:gd name="T8" fmla="*/ 2147483647 w 91"/>
              <a:gd name="T9" fmla="*/ 2147483647 h 153"/>
              <a:gd name="T10" fmla="*/ 2147483647 w 91"/>
              <a:gd name="T11" fmla="*/ 2147483647 h 153"/>
              <a:gd name="T12" fmla="*/ 2147483647 w 91"/>
              <a:gd name="T13" fmla="*/ 2147483647 h 153"/>
              <a:gd name="T14" fmla="*/ 2147483647 w 91"/>
              <a:gd name="T15" fmla="*/ 2147483647 h 153"/>
              <a:gd name="T16" fmla="*/ 2147483647 w 91"/>
              <a:gd name="T17" fmla="*/ 2147483647 h 153"/>
              <a:gd name="T18" fmla="*/ 2147483647 w 91"/>
              <a:gd name="T19" fmla="*/ 2147483647 h 153"/>
              <a:gd name="T20" fmla="*/ 2147483647 w 91"/>
              <a:gd name="T21" fmla="*/ 2147483647 h 153"/>
              <a:gd name="T22" fmla="*/ 2147483647 w 91"/>
              <a:gd name="T23" fmla="*/ 2147483647 h 153"/>
              <a:gd name="T24" fmla="*/ 2147483647 w 91"/>
              <a:gd name="T25" fmla="*/ 2147483647 h 153"/>
              <a:gd name="T26" fmla="*/ 2147483647 w 91"/>
              <a:gd name="T27" fmla="*/ 2147483647 h 153"/>
              <a:gd name="T28" fmla="*/ 2147483647 w 91"/>
              <a:gd name="T29" fmla="*/ 2147483647 h 153"/>
              <a:gd name="T30" fmla="*/ 2147483647 w 91"/>
              <a:gd name="T31" fmla="*/ 2147483647 h 153"/>
              <a:gd name="T32" fmla="*/ 2147483647 w 91"/>
              <a:gd name="T33" fmla="*/ 2147483647 h 153"/>
              <a:gd name="T34" fmla="*/ 2147483647 w 91"/>
              <a:gd name="T35" fmla="*/ 2147483647 h 153"/>
              <a:gd name="T36" fmla="*/ 2147483647 w 91"/>
              <a:gd name="T37" fmla="*/ 2147483647 h 153"/>
              <a:gd name="T38" fmla="*/ 0 w 91"/>
              <a:gd name="T39" fmla="*/ 2147483647 h 153"/>
              <a:gd name="T40" fmla="*/ 0 w 91"/>
              <a:gd name="T41" fmla="*/ 2147483647 h 153"/>
              <a:gd name="T42" fmla="*/ 2147483647 w 91"/>
              <a:gd name="T43" fmla="*/ 2147483647 h 153"/>
              <a:gd name="T44" fmla="*/ 2147483647 w 91"/>
              <a:gd name="T45" fmla="*/ 2147483647 h 153"/>
              <a:gd name="T46" fmla="*/ 2147483647 w 91"/>
              <a:gd name="T47" fmla="*/ 0 h 153"/>
              <a:gd name="T48" fmla="*/ 2147483647 w 91"/>
              <a:gd name="T49" fmla="*/ 2147483647 h 153"/>
              <a:gd name="T50" fmla="*/ 2147483647 w 91"/>
              <a:gd name="T51" fmla="*/ 2147483647 h 153"/>
              <a:gd name="T52" fmla="*/ 2147483647 w 91"/>
              <a:gd name="T53" fmla="*/ 2147483647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w="9525">
            <a:noFill/>
            <a:round/>
            <a:headEnd/>
            <a:tailEnd/>
          </a:ln>
        </p:spPr>
        <p:txBody>
          <a:bodyPr/>
          <a:lstStyle/>
          <a:p>
            <a:endParaRPr lang="zh-CN" altLang="en-US"/>
          </a:p>
        </p:txBody>
      </p:sp>
      <p:sp>
        <p:nvSpPr>
          <p:cNvPr id="12324" name="Freeform 157"/>
          <p:cNvSpPr>
            <a:spLocks/>
          </p:cNvSpPr>
          <p:nvPr/>
        </p:nvSpPr>
        <p:spPr bwMode="auto">
          <a:xfrm>
            <a:off x="382588" y="3922713"/>
            <a:ext cx="26987" cy="41275"/>
          </a:xfrm>
          <a:custGeom>
            <a:avLst/>
            <a:gdLst>
              <a:gd name="T0" fmla="*/ 0 w 83"/>
              <a:gd name="T1" fmla="*/ 0 h 127"/>
              <a:gd name="T2" fmla="*/ 2147483647 w 83"/>
              <a:gd name="T3" fmla="*/ 2147483647 h 127"/>
              <a:gd name="T4" fmla="*/ 2147483647 w 83"/>
              <a:gd name="T5" fmla="*/ 2147483647 h 127"/>
              <a:gd name="T6" fmla="*/ 2147483647 w 83"/>
              <a:gd name="T7" fmla="*/ 2147483647 h 127"/>
              <a:gd name="T8" fmla="*/ 2147483647 w 83"/>
              <a:gd name="T9" fmla="*/ 2147483647 h 127"/>
              <a:gd name="T10" fmla="*/ 2147483647 w 83"/>
              <a:gd name="T11" fmla="*/ 2147483647 h 127"/>
              <a:gd name="T12" fmla="*/ 2147483647 w 83"/>
              <a:gd name="T13" fmla="*/ 2147483647 h 127"/>
              <a:gd name="T14" fmla="*/ 2147483647 w 83"/>
              <a:gd name="T15" fmla="*/ 2147483647 h 127"/>
              <a:gd name="T16" fmla="*/ 2147483647 w 83"/>
              <a:gd name="T17" fmla="*/ 2147483647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w="9525">
            <a:noFill/>
            <a:round/>
            <a:headEnd/>
            <a:tailEnd/>
          </a:ln>
        </p:spPr>
        <p:txBody>
          <a:bodyPr/>
          <a:lstStyle/>
          <a:p>
            <a:endParaRPr lang="zh-CN" altLang="en-US"/>
          </a:p>
        </p:txBody>
      </p:sp>
      <p:sp>
        <p:nvSpPr>
          <p:cNvPr id="12325" name="Freeform 158"/>
          <p:cNvSpPr>
            <a:spLocks/>
          </p:cNvSpPr>
          <p:nvPr/>
        </p:nvSpPr>
        <p:spPr bwMode="auto">
          <a:xfrm>
            <a:off x="301625" y="3784600"/>
            <a:ext cx="150813" cy="152400"/>
          </a:xfrm>
          <a:custGeom>
            <a:avLst/>
            <a:gdLst>
              <a:gd name="T0" fmla="*/ 2147483647 w 478"/>
              <a:gd name="T1" fmla="*/ 2147483647 h 480"/>
              <a:gd name="T2" fmla="*/ 2147483647 w 478"/>
              <a:gd name="T3" fmla="*/ 2147483647 h 480"/>
              <a:gd name="T4" fmla="*/ 2147483647 w 478"/>
              <a:gd name="T5" fmla="*/ 2147483647 h 480"/>
              <a:gd name="T6" fmla="*/ 2147483647 w 478"/>
              <a:gd name="T7" fmla="*/ 2147483647 h 480"/>
              <a:gd name="T8" fmla="*/ 2147483647 w 478"/>
              <a:gd name="T9" fmla="*/ 2147483647 h 480"/>
              <a:gd name="T10" fmla="*/ 2147483647 w 478"/>
              <a:gd name="T11" fmla="*/ 2147483647 h 480"/>
              <a:gd name="T12" fmla="*/ 2147483647 w 478"/>
              <a:gd name="T13" fmla="*/ 2147483647 h 480"/>
              <a:gd name="T14" fmla="*/ 2147483647 w 478"/>
              <a:gd name="T15" fmla="*/ 2147483647 h 480"/>
              <a:gd name="T16" fmla="*/ 2147483647 w 478"/>
              <a:gd name="T17" fmla="*/ 2147483647 h 480"/>
              <a:gd name="T18" fmla="*/ 2147483647 w 478"/>
              <a:gd name="T19" fmla="*/ 2147483647 h 480"/>
              <a:gd name="T20" fmla="*/ 2147483647 w 478"/>
              <a:gd name="T21" fmla="*/ 2147483647 h 480"/>
              <a:gd name="T22" fmla="*/ 2147483647 w 478"/>
              <a:gd name="T23" fmla="*/ 2147483647 h 480"/>
              <a:gd name="T24" fmla="*/ 2147483647 w 478"/>
              <a:gd name="T25" fmla="*/ 2147483647 h 480"/>
              <a:gd name="T26" fmla="*/ 2147483647 w 478"/>
              <a:gd name="T27" fmla="*/ 2147483647 h 480"/>
              <a:gd name="T28" fmla="*/ 2147483647 w 478"/>
              <a:gd name="T29" fmla="*/ 2147483647 h 480"/>
              <a:gd name="T30" fmla="*/ 2147483647 w 478"/>
              <a:gd name="T31" fmla="*/ 2147483647 h 480"/>
              <a:gd name="T32" fmla="*/ 2147483647 w 478"/>
              <a:gd name="T33" fmla="*/ 2147483647 h 480"/>
              <a:gd name="T34" fmla="*/ 2147483647 w 478"/>
              <a:gd name="T35" fmla="*/ 2147483647 h 480"/>
              <a:gd name="T36" fmla="*/ 2147483647 w 478"/>
              <a:gd name="T37" fmla="*/ 2147483647 h 480"/>
              <a:gd name="T38" fmla="*/ 2147483647 w 478"/>
              <a:gd name="T39" fmla="*/ 2147483647 h 480"/>
              <a:gd name="T40" fmla="*/ 2147483647 w 478"/>
              <a:gd name="T41" fmla="*/ 2147483647 h 480"/>
              <a:gd name="T42" fmla="*/ 2147483647 w 478"/>
              <a:gd name="T43" fmla="*/ 2147483647 h 480"/>
              <a:gd name="T44" fmla="*/ 2147483647 w 478"/>
              <a:gd name="T45" fmla="*/ 2147483647 h 480"/>
              <a:gd name="T46" fmla="*/ 2147483647 w 478"/>
              <a:gd name="T47" fmla="*/ 2147483647 h 480"/>
              <a:gd name="T48" fmla="*/ 2147483647 w 478"/>
              <a:gd name="T49" fmla="*/ 2147483647 h 480"/>
              <a:gd name="T50" fmla="*/ 0 w 478"/>
              <a:gd name="T51" fmla="*/ 2147483647 h 480"/>
              <a:gd name="T52" fmla="*/ 2147483647 w 478"/>
              <a:gd name="T53" fmla="*/ 2147483647 h 480"/>
              <a:gd name="T54" fmla="*/ 2147483647 w 478"/>
              <a:gd name="T55" fmla="*/ 2147483647 h 480"/>
              <a:gd name="T56" fmla="*/ 2147483647 w 478"/>
              <a:gd name="T57" fmla="*/ 2147483647 h 480"/>
              <a:gd name="T58" fmla="*/ 2147483647 w 478"/>
              <a:gd name="T59" fmla="*/ 2147483647 h 480"/>
              <a:gd name="T60" fmla="*/ 2147483647 w 478"/>
              <a:gd name="T61" fmla="*/ 0 h 480"/>
              <a:gd name="T62" fmla="*/ 2147483647 w 478"/>
              <a:gd name="T63" fmla="*/ 2147483647 h 480"/>
              <a:gd name="T64" fmla="*/ 2147483647 w 478"/>
              <a:gd name="T65" fmla="*/ 2147483647 h 480"/>
              <a:gd name="T66" fmla="*/ 2147483647 w 478"/>
              <a:gd name="T67" fmla="*/ 2147483647 h 480"/>
              <a:gd name="T68" fmla="*/ 2147483647 w 478"/>
              <a:gd name="T69" fmla="*/ 2147483647 h 480"/>
              <a:gd name="T70" fmla="*/ 2147483647 w 478"/>
              <a:gd name="T71" fmla="*/ 2147483647 h 480"/>
              <a:gd name="T72" fmla="*/ 2147483647 w 478"/>
              <a:gd name="T73" fmla="*/ 2147483647 h 480"/>
              <a:gd name="T74" fmla="*/ 2147483647 w 478"/>
              <a:gd name="T75" fmla="*/ 2147483647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w="9525">
            <a:noFill/>
            <a:round/>
            <a:headEnd/>
            <a:tailEnd/>
          </a:ln>
        </p:spPr>
        <p:txBody>
          <a:bodyPr/>
          <a:lstStyle/>
          <a:p>
            <a:endParaRPr lang="zh-CN" altLang="en-US"/>
          </a:p>
        </p:txBody>
      </p:sp>
      <p:sp>
        <p:nvSpPr>
          <p:cNvPr id="12326" name="Freeform 159"/>
          <p:cNvSpPr>
            <a:spLocks/>
          </p:cNvSpPr>
          <p:nvPr/>
        </p:nvSpPr>
        <p:spPr bwMode="auto">
          <a:xfrm>
            <a:off x="304800" y="3786188"/>
            <a:ext cx="144463" cy="146050"/>
          </a:xfrm>
          <a:custGeom>
            <a:avLst/>
            <a:gdLst>
              <a:gd name="T0" fmla="*/ 2147483647 w 455"/>
              <a:gd name="T1" fmla="*/ 2147483647 h 460"/>
              <a:gd name="T2" fmla="*/ 2147483647 w 455"/>
              <a:gd name="T3" fmla="*/ 2147483647 h 460"/>
              <a:gd name="T4" fmla="*/ 2147483647 w 455"/>
              <a:gd name="T5" fmla="*/ 2147483647 h 460"/>
              <a:gd name="T6" fmla="*/ 2147483647 w 455"/>
              <a:gd name="T7" fmla="*/ 2147483647 h 460"/>
              <a:gd name="T8" fmla="*/ 2147483647 w 455"/>
              <a:gd name="T9" fmla="*/ 2147483647 h 460"/>
              <a:gd name="T10" fmla="*/ 2147483647 w 455"/>
              <a:gd name="T11" fmla="*/ 2147483647 h 460"/>
              <a:gd name="T12" fmla="*/ 2147483647 w 455"/>
              <a:gd name="T13" fmla="*/ 2147483647 h 460"/>
              <a:gd name="T14" fmla="*/ 2147483647 w 455"/>
              <a:gd name="T15" fmla="*/ 2147483647 h 460"/>
              <a:gd name="T16" fmla="*/ 2147483647 w 455"/>
              <a:gd name="T17" fmla="*/ 2147483647 h 460"/>
              <a:gd name="T18" fmla="*/ 2147483647 w 455"/>
              <a:gd name="T19" fmla="*/ 2147483647 h 460"/>
              <a:gd name="T20" fmla="*/ 2147483647 w 455"/>
              <a:gd name="T21" fmla="*/ 2147483647 h 460"/>
              <a:gd name="T22" fmla="*/ 2147483647 w 455"/>
              <a:gd name="T23" fmla="*/ 2147483647 h 460"/>
              <a:gd name="T24" fmla="*/ 2147483647 w 455"/>
              <a:gd name="T25" fmla="*/ 2147483647 h 460"/>
              <a:gd name="T26" fmla="*/ 2147483647 w 455"/>
              <a:gd name="T27" fmla="*/ 2147483647 h 460"/>
              <a:gd name="T28" fmla="*/ 2147483647 w 455"/>
              <a:gd name="T29" fmla="*/ 2147483647 h 460"/>
              <a:gd name="T30" fmla="*/ 2147483647 w 455"/>
              <a:gd name="T31" fmla="*/ 2147483647 h 460"/>
              <a:gd name="T32" fmla="*/ 2147483647 w 455"/>
              <a:gd name="T33" fmla="*/ 2147483647 h 460"/>
              <a:gd name="T34" fmla="*/ 2147483647 w 455"/>
              <a:gd name="T35" fmla="*/ 2147483647 h 460"/>
              <a:gd name="T36" fmla="*/ 2147483647 w 455"/>
              <a:gd name="T37" fmla="*/ 2147483647 h 460"/>
              <a:gd name="T38" fmla="*/ 2147483647 w 455"/>
              <a:gd name="T39" fmla="*/ 2147483647 h 460"/>
              <a:gd name="T40" fmla="*/ 2147483647 w 455"/>
              <a:gd name="T41" fmla="*/ 2147483647 h 460"/>
              <a:gd name="T42" fmla="*/ 2147483647 w 455"/>
              <a:gd name="T43" fmla="*/ 2147483647 h 460"/>
              <a:gd name="T44" fmla="*/ 2147483647 w 455"/>
              <a:gd name="T45" fmla="*/ 2147483647 h 460"/>
              <a:gd name="T46" fmla="*/ 2147483647 w 455"/>
              <a:gd name="T47" fmla="*/ 2147483647 h 460"/>
              <a:gd name="T48" fmla="*/ 2147483647 w 455"/>
              <a:gd name="T49" fmla="*/ 2147483647 h 460"/>
              <a:gd name="T50" fmla="*/ 2147483647 w 455"/>
              <a:gd name="T51" fmla="*/ 2147483647 h 460"/>
              <a:gd name="T52" fmla="*/ 2147483647 w 455"/>
              <a:gd name="T53" fmla="*/ 2147483647 h 460"/>
              <a:gd name="T54" fmla="*/ 2147483647 w 455"/>
              <a:gd name="T55" fmla="*/ 2147483647 h 460"/>
              <a:gd name="T56" fmla="*/ 2147483647 w 455"/>
              <a:gd name="T57" fmla="*/ 2147483647 h 460"/>
              <a:gd name="T58" fmla="*/ 2147483647 w 455"/>
              <a:gd name="T59" fmla="*/ 2147483647 h 460"/>
              <a:gd name="T60" fmla="*/ 2147483647 w 455"/>
              <a:gd name="T61" fmla="*/ 2147483647 h 460"/>
              <a:gd name="T62" fmla="*/ 2147483647 w 455"/>
              <a:gd name="T63" fmla="*/ 2147483647 h 460"/>
              <a:gd name="T64" fmla="*/ 2147483647 w 455"/>
              <a:gd name="T65" fmla="*/ 2147483647 h 460"/>
              <a:gd name="T66" fmla="*/ 2147483647 w 455"/>
              <a:gd name="T67" fmla="*/ 2147483647 h 460"/>
              <a:gd name="T68" fmla="*/ 2147483647 w 455"/>
              <a:gd name="T69" fmla="*/ 2147483647 h 460"/>
              <a:gd name="T70" fmla="*/ 2147483647 w 455"/>
              <a:gd name="T71" fmla="*/ 2147483647 h 460"/>
              <a:gd name="T72" fmla="*/ 2147483647 w 455"/>
              <a:gd name="T73" fmla="*/ 2147483647 h 460"/>
              <a:gd name="T74" fmla="*/ 2147483647 w 455"/>
              <a:gd name="T75" fmla="*/ 2147483647 h 460"/>
              <a:gd name="T76" fmla="*/ 2147483647 w 455"/>
              <a:gd name="T77" fmla="*/ 2147483647 h 460"/>
              <a:gd name="T78" fmla="*/ 2147483647 w 455"/>
              <a:gd name="T79" fmla="*/ 2147483647 h 460"/>
              <a:gd name="T80" fmla="*/ 2147483647 w 455"/>
              <a:gd name="T81" fmla="*/ 2147483647 h 460"/>
              <a:gd name="T82" fmla="*/ 2147483647 w 455"/>
              <a:gd name="T83" fmla="*/ 2147483647 h 460"/>
              <a:gd name="T84" fmla="*/ 2147483647 w 455"/>
              <a:gd name="T85" fmla="*/ 2147483647 h 460"/>
              <a:gd name="T86" fmla="*/ 2147483647 w 455"/>
              <a:gd name="T87" fmla="*/ 2147483647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w="9525">
            <a:noFill/>
            <a:round/>
            <a:headEnd/>
            <a:tailEnd/>
          </a:ln>
        </p:spPr>
        <p:txBody>
          <a:bodyPr/>
          <a:lstStyle/>
          <a:p>
            <a:endParaRPr lang="zh-CN" altLang="en-US"/>
          </a:p>
        </p:txBody>
      </p:sp>
      <p:grpSp>
        <p:nvGrpSpPr>
          <p:cNvPr id="12327" name="Group 160"/>
          <p:cNvGrpSpPr>
            <a:grpSpLocks/>
          </p:cNvGrpSpPr>
          <p:nvPr/>
        </p:nvGrpSpPr>
        <p:grpSpPr bwMode="auto">
          <a:xfrm>
            <a:off x="598488" y="4156075"/>
            <a:ext cx="157162" cy="96838"/>
            <a:chOff x="377" y="1962"/>
            <a:chExt cx="99" cy="61"/>
          </a:xfrm>
        </p:grpSpPr>
        <p:sp>
          <p:nvSpPr>
            <p:cNvPr id="12541" name="Freeform 161"/>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1 w 497"/>
                <a:gd name="T21" fmla="*/ 0 h 305"/>
                <a:gd name="T22" fmla="*/ 1 w 497"/>
                <a:gd name="T23" fmla="*/ 0 h 305"/>
                <a:gd name="T24" fmla="*/ 1 w 497"/>
                <a:gd name="T25" fmla="*/ 0 h 305"/>
                <a:gd name="T26" fmla="*/ 1 w 497"/>
                <a:gd name="T27" fmla="*/ 0 h 305"/>
                <a:gd name="T28" fmla="*/ 1 w 497"/>
                <a:gd name="T29" fmla="*/ 0 h 305"/>
                <a:gd name="T30" fmla="*/ 1 w 497"/>
                <a:gd name="T31" fmla="*/ 0 h 305"/>
                <a:gd name="T32" fmla="*/ 1 w 497"/>
                <a:gd name="T33" fmla="*/ 0 h 305"/>
                <a:gd name="T34" fmla="*/ 1 w 497"/>
                <a:gd name="T35" fmla="*/ 0 h 305"/>
                <a:gd name="T36" fmla="*/ 1 w 497"/>
                <a:gd name="T37" fmla="*/ 0 h 305"/>
                <a:gd name="T38" fmla="*/ 1 w 497"/>
                <a:gd name="T39" fmla="*/ 0 h 305"/>
                <a:gd name="T40" fmla="*/ 1 w 497"/>
                <a:gd name="T41" fmla="*/ 0 h 305"/>
                <a:gd name="T42" fmla="*/ 1 w 497"/>
                <a:gd name="T43" fmla="*/ 0 h 305"/>
                <a:gd name="T44" fmla="*/ 1 w 497"/>
                <a:gd name="T45" fmla="*/ 0 h 305"/>
                <a:gd name="T46" fmla="*/ 1 w 497"/>
                <a:gd name="T47" fmla="*/ 0 h 305"/>
                <a:gd name="T48" fmla="*/ 1 w 497"/>
                <a:gd name="T49" fmla="*/ 0 h 305"/>
                <a:gd name="T50" fmla="*/ 1 w 497"/>
                <a:gd name="T51" fmla="*/ 0 h 305"/>
                <a:gd name="T52" fmla="*/ 1 w 497"/>
                <a:gd name="T53" fmla="*/ 0 h 305"/>
                <a:gd name="T54" fmla="*/ 1 w 497"/>
                <a:gd name="T55" fmla="*/ 0 h 305"/>
                <a:gd name="T56" fmla="*/ 1 w 497"/>
                <a:gd name="T57" fmla="*/ 0 h 305"/>
                <a:gd name="T58" fmla="*/ 1 w 497"/>
                <a:gd name="T59" fmla="*/ 0 h 305"/>
                <a:gd name="T60" fmla="*/ 1 w 497"/>
                <a:gd name="T61" fmla="*/ 0 h 305"/>
                <a:gd name="T62" fmla="*/ 1 w 497"/>
                <a:gd name="T63" fmla="*/ 0 h 305"/>
                <a:gd name="T64" fmla="*/ 1 w 497"/>
                <a:gd name="T65" fmla="*/ 0 h 305"/>
                <a:gd name="T66" fmla="*/ 1 w 497"/>
                <a:gd name="T67" fmla="*/ 0 h 305"/>
                <a:gd name="T68" fmla="*/ 1 w 497"/>
                <a:gd name="T69" fmla="*/ 0 h 305"/>
                <a:gd name="T70" fmla="*/ 1 w 497"/>
                <a:gd name="T71" fmla="*/ 0 h 305"/>
                <a:gd name="T72" fmla="*/ 1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a:p>
          </p:txBody>
        </p:sp>
        <p:sp>
          <p:nvSpPr>
            <p:cNvPr id="12542" name="Freeform 162"/>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w="9525">
              <a:noFill/>
              <a:round/>
              <a:headEnd/>
              <a:tailEnd/>
            </a:ln>
          </p:spPr>
          <p:txBody>
            <a:bodyPr/>
            <a:lstStyle/>
            <a:p>
              <a:endParaRPr lang="zh-CN" altLang="en-US"/>
            </a:p>
          </p:txBody>
        </p:sp>
        <p:sp>
          <p:nvSpPr>
            <p:cNvPr id="12543" name="Freeform 163"/>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w="9525">
              <a:noFill/>
              <a:round/>
              <a:headEnd/>
              <a:tailEnd/>
            </a:ln>
          </p:spPr>
          <p:txBody>
            <a:bodyPr/>
            <a:lstStyle/>
            <a:p>
              <a:endParaRPr lang="zh-CN" altLang="en-US"/>
            </a:p>
          </p:txBody>
        </p:sp>
        <p:sp>
          <p:nvSpPr>
            <p:cNvPr id="12544" name="Freeform 164"/>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w="9525">
              <a:noFill/>
              <a:round/>
              <a:headEnd/>
              <a:tailEnd/>
            </a:ln>
          </p:spPr>
          <p:txBody>
            <a:bodyPr/>
            <a:lstStyle/>
            <a:p>
              <a:endParaRPr lang="zh-CN" altLang="en-US"/>
            </a:p>
          </p:txBody>
        </p:sp>
        <p:sp>
          <p:nvSpPr>
            <p:cNvPr id="12545" name="Freeform 165"/>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w="9525">
              <a:noFill/>
              <a:round/>
              <a:headEnd/>
              <a:tailEnd/>
            </a:ln>
          </p:spPr>
          <p:txBody>
            <a:bodyPr/>
            <a:lstStyle/>
            <a:p>
              <a:endParaRPr lang="zh-CN" altLang="en-US"/>
            </a:p>
          </p:txBody>
        </p:sp>
        <p:sp>
          <p:nvSpPr>
            <p:cNvPr id="12546" name="Freeform 166"/>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w="9525">
              <a:noFill/>
              <a:round/>
              <a:headEnd/>
              <a:tailEnd/>
            </a:ln>
          </p:spPr>
          <p:txBody>
            <a:bodyPr/>
            <a:lstStyle/>
            <a:p>
              <a:endParaRPr lang="zh-CN" altLang="en-US"/>
            </a:p>
          </p:txBody>
        </p:sp>
        <p:sp>
          <p:nvSpPr>
            <p:cNvPr id="12547" name="Freeform 167"/>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w="9525">
              <a:noFill/>
              <a:round/>
              <a:headEnd/>
              <a:tailEnd/>
            </a:ln>
          </p:spPr>
          <p:txBody>
            <a:bodyPr/>
            <a:lstStyle/>
            <a:p>
              <a:endParaRPr lang="zh-CN" altLang="en-US"/>
            </a:p>
          </p:txBody>
        </p:sp>
        <p:sp>
          <p:nvSpPr>
            <p:cNvPr id="12548" name="Freeform 168"/>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w="9525">
              <a:noFill/>
              <a:round/>
              <a:headEnd/>
              <a:tailEnd/>
            </a:ln>
          </p:spPr>
          <p:txBody>
            <a:bodyPr/>
            <a:lstStyle/>
            <a:p>
              <a:endParaRPr lang="zh-CN" altLang="en-US"/>
            </a:p>
          </p:txBody>
        </p:sp>
        <p:sp>
          <p:nvSpPr>
            <p:cNvPr id="12549" name="Freeform 169"/>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w="9525">
              <a:noFill/>
              <a:round/>
              <a:headEnd/>
              <a:tailEnd/>
            </a:ln>
          </p:spPr>
          <p:txBody>
            <a:bodyPr/>
            <a:lstStyle/>
            <a:p>
              <a:endParaRPr lang="zh-CN" altLang="en-US"/>
            </a:p>
          </p:txBody>
        </p:sp>
        <p:sp>
          <p:nvSpPr>
            <p:cNvPr id="12550" name="Freeform 170"/>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w="9525">
              <a:noFill/>
              <a:round/>
              <a:headEnd/>
              <a:tailEnd/>
            </a:ln>
          </p:spPr>
          <p:txBody>
            <a:bodyPr/>
            <a:lstStyle/>
            <a:p>
              <a:endParaRPr lang="zh-CN" altLang="en-US"/>
            </a:p>
          </p:txBody>
        </p:sp>
      </p:grpSp>
      <p:grpSp>
        <p:nvGrpSpPr>
          <p:cNvPr id="12328" name="Group 171"/>
          <p:cNvGrpSpPr>
            <a:grpSpLocks/>
          </p:cNvGrpSpPr>
          <p:nvPr/>
        </p:nvGrpSpPr>
        <p:grpSpPr bwMode="auto">
          <a:xfrm>
            <a:off x="257175" y="3943350"/>
            <a:ext cx="363538" cy="415925"/>
            <a:chOff x="162" y="1828"/>
            <a:chExt cx="229" cy="262"/>
          </a:xfrm>
        </p:grpSpPr>
        <p:sp>
          <p:nvSpPr>
            <p:cNvPr id="12527" name="Freeform 172"/>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w="9525">
              <a:noFill/>
              <a:round/>
              <a:headEnd/>
              <a:tailEnd/>
            </a:ln>
          </p:spPr>
          <p:txBody>
            <a:bodyPr/>
            <a:lstStyle/>
            <a:p>
              <a:endParaRPr lang="zh-CN" altLang="en-US"/>
            </a:p>
          </p:txBody>
        </p:sp>
        <p:sp>
          <p:nvSpPr>
            <p:cNvPr id="12528" name="Freeform 173"/>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w="9525">
              <a:noFill/>
              <a:round/>
              <a:headEnd/>
              <a:tailEnd/>
            </a:ln>
          </p:spPr>
          <p:txBody>
            <a:bodyPr/>
            <a:lstStyle/>
            <a:p>
              <a:endParaRPr lang="zh-CN" altLang="en-US"/>
            </a:p>
          </p:txBody>
        </p:sp>
        <p:sp>
          <p:nvSpPr>
            <p:cNvPr id="12529" name="Freeform 174"/>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1 h 772"/>
                <a:gd name="T10" fmla="*/ 0 w 309"/>
                <a:gd name="T11" fmla="*/ 1 h 772"/>
                <a:gd name="T12" fmla="*/ 0 w 309"/>
                <a:gd name="T13" fmla="*/ 1 h 772"/>
                <a:gd name="T14" fmla="*/ 0 w 309"/>
                <a:gd name="T15" fmla="*/ 1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a:p>
          </p:txBody>
        </p:sp>
        <p:sp>
          <p:nvSpPr>
            <p:cNvPr id="12530" name="Freeform 175"/>
            <p:cNvSpPr>
              <a:spLocks/>
            </p:cNvSpPr>
            <p:nvPr/>
          </p:nvSpPr>
          <p:spPr bwMode="auto">
            <a:xfrm>
              <a:off x="162" y="1833"/>
              <a:ext cx="229" cy="257"/>
            </a:xfrm>
            <a:custGeom>
              <a:avLst/>
              <a:gdLst>
                <a:gd name="T0" fmla="*/ 0 w 1147"/>
                <a:gd name="T1" fmla="*/ 0 h 1285"/>
                <a:gd name="T2" fmla="*/ 0 w 1147"/>
                <a:gd name="T3" fmla="*/ 0 h 1285"/>
                <a:gd name="T4" fmla="*/ 1 w 1147"/>
                <a:gd name="T5" fmla="*/ 0 h 1285"/>
                <a:gd name="T6" fmla="*/ 1 w 1147"/>
                <a:gd name="T7" fmla="*/ 0 h 1285"/>
                <a:gd name="T8" fmla="*/ 1 w 1147"/>
                <a:gd name="T9" fmla="*/ 0 h 1285"/>
                <a:gd name="T10" fmla="*/ 1 w 1147"/>
                <a:gd name="T11" fmla="*/ 0 h 1285"/>
                <a:gd name="T12" fmla="*/ 1 w 1147"/>
                <a:gd name="T13" fmla="*/ 1 h 1285"/>
                <a:gd name="T14" fmla="*/ 1 w 1147"/>
                <a:gd name="T15" fmla="*/ 1 h 1285"/>
                <a:gd name="T16" fmla="*/ 1 w 1147"/>
                <a:gd name="T17" fmla="*/ 1 h 1285"/>
                <a:gd name="T18" fmla="*/ 1 w 1147"/>
                <a:gd name="T19" fmla="*/ 1 h 1285"/>
                <a:gd name="T20" fmla="*/ 2 w 1147"/>
                <a:gd name="T21" fmla="*/ 1 h 1285"/>
                <a:gd name="T22" fmla="*/ 2 w 1147"/>
                <a:gd name="T23" fmla="*/ 1 h 1285"/>
                <a:gd name="T24" fmla="*/ 2 w 1147"/>
                <a:gd name="T25" fmla="*/ 1 h 1285"/>
                <a:gd name="T26" fmla="*/ 2 w 1147"/>
                <a:gd name="T27" fmla="*/ 1 h 1285"/>
                <a:gd name="T28" fmla="*/ 2 w 1147"/>
                <a:gd name="T29" fmla="*/ 1 h 1285"/>
                <a:gd name="T30" fmla="*/ 2 w 1147"/>
                <a:gd name="T31" fmla="*/ 2 h 1285"/>
                <a:gd name="T32" fmla="*/ 2 w 1147"/>
                <a:gd name="T33" fmla="*/ 2 h 1285"/>
                <a:gd name="T34" fmla="*/ 2 w 1147"/>
                <a:gd name="T35" fmla="*/ 2 h 1285"/>
                <a:gd name="T36" fmla="*/ 1 w 1147"/>
                <a:gd name="T37" fmla="*/ 2 h 1285"/>
                <a:gd name="T38" fmla="*/ 1 w 1147"/>
                <a:gd name="T39" fmla="*/ 2 h 1285"/>
                <a:gd name="T40" fmla="*/ 1 w 1147"/>
                <a:gd name="T41" fmla="*/ 2 h 1285"/>
                <a:gd name="T42" fmla="*/ 1 w 1147"/>
                <a:gd name="T43" fmla="*/ 2 h 1285"/>
                <a:gd name="T44" fmla="*/ 1 w 1147"/>
                <a:gd name="T45" fmla="*/ 2 h 1285"/>
                <a:gd name="T46" fmla="*/ 1 w 1147"/>
                <a:gd name="T47" fmla="*/ 2 h 1285"/>
                <a:gd name="T48" fmla="*/ 1 w 1147"/>
                <a:gd name="T49" fmla="*/ 2 h 1285"/>
                <a:gd name="T50" fmla="*/ 1 w 1147"/>
                <a:gd name="T51" fmla="*/ 2 h 1285"/>
                <a:gd name="T52" fmla="*/ 1 w 1147"/>
                <a:gd name="T53" fmla="*/ 2 h 1285"/>
                <a:gd name="T54" fmla="*/ 1 w 1147"/>
                <a:gd name="T55" fmla="*/ 2 h 1285"/>
                <a:gd name="T56" fmla="*/ 1 w 1147"/>
                <a:gd name="T57" fmla="*/ 2 h 1285"/>
                <a:gd name="T58" fmla="*/ 1 w 1147"/>
                <a:gd name="T59" fmla="*/ 2 h 1285"/>
                <a:gd name="T60" fmla="*/ 1 w 1147"/>
                <a:gd name="T61" fmla="*/ 2 h 1285"/>
                <a:gd name="T62" fmla="*/ 0 w 1147"/>
                <a:gd name="T63" fmla="*/ 2 h 1285"/>
                <a:gd name="T64" fmla="*/ 0 w 1147"/>
                <a:gd name="T65" fmla="*/ 2 h 1285"/>
                <a:gd name="T66" fmla="*/ 0 w 1147"/>
                <a:gd name="T67" fmla="*/ 2 h 1285"/>
                <a:gd name="T68" fmla="*/ 0 w 1147"/>
                <a:gd name="T69" fmla="*/ 2 h 1285"/>
                <a:gd name="T70" fmla="*/ 0 w 1147"/>
                <a:gd name="T71" fmla="*/ 2 h 1285"/>
                <a:gd name="T72" fmla="*/ 0 w 1147"/>
                <a:gd name="T73" fmla="*/ 1 h 1285"/>
                <a:gd name="T74" fmla="*/ 0 w 1147"/>
                <a:gd name="T75" fmla="*/ 1 h 1285"/>
                <a:gd name="T76" fmla="*/ 0 w 1147"/>
                <a:gd name="T77" fmla="*/ 1 h 1285"/>
                <a:gd name="T78" fmla="*/ 0 w 1147"/>
                <a:gd name="T79" fmla="*/ 1 h 1285"/>
                <a:gd name="T80" fmla="*/ 0 w 1147"/>
                <a:gd name="T81" fmla="*/ 1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a:p>
          </p:txBody>
        </p:sp>
        <p:sp>
          <p:nvSpPr>
            <p:cNvPr id="12531" name="Freeform 176"/>
            <p:cNvSpPr>
              <a:spLocks/>
            </p:cNvSpPr>
            <p:nvPr/>
          </p:nvSpPr>
          <p:spPr bwMode="auto">
            <a:xfrm>
              <a:off x="166" y="1848"/>
              <a:ext cx="145" cy="240"/>
            </a:xfrm>
            <a:custGeom>
              <a:avLst/>
              <a:gdLst>
                <a:gd name="T0" fmla="*/ 1 w 725"/>
                <a:gd name="T1" fmla="*/ 2 h 1198"/>
                <a:gd name="T2" fmla="*/ 1 w 725"/>
                <a:gd name="T3" fmla="*/ 2 h 1198"/>
                <a:gd name="T4" fmla="*/ 1 w 725"/>
                <a:gd name="T5" fmla="*/ 1 h 1198"/>
                <a:gd name="T6" fmla="*/ 0 w 725"/>
                <a:gd name="T7" fmla="*/ 1 h 1198"/>
                <a:gd name="T8" fmla="*/ 0 w 725"/>
                <a:gd name="T9" fmla="*/ 1 h 1198"/>
                <a:gd name="T10" fmla="*/ 0 w 725"/>
                <a:gd name="T11" fmla="*/ 1 h 1198"/>
                <a:gd name="T12" fmla="*/ 0 w 725"/>
                <a:gd name="T13" fmla="*/ 1 h 1198"/>
                <a:gd name="T14" fmla="*/ 0 w 725"/>
                <a:gd name="T15" fmla="*/ 1 h 1198"/>
                <a:gd name="T16" fmla="*/ 0 w 725"/>
                <a:gd name="T17" fmla="*/ 1 h 1198"/>
                <a:gd name="T18" fmla="*/ 0 w 725"/>
                <a:gd name="T19" fmla="*/ 1 h 1198"/>
                <a:gd name="T20" fmla="*/ 0 w 725"/>
                <a:gd name="T21" fmla="*/ 0 h 1198"/>
                <a:gd name="T22" fmla="*/ 1 w 725"/>
                <a:gd name="T23" fmla="*/ 0 h 1198"/>
                <a:gd name="T24" fmla="*/ 1 w 725"/>
                <a:gd name="T25" fmla="*/ 0 h 1198"/>
                <a:gd name="T26" fmla="*/ 0 w 725"/>
                <a:gd name="T27" fmla="*/ 0 h 1198"/>
                <a:gd name="T28" fmla="*/ 0 w 725"/>
                <a:gd name="T29" fmla="*/ 0 h 1198"/>
                <a:gd name="T30" fmla="*/ 0 w 725"/>
                <a:gd name="T31" fmla="*/ 0 h 1198"/>
                <a:gd name="T32" fmla="*/ 1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1 h 1198"/>
                <a:gd name="T46" fmla="*/ 0 w 725"/>
                <a:gd name="T47" fmla="*/ 1 h 1198"/>
                <a:gd name="T48" fmla="*/ 0 w 725"/>
                <a:gd name="T49" fmla="*/ 2 h 1198"/>
                <a:gd name="T50" fmla="*/ 0 w 725"/>
                <a:gd name="T51" fmla="*/ 2 h 1198"/>
                <a:gd name="T52" fmla="*/ 0 w 725"/>
                <a:gd name="T53" fmla="*/ 2 h 1198"/>
                <a:gd name="T54" fmla="*/ 0 w 725"/>
                <a:gd name="T55" fmla="*/ 2 h 1198"/>
                <a:gd name="T56" fmla="*/ 0 w 725"/>
                <a:gd name="T57" fmla="*/ 2 h 1198"/>
                <a:gd name="T58" fmla="*/ 1 w 725"/>
                <a:gd name="T59" fmla="*/ 2 h 1198"/>
                <a:gd name="T60" fmla="*/ 1 w 725"/>
                <a:gd name="T61" fmla="*/ 2 h 1198"/>
                <a:gd name="T62" fmla="*/ 1 w 725"/>
                <a:gd name="T63" fmla="*/ 2 h 1198"/>
                <a:gd name="T64" fmla="*/ 1 w 725"/>
                <a:gd name="T65" fmla="*/ 2 h 1198"/>
                <a:gd name="T66" fmla="*/ 1 w 725"/>
                <a:gd name="T67" fmla="*/ 2 h 1198"/>
                <a:gd name="T68" fmla="*/ 1 w 725"/>
                <a:gd name="T69" fmla="*/ 2 h 1198"/>
                <a:gd name="T70" fmla="*/ 1 w 725"/>
                <a:gd name="T71" fmla="*/ 2 h 1198"/>
                <a:gd name="T72" fmla="*/ 1 w 725"/>
                <a:gd name="T73" fmla="*/ 2 h 1198"/>
                <a:gd name="T74" fmla="*/ 1 w 725"/>
                <a:gd name="T75" fmla="*/ 2 h 1198"/>
                <a:gd name="T76" fmla="*/ 1 w 725"/>
                <a:gd name="T77" fmla="*/ 2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w="9525">
              <a:noFill/>
              <a:round/>
              <a:headEnd/>
              <a:tailEnd/>
            </a:ln>
          </p:spPr>
          <p:txBody>
            <a:bodyPr/>
            <a:lstStyle/>
            <a:p>
              <a:endParaRPr lang="zh-CN" altLang="en-US"/>
            </a:p>
          </p:txBody>
        </p:sp>
        <p:sp>
          <p:nvSpPr>
            <p:cNvPr id="12532" name="Freeform 177"/>
            <p:cNvSpPr>
              <a:spLocks/>
            </p:cNvSpPr>
            <p:nvPr/>
          </p:nvSpPr>
          <p:spPr bwMode="auto">
            <a:xfrm>
              <a:off x="176" y="1968"/>
              <a:ext cx="43" cy="110"/>
            </a:xfrm>
            <a:custGeom>
              <a:avLst/>
              <a:gdLst>
                <a:gd name="T0" fmla="*/ 0 w 211"/>
                <a:gd name="T1" fmla="*/ 1 h 553"/>
                <a:gd name="T2" fmla="*/ 0 w 211"/>
                <a:gd name="T3" fmla="*/ 1 h 553"/>
                <a:gd name="T4" fmla="*/ 0 w 211"/>
                <a:gd name="T5" fmla="*/ 1 h 553"/>
                <a:gd name="T6" fmla="*/ 0 w 211"/>
                <a:gd name="T7" fmla="*/ 1 h 553"/>
                <a:gd name="T8" fmla="*/ 0 w 211"/>
                <a:gd name="T9" fmla="*/ 1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1 h 553"/>
                <a:gd name="T24" fmla="*/ 0 w 211"/>
                <a:gd name="T25" fmla="*/ 1 h 553"/>
                <a:gd name="T26" fmla="*/ 0 w 211"/>
                <a:gd name="T27" fmla="*/ 1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w="9525">
              <a:noFill/>
              <a:round/>
              <a:headEnd/>
              <a:tailEnd/>
            </a:ln>
          </p:spPr>
          <p:txBody>
            <a:bodyPr/>
            <a:lstStyle/>
            <a:p>
              <a:endParaRPr lang="zh-CN" altLang="en-US"/>
            </a:p>
          </p:txBody>
        </p:sp>
        <p:sp>
          <p:nvSpPr>
            <p:cNvPr id="12533" name="Freeform 178"/>
            <p:cNvSpPr>
              <a:spLocks/>
            </p:cNvSpPr>
            <p:nvPr/>
          </p:nvSpPr>
          <p:spPr bwMode="auto">
            <a:xfrm>
              <a:off x="220" y="1878"/>
              <a:ext cx="167" cy="167"/>
            </a:xfrm>
            <a:custGeom>
              <a:avLst/>
              <a:gdLst>
                <a:gd name="T0" fmla="*/ 0 w 838"/>
                <a:gd name="T1" fmla="*/ 0 h 832"/>
                <a:gd name="T2" fmla="*/ 1 w 838"/>
                <a:gd name="T3" fmla="*/ 0 h 832"/>
                <a:gd name="T4" fmla="*/ 0 w 838"/>
                <a:gd name="T5" fmla="*/ 0 h 832"/>
                <a:gd name="T6" fmla="*/ 1 w 838"/>
                <a:gd name="T7" fmla="*/ 1 h 832"/>
                <a:gd name="T8" fmla="*/ 1 w 838"/>
                <a:gd name="T9" fmla="*/ 1 h 832"/>
                <a:gd name="T10" fmla="*/ 0 w 838"/>
                <a:gd name="T11" fmla="*/ 1 h 832"/>
                <a:gd name="T12" fmla="*/ 1 w 838"/>
                <a:gd name="T13" fmla="*/ 1 h 832"/>
                <a:gd name="T14" fmla="*/ 1 w 838"/>
                <a:gd name="T15" fmla="*/ 1 h 832"/>
                <a:gd name="T16" fmla="*/ 1 w 838"/>
                <a:gd name="T17" fmla="*/ 1 h 832"/>
                <a:gd name="T18" fmla="*/ 1 w 838"/>
                <a:gd name="T19" fmla="*/ 1 h 832"/>
                <a:gd name="T20" fmla="*/ 1 w 838"/>
                <a:gd name="T21" fmla="*/ 1 h 832"/>
                <a:gd name="T22" fmla="*/ 1 w 838"/>
                <a:gd name="T23" fmla="*/ 1 h 832"/>
                <a:gd name="T24" fmla="*/ 1 w 838"/>
                <a:gd name="T25" fmla="*/ 1 h 832"/>
                <a:gd name="T26" fmla="*/ 1 w 838"/>
                <a:gd name="T27" fmla="*/ 1 h 832"/>
                <a:gd name="T28" fmla="*/ 1 w 838"/>
                <a:gd name="T29" fmla="*/ 1 h 832"/>
                <a:gd name="T30" fmla="*/ 1 w 838"/>
                <a:gd name="T31" fmla="*/ 1 h 832"/>
                <a:gd name="T32" fmla="*/ 1 w 838"/>
                <a:gd name="T33" fmla="*/ 1 h 832"/>
                <a:gd name="T34" fmla="*/ 1 w 838"/>
                <a:gd name="T35" fmla="*/ 1 h 832"/>
                <a:gd name="T36" fmla="*/ 1 w 838"/>
                <a:gd name="T37" fmla="*/ 1 h 832"/>
                <a:gd name="T38" fmla="*/ 1 w 838"/>
                <a:gd name="T39" fmla="*/ 1 h 832"/>
                <a:gd name="T40" fmla="*/ 1 w 838"/>
                <a:gd name="T41" fmla="*/ 1 h 832"/>
                <a:gd name="T42" fmla="*/ 1 w 838"/>
                <a:gd name="T43" fmla="*/ 1 h 832"/>
                <a:gd name="T44" fmla="*/ 1 w 838"/>
                <a:gd name="T45" fmla="*/ 1 h 832"/>
                <a:gd name="T46" fmla="*/ 1 w 838"/>
                <a:gd name="T47" fmla="*/ 1 h 832"/>
                <a:gd name="T48" fmla="*/ 1 w 838"/>
                <a:gd name="T49" fmla="*/ 1 h 832"/>
                <a:gd name="T50" fmla="*/ 1 w 838"/>
                <a:gd name="T51" fmla="*/ 1 h 832"/>
                <a:gd name="T52" fmla="*/ 1 w 838"/>
                <a:gd name="T53" fmla="*/ 1 h 832"/>
                <a:gd name="T54" fmla="*/ 1 w 838"/>
                <a:gd name="T55" fmla="*/ 1 h 832"/>
                <a:gd name="T56" fmla="*/ 1 w 838"/>
                <a:gd name="T57" fmla="*/ 1 h 832"/>
                <a:gd name="T58" fmla="*/ 0 w 838"/>
                <a:gd name="T59" fmla="*/ 1 h 832"/>
                <a:gd name="T60" fmla="*/ 0 w 838"/>
                <a:gd name="T61" fmla="*/ 1 h 832"/>
                <a:gd name="T62" fmla="*/ 0 w 838"/>
                <a:gd name="T63" fmla="*/ 1 h 832"/>
                <a:gd name="T64" fmla="*/ 1 w 838"/>
                <a:gd name="T65" fmla="*/ 1 h 832"/>
                <a:gd name="T66" fmla="*/ 0 w 838"/>
                <a:gd name="T67" fmla="*/ 1 h 832"/>
                <a:gd name="T68" fmla="*/ 0 w 838"/>
                <a:gd name="T69" fmla="*/ 1 h 832"/>
                <a:gd name="T70" fmla="*/ 0 w 838"/>
                <a:gd name="T71" fmla="*/ 1 h 832"/>
                <a:gd name="T72" fmla="*/ 0 w 838"/>
                <a:gd name="T73" fmla="*/ 1 h 832"/>
                <a:gd name="T74" fmla="*/ 0 w 838"/>
                <a:gd name="T75" fmla="*/ 1 h 832"/>
                <a:gd name="T76" fmla="*/ 0 w 838"/>
                <a:gd name="T77" fmla="*/ 1 h 832"/>
                <a:gd name="T78" fmla="*/ 1 w 838"/>
                <a:gd name="T79" fmla="*/ 1 h 832"/>
                <a:gd name="T80" fmla="*/ 1 w 838"/>
                <a:gd name="T81" fmla="*/ 1 h 832"/>
                <a:gd name="T82" fmla="*/ 0 w 838"/>
                <a:gd name="T83" fmla="*/ 1 h 832"/>
                <a:gd name="T84" fmla="*/ 0 w 838"/>
                <a:gd name="T85" fmla="*/ 1 h 832"/>
                <a:gd name="T86" fmla="*/ 0 w 838"/>
                <a:gd name="T87" fmla="*/ 1 h 832"/>
                <a:gd name="T88" fmla="*/ 0 w 838"/>
                <a:gd name="T89" fmla="*/ 1 h 832"/>
                <a:gd name="T90" fmla="*/ 0 w 838"/>
                <a:gd name="T91" fmla="*/ 1 h 832"/>
                <a:gd name="T92" fmla="*/ 0 w 838"/>
                <a:gd name="T93" fmla="*/ 1 h 832"/>
                <a:gd name="T94" fmla="*/ 0 w 838"/>
                <a:gd name="T95" fmla="*/ 1 h 832"/>
                <a:gd name="T96" fmla="*/ 0 w 838"/>
                <a:gd name="T97" fmla="*/ 1 h 832"/>
                <a:gd name="T98" fmla="*/ 0 w 838"/>
                <a:gd name="T99" fmla="*/ 1 h 832"/>
                <a:gd name="T100" fmla="*/ 0 w 838"/>
                <a:gd name="T101" fmla="*/ 1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w="9525">
              <a:noFill/>
              <a:round/>
              <a:headEnd/>
              <a:tailEnd/>
            </a:ln>
          </p:spPr>
          <p:txBody>
            <a:bodyPr/>
            <a:lstStyle/>
            <a:p>
              <a:endParaRPr lang="zh-CN" altLang="en-US"/>
            </a:p>
          </p:txBody>
        </p:sp>
        <p:sp>
          <p:nvSpPr>
            <p:cNvPr id="12534" name="Freeform 179"/>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w="9525">
              <a:noFill/>
              <a:round/>
              <a:headEnd/>
              <a:tailEnd/>
            </a:ln>
          </p:spPr>
          <p:txBody>
            <a:bodyPr/>
            <a:lstStyle/>
            <a:p>
              <a:endParaRPr lang="zh-CN" altLang="en-US"/>
            </a:p>
          </p:txBody>
        </p:sp>
        <p:sp>
          <p:nvSpPr>
            <p:cNvPr id="12535" name="Freeform 180"/>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w="9525">
              <a:noFill/>
              <a:round/>
              <a:headEnd/>
              <a:tailEnd/>
            </a:ln>
          </p:spPr>
          <p:txBody>
            <a:bodyPr/>
            <a:lstStyle/>
            <a:p>
              <a:endParaRPr lang="zh-CN" altLang="en-US"/>
            </a:p>
          </p:txBody>
        </p:sp>
        <p:sp>
          <p:nvSpPr>
            <p:cNvPr id="12536" name="Freeform 181"/>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w="9525">
              <a:noFill/>
              <a:round/>
              <a:headEnd/>
              <a:tailEnd/>
            </a:ln>
          </p:spPr>
          <p:txBody>
            <a:bodyPr/>
            <a:lstStyle/>
            <a:p>
              <a:endParaRPr lang="zh-CN" altLang="en-US"/>
            </a:p>
          </p:txBody>
        </p:sp>
        <p:sp>
          <p:nvSpPr>
            <p:cNvPr id="12537" name="Freeform 182"/>
            <p:cNvSpPr>
              <a:spLocks/>
            </p:cNvSpPr>
            <p:nvPr/>
          </p:nvSpPr>
          <p:spPr bwMode="auto">
            <a:xfrm>
              <a:off x="286" y="1913"/>
              <a:ext cx="23" cy="73"/>
            </a:xfrm>
            <a:custGeom>
              <a:avLst/>
              <a:gdLst>
                <a:gd name="T0" fmla="*/ 0 w 115"/>
                <a:gd name="T1" fmla="*/ 1 h 368"/>
                <a:gd name="T2" fmla="*/ 0 w 115"/>
                <a:gd name="T3" fmla="*/ 1 h 368"/>
                <a:gd name="T4" fmla="*/ 0 w 115"/>
                <a:gd name="T5" fmla="*/ 1 h 368"/>
                <a:gd name="T6" fmla="*/ 0 w 115"/>
                <a:gd name="T7" fmla="*/ 1 h 368"/>
                <a:gd name="T8" fmla="*/ 0 w 115"/>
                <a:gd name="T9" fmla="*/ 1 h 368"/>
                <a:gd name="T10" fmla="*/ 0 w 115"/>
                <a:gd name="T11" fmla="*/ 1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1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w="9525">
              <a:noFill/>
              <a:round/>
              <a:headEnd/>
              <a:tailEnd/>
            </a:ln>
          </p:spPr>
          <p:txBody>
            <a:bodyPr/>
            <a:lstStyle/>
            <a:p>
              <a:endParaRPr lang="zh-CN" altLang="en-US"/>
            </a:p>
          </p:txBody>
        </p:sp>
        <p:sp>
          <p:nvSpPr>
            <p:cNvPr id="12538" name="Freeform 183"/>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w="9525">
              <a:noFill/>
              <a:round/>
              <a:headEnd/>
              <a:tailEnd/>
            </a:ln>
          </p:spPr>
          <p:txBody>
            <a:bodyPr/>
            <a:lstStyle/>
            <a:p>
              <a:endParaRPr lang="zh-CN" altLang="en-US"/>
            </a:p>
          </p:txBody>
        </p:sp>
        <p:sp>
          <p:nvSpPr>
            <p:cNvPr id="12539" name="Freeform 184"/>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w="9525">
              <a:noFill/>
              <a:round/>
              <a:headEnd/>
              <a:tailEnd/>
            </a:ln>
          </p:spPr>
          <p:txBody>
            <a:bodyPr/>
            <a:lstStyle/>
            <a:p>
              <a:endParaRPr lang="zh-CN" altLang="en-US"/>
            </a:p>
          </p:txBody>
        </p:sp>
        <p:sp>
          <p:nvSpPr>
            <p:cNvPr id="12540" name="Freeform 185"/>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w="9525">
              <a:noFill/>
              <a:round/>
              <a:headEnd/>
              <a:tailEnd/>
            </a:ln>
          </p:spPr>
          <p:txBody>
            <a:bodyPr/>
            <a:lstStyle/>
            <a:p>
              <a:endParaRPr lang="zh-CN" altLang="en-US"/>
            </a:p>
          </p:txBody>
        </p:sp>
      </p:grpSp>
      <p:grpSp>
        <p:nvGrpSpPr>
          <p:cNvPr id="12329" name="Group 186"/>
          <p:cNvGrpSpPr>
            <a:grpSpLocks/>
          </p:cNvGrpSpPr>
          <p:nvPr/>
        </p:nvGrpSpPr>
        <p:grpSpPr bwMode="auto">
          <a:xfrm>
            <a:off x="223838" y="4232275"/>
            <a:ext cx="195262" cy="265113"/>
            <a:chOff x="141" y="2010"/>
            <a:chExt cx="123" cy="167"/>
          </a:xfrm>
        </p:grpSpPr>
        <p:sp>
          <p:nvSpPr>
            <p:cNvPr id="12525" name="Freeform 187"/>
            <p:cNvSpPr>
              <a:spLocks/>
            </p:cNvSpPr>
            <p:nvPr/>
          </p:nvSpPr>
          <p:spPr bwMode="auto">
            <a:xfrm>
              <a:off x="141" y="2010"/>
              <a:ext cx="123" cy="167"/>
            </a:xfrm>
            <a:custGeom>
              <a:avLst/>
              <a:gdLst>
                <a:gd name="T0" fmla="*/ 1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1 h 835"/>
                <a:gd name="T18" fmla="*/ 0 w 617"/>
                <a:gd name="T19" fmla="*/ 1 h 835"/>
                <a:gd name="T20" fmla="*/ 0 w 617"/>
                <a:gd name="T21" fmla="*/ 1 h 835"/>
                <a:gd name="T22" fmla="*/ 0 w 617"/>
                <a:gd name="T23" fmla="*/ 1 h 835"/>
                <a:gd name="T24" fmla="*/ 1 w 617"/>
                <a:gd name="T25" fmla="*/ 1 h 835"/>
                <a:gd name="T26" fmla="*/ 1 w 617"/>
                <a:gd name="T27" fmla="*/ 1 h 835"/>
                <a:gd name="T28" fmla="*/ 1 w 617"/>
                <a:gd name="T29" fmla="*/ 1 h 835"/>
                <a:gd name="T30" fmla="*/ 1 w 617"/>
                <a:gd name="T31" fmla="*/ 1 h 835"/>
                <a:gd name="T32" fmla="*/ 1 w 617"/>
                <a:gd name="T33" fmla="*/ 1 h 835"/>
                <a:gd name="T34" fmla="*/ 1 w 617"/>
                <a:gd name="T35" fmla="*/ 1 h 835"/>
                <a:gd name="T36" fmla="*/ 1 w 617"/>
                <a:gd name="T37" fmla="*/ 1 h 835"/>
                <a:gd name="T38" fmla="*/ 1 w 617"/>
                <a:gd name="T39" fmla="*/ 0 h 835"/>
                <a:gd name="T40" fmla="*/ 1 w 617"/>
                <a:gd name="T41" fmla="*/ 0 h 835"/>
                <a:gd name="T42" fmla="*/ 1 w 617"/>
                <a:gd name="T43" fmla="*/ 0 h 835"/>
                <a:gd name="T44" fmla="*/ 1 w 617"/>
                <a:gd name="T45" fmla="*/ 0 h 835"/>
                <a:gd name="T46" fmla="*/ 1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a:p>
          </p:txBody>
        </p:sp>
        <p:sp>
          <p:nvSpPr>
            <p:cNvPr id="12526" name="Freeform 188"/>
            <p:cNvSpPr>
              <a:spLocks/>
            </p:cNvSpPr>
            <p:nvPr/>
          </p:nvSpPr>
          <p:spPr bwMode="auto">
            <a:xfrm>
              <a:off x="143" y="2019"/>
              <a:ext cx="106" cy="153"/>
            </a:xfrm>
            <a:custGeom>
              <a:avLst/>
              <a:gdLst>
                <a:gd name="T0" fmla="*/ 1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1 h 766"/>
                <a:gd name="T14" fmla="*/ 0 w 531"/>
                <a:gd name="T15" fmla="*/ 1 h 766"/>
                <a:gd name="T16" fmla="*/ 0 w 531"/>
                <a:gd name="T17" fmla="*/ 1 h 766"/>
                <a:gd name="T18" fmla="*/ 0 w 531"/>
                <a:gd name="T19" fmla="*/ 1 h 766"/>
                <a:gd name="T20" fmla="*/ 0 w 531"/>
                <a:gd name="T21" fmla="*/ 1 h 766"/>
                <a:gd name="T22" fmla="*/ 1 w 531"/>
                <a:gd name="T23" fmla="*/ 1 h 766"/>
                <a:gd name="T24" fmla="*/ 1 w 531"/>
                <a:gd name="T25" fmla="*/ 1 h 766"/>
                <a:gd name="T26" fmla="*/ 1 w 531"/>
                <a:gd name="T27" fmla="*/ 1 h 766"/>
                <a:gd name="T28" fmla="*/ 1 w 531"/>
                <a:gd name="T29" fmla="*/ 1 h 766"/>
                <a:gd name="T30" fmla="*/ 1 w 531"/>
                <a:gd name="T31" fmla="*/ 1 h 766"/>
                <a:gd name="T32" fmla="*/ 1 w 531"/>
                <a:gd name="T33" fmla="*/ 1 h 766"/>
                <a:gd name="T34" fmla="*/ 1 w 531"/>
                <a:gd name="T35" fmla="*/ 1 h 766"/>
                <a:gd name="T36" fmla="*/ 1 w 531"/>
                <a:gd name="T37" fmla="*/ 0 h 766"/>
                <a:gd name="T38" fmla="*/ 1 w 531"/>
                <a:gd name="T39" fmla="*/ 0 h 766"/>
                <a:gd name="T40" fmla="*/ 1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w="9525">
              <a:noFill/>
              <a:round/>
              <a:headEnd/>
              <a:tailEnd/>
            </a:ln>
          </p:spPr>
          <p:txBody>
            <a:bodyPr/>
            <a:lstStyle/>
            <a:p>
              <a:endParaRPr lang="zh-CN" altLang="en-US"/>
            </a:p>
          </p:txBody>
        </p:sp>
      </p:grpSp>
      <p:sp>
        <p:nvSpPr>
          <p:cNvPr id="12330" name="Freeform 189"/>
          <p:cNvSpPr>
            <a:spLocks/>
          </p:cNvSpPr>
          <p:nvPr/>
        </p:nvSpPr>
        <p:spPr bwMode="auto">
          <a:xfrm>
            <a:off x="703263" y="4533900"/>
            <a:ext cx="14287" cy="223838"/>
          </a:xfrm>
          <a:custGeom>
            <a:avLst/>
            <a:gdLst>
              <a:gd name="T0" fmla="*/ 2147483647 w 43"/>
              <a:gd name="T1" fmla="*/ 0 h 703"/>
              <a:gd name="T2" fmla="*/ 2147483647 w 43"/>
              <a:gd name="T3" fmla="*/ 2147483647 h 703"/>
              <a:gd name="T4" fmla="*/ 2147483647 w 43"/>
              <a:gd name="T5" fmla="*/ 2147483647 h 703"/>
              <a:gd name="T6" fmla="*/ 2147483647 w 43"/>
              <a:gd name="T7" fmla="*/ 2147483647 h 703"/>
              <a:gd name="T8" fmla="*/ 2147483647 w 43"/>
              <a:gd name="T9" fmla="*/ 2147483647 h 703"/>
              <a:gd name="T10" fmla="*/ 2147483647 w 43"/>
              <a:gd name="T11" fmla="*/ 2147483647 h 703"/>
              <a:gd name="T12" fmla="*/ 2147483647 w 43"/>
              <a:gd name="T13" fmla="*/ 2147483647 h 703"/>
              <a:gd name="T14" fmla="*/ 0 w 43"/>
              <a:gd name="T15" fmla="*/ 2147483647 h 703"/>
              <a:gd name="T16" fmla="*/ 2147483647 w 43"/>
              <a:gd name="T17" fmla="*/ 2147483647 h 703"/>
              <a:gd name="T18" fmla="*/ 2147483647 w 43"/>
              <a:gd name="T19" fmla="*/ 2147483647 h 703"/>
              <a:gd name="T20" fmla="*/ 2147483647 w 43"/>
              <a:gd name="T21" fmla="*/ 2147483647 h 703"/>
              <a:gd name="T22" fmla="*/ 2147483647 w 43"/>
              <a:gd name="T23" fmla="*/ 2147483647 h 703"/>
              <a:gd name="T24" fmla="*/ 2147483647 w 43"/>
              <a:gd name="T25" fmla="*/ 2147483647 h 703"/>
              <a:gd name="T26" fmla="*/ 2147483647 w 43"/>
              <a:gd name="T27" fmla="*/ 2147483647 h 703"/>
              <a:gd name="T28" fmla="*/ 2147483647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w="9525">
            <a:noFill/>
            <a:round/>
            <a:headEnd/>
            <a:tailEnd/>
          </a:ln>
        </p:spPr>
        <p:txBody>
          <a:bodyPr/>
          <a:lstStyle/>
          <a:p>
            <a:endParaRPr lang="zh-CN" altLang="en-US"/>
          </a:p>
        </p:txBody>
      </p:sp>
      <p:sp>
        <p:nvSpPr>
          <p:cNvPr id="12331" name="Freeform 190"/>
          <p:cNvSpPr>
            <a:spLocks/>
          </p:cNvSpPr>
          <p:nvPr/>
        </p:nvSpPr>
        <p:spPr bwMode="auto">
          <a:xfrm>
            <a:off x="646113" y="4537075"/>
            <a:ext cx="34925" cy="11113"/>
          </a:xfrm>
          <a:custGeom>
            <a:avLst/>
            <a:gdLst>
              <a:gd name="T0" fmla="*/ 2147483647 w 112"/>
              <a:gd name="T1" fmla="*/ 0 h 36"/>
              <a:gd name="T2" fmla="*/ 2147483647 w 112"/>
              <a:gd name="T3" fmla="*/ 2147483647 h 36"/>
              <a:gd name="T4" fmla="*/ 2147483647 w 112"/>
              <a:gd name="T5" fmla="*/ 2147483647 h 36"/>
              <a:gd name="T6" fmla="*/ 0 w 112"/>
              <a:gd name="T7" fmla="*/ 2147483647 h 36"/>
              <a:gd name="T8" fmla="*/ 2147483647 w 112"/>
              <a:gd name="T9" fmla="*/ 2147483647 h 36"/>
              <a:gd name="T10" fmla="*/ 2147483647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w="9525">
            <a:noFill/>
            <a:round/>
            <a:headEnd/>
            <a:tailEnd/>
          </a:ln>
        </p:spPr>
        <p:txBody>
          <a:bodyPr/>
          <a:lstStyle/>
          <a:p>
            <a:endParaRPr lang="zh-CN" altLang="en-US"/>
          </a:p>
        </p:txBody>
      </p:sp>
      <p:sp>
        <p:nvSpPr>
          <p:cNvPr id="12332" name="Freeform 191"/>
          <p:cNvSpPr>
            <a:spLocks/>
          </p:cNvSpPr>
          <p:nvPr/>
        </p:nvSpPr>
        <p:spPr bwMode="auto">
          <a:xfrm>
            <a:off x="498475" y="3956050"/>
            <a:ext cx="47625" cy="128588"/>
          </a:xfrm>
          <a:custGeom>
            <a:avLst/>
            <a:gdLst>
              <a:gd name="T0" fmla="*/ 0 w 150"/>
              <a:gd name="T1" fmla="*/ 0 h 407"/>
              <a:gd name="T2" fmla="*/ 2147483647 w 150"/>
              <a:gd name="T3" fmla="*/ 2147483647 h 407"/>
              <a:gd name="T4" fmla="*/ 2147483647 w 150"/>
              <a:gd name="T5" fmla="*/ 2147483647 h 407"/>
              <a:gd name="T6" fmla="*/ 2147483647 w 150"/>
              <a:gd name="T7" fmla="*/ 2147483647 h 407"/>
              <a:gd name="T8" fmla="*/ 2147483647 w 150"/>
              <a:gd name="T9" fmla="*/ 2147483647 h 407"/>
              <a:gd name="T10" fmla="*/ 2147483647 w 150"/>
              <a:gd name="T11" fmla="*/ 2147483647 h 407"/>
              <a:gd name="T12" fmla="*/ 2147483647 w 150"/>
              <a:gd name="T13" fmla="*/ 2147483647 h 407"/>
              <a:gd name="T14" fmla="*/ 2147483647 w 150"/>
              <a:gd name="T15" fmla="*/ 2147483647 h 407"/>
              <a:gd name="T16" fmla="*/ 2147483647 w 150"/>
              <a:gd name="T17" fmla="*/ 2147483647 h 407"/>
              <a:gd name="T18" fmla="*/ 2147483647 w 150"/>
              <a:gd name="T19" fmla="*/ 2147483647 h 407"/>
              <a:gd name="T20" fmla="*/ 2147483647 w 150"/>
              <a:gd name="T21" fmla="*/ 2147483647 h 407"/>
              <a:gd name="T22" fmla="*/ 2147483647 w 150"/>
              <a:gd name="T23" fmla="*/ 2147483647 h 407"/>
              <a:gd name="T24" fmla="*/ 2147483647 w 150"/>
              <a:gd name="T25" fmla="*/ 2147483647 h 407"/>
              <a:gd name="T26" fmla="*/ 2147483647 w 150"/>
              <a:gd name="T27" fmla="*/ 2147483647 h 407"/>
              <a:gd name="T28" fmla="*/ 2147483647 w 150"/>
              <a:gd name="T29" fmla="*/ 2147483647 h 407"/>
              <a:gd name="T30" fmla="*/ 2147483647 w 150"/>
              <a:gd name="T31" fmla="*/ 2147483647 h 407"/>
              <a:gd name="T32" fmla="*/ 2147483647 w 150"/>
              <a:gd name="T33" fmla="*/ 2147483647 h 407"/>
              <a:gd name="T34" fmla="*/ 2147483647 w 150"/>
              <a:gd name="T35" fmla="*/ 2147483647 h 407"/>
              <a:gd name="T36" fmla="*/ 2147483647 w 150"/>
              <a:gd name="T37" fmla="*/ 2147483647 h 407"/>
              <a:gd name="T38" fmla="*/ 2147483647 w 150"/>
              <a:gd name="T39" fmla="*/ 2147483647 h 407"/>
              <a:gd name="T40" fmla="*/ 2147483647 w 150"/>
              <a:gd name="T41" fmla="*/ 2147483647 h 407"/>
              <a:gd name="T42" fmla="*/ 2147483647 w 150"/>
              <a:gd name="T43" fmla="*/ 2147483647 h 407"/>
              <a:gd name="T44" fmla="*/ 2147483647 w 150"/>
              <a:gd name="T45" fmla="*/ 2147483647 h 407"/>
              <a:gd name="T46" fmla="*/ 2147483647 w 150"/>
              <a:gd name="T47" fmla="*/ 2147483647 h 407"/>
              <a:gd name="T48" fmla="*/ 2147483647 w 150"/>
              <a:gd name="T49" fmla="*/ 2147483647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p:spPr>
        <p:txBody>
          <a:bodyPr/>
          <a:lstStyle/>
          <a:p>
            <a:endParaRPr lang="zh-CN" altLang="en-US"/>
          </a:p>
        </p:txBody>
      </p:sp>
      <p:sp>
        <p:nvSpPr>
          <p:cNvPr id="12333" name="Text Box 192"/>
          <p:cNvSpPr txBox="1">
            <a:spLocks noChangeArrowheads="1"/>
          </p:cNvSpPr>
          <p:nvPr/>
        </p:nvSpPr>
        <p:spPr bwMode="auto">
          <a:xfrm>
            <a:off x="7772400" y="46720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12334" name="Oval 193"/>
          <p:cNvSpPr>
            <a:spLocks noChangeArrowheads="1"/>
          </p:cNvSpPr>
          <p:nvPr/>
        </p:nvSpPr>
        <p:spPr bwMode="auto">
          <a:xfrm>
            <a:off x="762000" y="406241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grpSp>
        <p:nvGrpSpPr>
          <p:cNvPr id="12335" name="Group 194"/>
          <p:cNvGrpSpPr>
            <a:grpSpLocks/>
          </p:cNvGrpSpPr>
          <p:nvPr/>
        </p:nvGrpSpPr>
        <p:grpSpPr bwMode="auto">
          <a:xfrm>
            <a:off x="7926388" y="3698875"/>
            <a:ext cx="709612" cy="495300"/>
            <a:chOff x="4993" y="1674"/>
            <a:chExt cx="447" cy="312"/>
          </a:xfrm>
        </p:grpSpPr>
        <p:grpSp>
          <p:nvGrpSpPr>
            <p:cNvPr id="12474" name="Group 195"/>
            <p:cNvGrpSpPr>
              <a:grpSpLocks/>
            </p:cNvGrpSpPr>
            <p:nvPr/>
          </p:nvGrpSpPr>
          <p:grpSpPr bwMode="auto">
            <a:xfrm>
              <a:off x="4993" y="1674"/>
              <a:ext cx="345" cy="282"/>
              <a:chOff x="4993" y="1674"/>
              <a:chExt cx="345" cy="282"/>
            </a:xfrm>
          </p:grpSpPr>
          <p:grpSp>
            <p:nvGrpSpPr>
              <p:cNvPr id="12507" name="Group 196"/>
              <p:cNvGrpSpPr>
                <a:grpSpLocks/>
              </p:cNvGrpSpPr>
              <p:nvPr/>
            </p:nvGrpSpPr>
            <p:grpSpPr bwMode="auto">
              <a:xfrm>
                <a:off x="4993" y="1674"/>
                <a:ext cx="345" cy="282"/>
                <a:chOff x="4993" y="1674"/>
                <a:chExt cx="345" cy="282"/>
              </a:xfrm>
            </p:grpSpPr>
            <p:grpSp>
              <p:nvGrpSpPr>
                <p:cNvPr id="12516" name="Group 197"/>
                <p:cNvGrpSpPr>
                  <a:grpSpLocks/>
                </p:cNvGrpSpPr>
                <p:nvPr/>
              </p:nvGrpSpPr>
              <p:grpSpPr bwMode="auto">
                <a:xfrm>
                  <a:off x="4993" y="1833"/>
                  <a:ext cx="345" cy="123"/>
                  <a:chOff x="4993" y="1833"/>
                  <a:chExt cx="345" cy="123"/>
                </a:xfrm>
              </p:grpSpPr>
              <p:sp>
                <p:nvSpPr>
                  <p:cNvPr id="12522" name="Freeform 198"/>
                  <p:cNvSpPr>
                    <a:spLocks/>
                  </p:cNvSpPr>
                  <p:nvPr/>
                </p:nvSpPr>
                <p:spPr bwMode="auto">
                  <a:xfrm>
                    <a:off x="5140" y="1833"/>
                    <a:ext cx="198" cy="123"/>
                  </a:xfrm>
                  <a:custGeom>
                    <a:avLst/>
                    <a:gdLst>
                      <a:gd name="T0" fmla="*/ 0 w 1188"/>
                      <a:gd name="T1" fmla="*/ 0 h 738"/>
                      <a:gd name="T2" fmla="*/ 0 w 1188"/>
                      <a:gd name="T3" fmla="*/ 0 h 738"/>
                      <a:gd name="T4" fmla="*/ 1 w 1188"/>
                      <a:gd name="T5" fmla="*/ 0 h 738"/>
                      <a:gd name="T6" fmla="*/ 1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a:p>
                </p:txBody>
              </p:sp>
              <p:sp>
                <p:nvSpPr>
                  <p:cNvPr id="12523" name="Freeform 199"/>
                  <p:cNvSpPr>
                    <a:spLocks/>
                  </p:cNvSpPr>
                  <p:nvPr/>
                </p:nvSpPr>
                <p:spPr bwMode="auto">
                  <a:xfrm>
                    <a:off x="4993" y="1862"/>
                    <a:ext cx="147" cy="94"/>
                  </a:xfrm>
                  <a:custGeom>
                    <a:avLst/>
                    <a:gdLst>
                      <a:gd name="T0" fmla="*/ 1 w 882"/>
                      <a:gd name="T1" fmla="*/ 0 h 563"/>
                      <a:gd name="T2" fmla="*/ 1 w 882"/>
                      <a:gd name="T3" fmla="*/ 1 h 563"/>
                      <a:gd name="T4" fmla="*/ 0 w 882"/>
                      <a:gd name="T5" fmla="*/ 0 h 563"/>
                      <a:gd name="T6" fmla="*/ 0 w 882"/>
                      <a:gd name="T7" fmla="*/ 0 h 563"/>
                      <a:gd name="T8" fmla="*/ 1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a:p>
                </p:txBody>
              </p:sp>
              <p:sp>
                <p:nvSpPr>
                  <p:cNvPr id="12524" name="Freeform 200"/>
                  <p:cNvSpPr>
                    <a:spLocks/>
                  </p:cNvSpPr>
                  <p:nvPr/>
                </p:nvSpPr>
                <p:spPr bwMode="auto">
                  <a:xfrm>
                    <a:off x="4993" y="1833"/>
                    <a:ext cx="345" cy="38"/>
                  </a:xfrm>
                  <a:custGeom>
                    <a:avLst/>
                    <a:gdLst>
                      <a:gd name="T0" fmla="*/ 0 w 2070"/>
                      <a:gd name="T1" fmla="*/ 0 h 225"/>
                      <a:gd name="T2" fmla="*/ 1 w 2070"/>
                      <a:gd name="T3" fmla="*/ 0 h 225"/>
                      <a:gd name="T4" fmla="*/ 1 w 2070"/>
                      <a:gd name="T5" fmla="*/ 0 h 225"/>
                      <a:gd name="T6" fmla="*/ 1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a:p>
                </p:txBody>
              </p:sp>
            </p:grpSp>
            <p:sp>
              <p:nvSpPr>
                <p:cNvPr id="12517" name="Freeform 201"/>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1 w 751"/>
                    <a:gd name="T7" fmla="*/ 0 h 210"/>
                    <a:gd name="T8" fmla="*/ 1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a:p>
              </p:txBody>
            </p:sp>
            <p:grpSp>
              <p:nvGrpSpPr>
                <p:cNvPr id="12518" name="Group 202"/>
                <p:cNvGrpSpPr>
                  <a:grpSpLocks/>
                </p:cNvGrpSpPr>
                <p:nvPr/>
              </p:nvGrpSpPr>
              <p:grpSpPr bwMode="auto">
                <a:xfrm>
                  <a:off x="5020" y="1674"/>
                  <a:ext cx="279" cy="176"/>
                  <a:chOff x="5020" y="1674"/>
                  <a:chExt cx="279" cy="176"/>
                </a:xfrm>
              </p:grpSpPr>
              <p:sp>
                <p:nvSpPr>
                  <p:cNvPr id="12519" name="Freeform 203"/>
                  <p:cNvSpPr>
                    <a:spLocks/>
                  </p:cNvSpPr>
                  <p:nvPr/>
                </p:nvSpPr>
                <p:spPr bwMode="auto">
                  <a:xfrm>
                    <a:off x="5139" y="1674"/>
                    <a:ext cx="160" cy="172"/>
                  </a:xfrm>
                  <a:custGeom>
                    <a:avLst/>
                    <a:gdLst>
                      <a:gd name="T0" fmla="*/ 0 w 960"/>
                      <a:gd name="T1" fmla="*/ 1 h 1031"/>
                      <a:gd name="T2" fmla="*/ 0 w 960"/>
                      <a:gd name="T3" fmla="*/ 0 h 1031"/>
                      <a:gd name="T4" fmla="*/ 1 w 960"/>
                      <a:gd name="T5" fmla="*/ 0 h 1031"/>
                      <a:gd name="T6" fmla="*/ 1 w 960"/>
                      <a:gd name="T7" fmla="*/ 1 h 1031"/>
                      <a:gd name="T8" fmla="*/ 0 w 960"/>
                      <a:gd name="T9" fmla="*/ 1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a:p>
                </p:txBody>
              </p:sp>
              <p:sp>
                <p:nvSpPr>
                  <p:cNvPr id="12520" name="Freeform 204"/>
                  <p:cNvSpPr>
                    <a:spLocks/>
                  </p:cNvSpPr>
                  <p:nvPr/>
                </p:nvSpPr>
                <p:spPr bwMode="auto">
                  <a:xfrm>
                    <a:off x="5020" y="1679"/>
                    <a:ext cx="141" cy="171"/>
                  </a:xfrm>
                  <a:custGeom>
                    <a:avLst/>
                    <a:gdLst>
                      <a:gd name="T0" fmla="*/ 0 w 850"/>
                      <a:gd name="T1" fmla="*/ 0 h 1026"/>
                      <a:gd name="T2" fmla="*/ 0 w 850"/>
                      <a:gd name="T3" fmla="*/ 0 h 1026"/>
                      <a:gd name="T4" fmla="*/ 0 w 850"/>
                      <a:gd name="T5" fmla="*/ 1 h 1026"/>
                      <a:gd name="T6" fmla="*/ 1 w 850"/>
                      <a:gd name="T7" fmla="*/ 1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a:p>
                </p:txBody>
              </p:sp>
              <p:sp>
                <p:nvSpPr>
                  <p:cNvPr id="12521" name="Freeform 205"/>
                  <p:cNvSpPr>
                    <a:spLocks/>
                  </p:cNvSpPr>
                  <p:nvPr/>
                </p:nvSpPr>
                <p:spPr bwMode="auto">
                  <a:xfrm>
                    <a:off x="5166" y="1691"/>
                    <a:ext cx="115" cy="129"/>
                  </a:xfrm>
                  <a:custGeom>
                    <a:avLst/>
                    <a:gdLst>
                      <a:gd name="T0" fmla="*/ 0 w 689"/>
                      <a:gd name="T1" fmla="*/ 0 h 778"/>
                      <a:gd name="T2" fmla="*/ 0 w 689"/>
                      <a:gd name="T3" fmla="*/ 0 h 778"/>
                      <a:gd name="T4" fmla="*/ 1 w 689"/>
                      <a:gd name="T5" fmla="*/ 0 h 778"/>
                      <a:gd name="T6" fmla="*/ 1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a:p>
                </p:txBody>
              </p:sp>
            </p:grpSp>
          </p:grpSp>
          <p:grpSp>
            <p:nvGrpSpPr>
              <p:cNvPr id="12508" name="Group 206"/>
              <p:cNvGrpSpPr>
                <a:grpSpLocks/>
              </p:cNvGrpSpPr>
              <p:nvPr/>
            </p:nvGrpSpPr>
            <p:grpSpPr bwMode="auto">
              <a:xfrm>
                <a:off x="5212" y="1846"/>
                <a:ext cx="113" cy="80"/>
                <a:chOff x="5212" y="1846"/>
                <a:chExt cx="113" cy="80"/>
              </a:xfrm>
            </p:grpSpPr>
            <p:sp>
              <p:nvSpPr>
                <p:cNvPr id="12509" name="Freeform 207"/>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a:p>
              </p:txBody>
            </p:sp>
            <p:sp>
              <p:nvSpPr>
                <p:cNvPr id="12510" name="Line 208"/>
                <p:cNvSpPr>
                  <a:spLocks noChangeShapeType="1"/>
                </p:cNvSpPr>
                <p:nvPr/>
              </p:nvSpPr>
              <p:spPr bwMode="auto">
                <a:xfrm flipV="1">
                  <a:off x="5286" y="1866"/>
                  <a:ext cx="30" cy="7"/>
                </a:xfrm>
                <a:prstGeom prst="line">
                  <a:avLst/>
                </a:prstGeom>
                <a:noFill/>
                <a:ln w="9525">
                  <a:solidFill>
                    <a:srgbClr val="000000"/>
                  </a:solidFill>
                  <a:round/>
                  <a:headEnd/>
                  <a:tailEnd/>
                </a:ln>
              </p:spPr>
              <p:txBody>
                <a:bodyPr/>
                <a:lstStyle/>
                <a:p>
                  <a:endParaRPr lang="zh-CN" altLang="en-US"/>
                </a:p>
              </p:txBody>
            </p:sp>
            <p:sp>
              <p:nvSpPr>
                <p:cNvPr id="12511" name="Line 209"/>
                <p:cNvSpPr>
                  <a:spLocks noChangeShapeType="1"/>
                </p:cNvSpPr>
                <p:nvPr/>
              </p:nvSpPr>
              <p:spPr bwMode="auto">
                <a:xfrm flipH="1">
                  <a:off x="5231" y="1876"/>
                  <a:ext cx="39" cy="9"/>
                </a:xfrm>
                <a:prstGeom prst="line">
                  <a:avLst/>
                </a:prstGeom>
                <a:noFill/>
                <a:ln w="9525">
                  <a:solidFill>
                    <a:srgbClr val="000000"/>
                  </a:solidFill>
                  <a:round/>
                  <a:headEnd/>
                  <a:tailEnd/>
                </a:ln>
              </p:spPr>
              <p:txBody>
                <a:bodyPr/>
                <a:lstStyle/>
                <a:p>
                  <a:endParaRPr lang="zh-CN" altLang="en-US"/>
                </a:p>
              </p:txBody>
            </p:sp>
            <p:sp>
              <p:nvSpPr>
                <p:cNvPr id="12512" name="Line 210"/>
                <p:cNvSpPr>
                  <a:spLocks noChangeShapeType="1"/>
                </p:cNvSpPr>
                <p:nvPr/>
              </p:nvSpPr>
              <p:spPr bwMode="auto">
                <a:xfrm>
                  <a:off x="5277" y="1856"/>
                  <a:ext cx="1" cy="52"/>
                </a:xfrm>
                <a:prstGeom prst="line">
                  <a:avLst/>
                </a:prstGeom>
                <a:noFill/>
                <a:ln w="1588">
                  <a:solidFill>
                    <a:srgbClr val="000000"/>
                  </a:solidFill>
                  <a:round/>
                  <a:headEnd/>
                  <a:tailEnd/>
                </a:ln>
              </p:spPr>
              <p:txBody>
                <a:bodyPr/>
                <a:lstStyle/>
                <a:p>
                  <a:endParaRPr lang="zh-CN" altLang="en-US"/>
                </a:p>
              </p:txBody>
            </p:sp>
            <p:sp>
              <p:nvSpPr>
                <p:cNvPr id="12513" name="Line 211"/>
                <p:cNvSpPr>
                  <a:spLocks noChangeShapeType="1"/>
                </p:cNvSpPr>
                <p:nvPr/>
              </p:nvSpPr>
              <p:spPr bwMode="auto">
                <a:xfrm>
                  <a:off x="5223" y="1868"/>
                  <a:ext cx="1" cy="57"/>
                </a:xfrm>
                <a:prstGeom prst="line">
                  <a:avLst/>
                </a:prstGeom>
                <a:noFill/>
                <a:ln w="1588">
                  <a:solidFill>
                    <a:srgbClr val="000000"/>
                  </a:solidFill>
                  <a:round/>
                  <a:headEnd/>
                  <a:tailEnd/>
                </a:ln>
              </p:spPr>
              <p:txBody>
                <a:bodyPr/>
                <a:lstStyle/>
                <a:p>
                  <a:endParaRPr lang="zh-CN" altLang="en-US"/>
                </a:p>
              </p:txBody>
            </p:sp>
            <p:sp>
              <p:nvSpPr>
                <p:cNvPr id="12514" name="Line 212"/>
                <p:cNvSpPr>
                  <a:spLocks noChangeShapeType="1"/>
                </p:cNvSpPr>
                <p:nvPr/>
              </p:nvSpPr>
              <p:spPr bwMode="auto">
                <a:xfrm flipH="1">
                  <a:off x="5223" y="1867"/>
                  <a:ext cx="102" cy="26"/>
                </a:xfrm>
                <a:prstGeom prst="line">
                  <a:avLst/>
                </a:prstGeom>
                <a:noFill/>
                <a:ln w="1588">
                  <a:solidFill>
                    <a:srgbClr val="000000"/>
                  </a:solidFill>
                  <a:round/>
                  <a:headEnd/>
                  <a:tailEnd/>
                </a:ln>
              </p:spPr>
              <p:txBody>
                <a:bodyPr/>
                <a:lstStyle/>
                <a:p>
                  <a:endParaRPr lang="zh-CN" altLang="en-US"/>
                </a:p>
              </p:txBody>
            </p:sp>
            <p:sp>
              <p:nvSpPr>
                <p:cNvPr id="12515" name="Line 213"/>
                <p:cNvSpPr>
                  <a:spLocks noChangeShapeType="1"/>
                </p:cNvSpPr>
                <p:nvPr/>
              </p:nvSpPr>
              <p:spPr bwMode="auto">
                <a:xfrm flipV="1">
                  <a:off x="5223" y="1860"/>
                  <a:ext cx="102" cy="23"/>
                </a:xfrm>
                <a:prstGeom prst="line">
                  <a:avLst/>
                </a:prstGeom>
                <a:noFill/>
                <a:ln w="1588">
                  <a:solidFill>
                    <a:srgbClr val="000000"/>
                  </a:solidFill>
                  <a:round/>
                  <a:headEnd/>
                  <a:tailEnd/>
                </a:ln>
              </p:spPr>
              <p:txBody>
                <a:bodyPr/>
                <a:lstStyle/>
                <a:p>
                  <a:endParaRPr lang="zh-CN" altLang="en-US"/>
                </a:p>
              </p:txBody>
            </p:sp>
          </p:grpSp>
        </p:grpSp>
        <p:grpSp>
          <p:nvGrpSpPr>
            <p:cNvPr id="12475" name="Group 214"/>
            <p:cNvGrpSpPr>
              <a:grpSpLocks/>
            </p:cNvGrpSpPr>
            <p:nvPr/>
          </p:nvGrpSpPr>
          <p:grpSpPr bwMode="auto">
            <a:xfrm>
              <a:off x="5170" y="1848"/>
              <a:ext cx="270" cy="138"/>
              <a:chOff x="5170" y="1848"/>
              <a:chExt cx="270" cy="138"/>
            </a:xfrm>
          </p:grpSpPr>
          <p:grpSp>
            <p:nvGrpSpPr>
              <p:cNvPr id="12476" name="Group 215"/>
              <p:cNvGrpSpPr>
                <a:grpSpLocks/>
              </p:cNvGrpSpPr>
              <p:nvPr/>
            </p:nvGrpSpPr>
            <p:grpSpPr bwMode="auto">
              <a:xfrm>
                <a:off x="5188" y="1923"/>
                <a:ext cx="43" cy="32"/>
                <a:chOff x="5188" y="1923"/>
                <a:chExt cx="43" cy="32"/>
              </a:xfrm>
            </p:grpSpPr>
            <p:sp>
              <p:nvSpPr>
                <p:cNvPr id="12505" name="Freeform 216"/>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a:p>
              </p:txBody>
            </p:sp>
            <p:sp>
              <p:nvSpPr>
                <p:cNvPr id="12506" name="Freeform 217"/>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a:p>
              </p:txBody>
            </p:sp>
          </p:grpSp>
          <p:grpSp>
            <p:nvGrpSpPr>
              <p:cNvPr id="12477" name="Group 218"/>
              <p:cNvGrpSpPr>
                <a:grpSpLocks/>
              </p:cNvGrpSpPr>
              <p:nvPr/>
            </p:nvGrpSpPr>
            <p:grpSpPr bwMode="auto">
              <a:xfrm>
                <a:off x="5170" y="1848"/>
                <a:ext cx="270" cy="138"/>
                <a:chOff x="5170" y="1848"/>
                <a:chExt cx="270" cy="138"/>
              </a:xfrm>
            </p:grpSpPr>
            <p:sp>
              <p:nvSpPr>
                <p:cNvPr id="12478" name="Freeform 219"/>
                <p:cNvSpPr>
                  <a:spLocks/>
                </p:cNvSpPr>
                <p:nvPr/>
              </p:nvSpPr>
              <p:spPr bwMode="auto">
                <a:xfrm>
                  <a:off x="5175" y="1848"/>
                  <a:ext cx="264" cy="122"/>
                </a:xfrm>
                <a:custGeom>
                  <a:avLst/>
                  <a:gdLst>
                    <a:gd name="T0" fmla="*/ 0 w 1583"/>
                    <a:gd name="T1" fmla="*/ 0 h 729"/>
                    <a:gd name="T2" fmla="*/ 1 w 1583"/>
                    <a:gd name="T3" fmla="*/ 1 h 729"/>
                    <a:gd name="T4" fmla="*/ 1 w 1583"/>
                    <a:gd name="T5" fmla="*/ 0 h 729"/>
                    <a:gd name="T6" fmla="*/ 1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a:p>
              </p:txBody>
            </p:sp>
            <p:sp>
              <p:nvSpPr>
                <p:cNvPr id="12479" name="Freeform 220"/>
                <p:cNvSpPr>
                  <a:spLocks/>
                </p:cNvSpPr>
                <p:nvPr/>
              </p:nvSpPr>
              <p:spPr bwMode="auto">
                <a:xfrm>
                  <a:off x="5170" y="1899"/>
                  <a:ext cx="133" cy="86"/>
                </a:xfrm>
                <a:custGeom>
                  <a:avLst/>
                  <a:gdLst>
                    <a:gd name="T0" fmla="*/ 0 w 792"/>
                    <a:gd name="T1" fmla="*/ 0 h 516"/>
                    <a:gd name="T2" fmla="*/ 1 w 792"/>
                    <a:gd name="T3" fmla="*/ 0 h 516"/>
                    <a:gd name="T4" fmla="*/ 1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a:p>
              </p:txBody>
            </p:sp>
            <p:sp>
              <p:nvSpPr>
                <p:cNvPr id="12480" name="Freeform 221"/>
                <p:cNvSpPr>
                  <a:spLocks/>
                </p:cNvSpPr>
                <p:nvPr/>
              </p:nvSpPr>
              <p:spPr bwMode="auto">
                <a:xfrm>
                  <a:off x="5299" y="1901"/>
                  <a:ext cx="141" cy="85"/>
                </a:xfrm>
                <a:custGeom>
                  <a:avLst/>
                  <a:gdLst>
                    <a:gd name="T0" fmla="*/ 0 w 846"/>
                    <a:gd name="T1" fmla="*/ 0 h 507"/>
                    <a:gd name="T2" fmla="*/ 0 w 846"/>
                    <a:gd name="T3" fmla="*/ 0 h 507"/>
                    <a:gd name="T4" fmla="*/ 1 w 846"/>
                    <a:gd name="T5" fmla="*/ 0 h 507"/>
                    <a:gd name="T6" fmla="*/ 1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a:p>
              </p:txBody>
            </p:sp>
            <p:sp>
              <p:nvSpPr>
                <p:cNvPr id="12481" name="Freeform 222"/>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w="9525">
                  <a:noFill/>
                  <a:round/>
                  <a:headEnd/>
                  <a:tailEnd/>
                </a:ln>
              </p:spPr>
              <p:txBody>
                <a:bodyPr/>
                <a:lstStyle/>
                <a:p>
                  <a:endParaRPr lang="zh-CN" altLang="en-US"/>
                </a:p>
              </p:txBody>
            </p:sp>
            <p:sp>
              <p:nvSpPr>
                <p:cNvPr id="12482" name="Freeform 223"/>
                <p:cNvSpPr>
                  <a:spLocks/>
                </p:cNvSpPr>
                <p:nvPr/>
              </p:nvSpPr>
              <p:spPr bwMode="auto">
                <a:xfrm>
                  <a:off x="5270" y="1868"/>
                  <a:ext cx="156" cy="72"/>
                </a:xfrm>
                <a:custGeom>
                  <a:avLst/>
                  <a:gdLst>
                    <a:gd name="T0" fmla="*/ 0 w 938"/>
                    <a:gd name="T1" fmla="*/ 0 h 434"/>
                    <a:gd name="T2" fmla="*/ 0 w 938"/>
                    <a:gd name="T3" fmla="*/ 0 h 434"/>
                    <a:gd name="T4" fmla="*/ 1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w="9525">
                  <a:noFill/>
                  <a:round/>
                  <a:headEnd/>
                  <a:tailEnd/>
                </a:ln>
              </p:spPr>
              <p:txBody>
                <a:bodyPr/>
                <a:lstStyle/>
                <a:p>
                  <a:endParaRPr lang="zh-CN" altLang="en-US"/>
                </a:p>
              </p:txBody>
            </p:sp>
            <p:sp>
              <p:nvSpPr>
                <p:cNvPr id="12483" name="Freeform 224"/>
                <p:cNvSpPr>
                  <a:spLocks/>
                </p:cNvSpPr>
                <p:nvPr/>
              </p:nvSpPr>
              <p:spPr bwMode="auto">
                <a:xfrm>
                  <a:off x="5188" y="1852"/>
                  <a:ext cx="172" cy="66"/>
                </a:xfrm>
                <a:custGeom>
                  <a:avLst/>
                  <a:gdLst>
                    <a:gd name="T0" fmla="*/ 0 w 1034"/>
                    <a:gd name="T1" fmla="*/ 0 h 395"/>
                    <a:gd name="T2" fmla="*/ 0 w 1034"/>
                    <a:gd name="T3" fmla="*/ 0 h 395"/>
                    <a:gd name="T4" fmla="*/ 1 w 1034"/>
                    <a:gd name="T5" fmla="*/ 0 h 395"/>
                    <a:gd name="T6" fmla="*/ 1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w="9525">
                  <a:noFill/>
                  <a:round/>
                  <a:headEnd/>
                  <a:tailEnd/>
                </a:ln>
              </p:spPr>
              <p:txBody>
                <a:bodyPr/>
                <a:lstStyle/>
                <a:p>
                  <a:endParaRPr lang="zh-CN" altLang="en-US"/>
                </a:p>
              </p:txBody>
            </p:sp>
            <p:sp>
              <p:nvSpPr>
                <p:cNvPr id="12484" name="Line 225"/>
                <p:cNvSpPr>
                  <a:spLocks noChangeShapeType="1"/>
                </p:cNvSpPr>
                <p:nvPr/>
              </p:nvSpPr>
              <p:spPr bwMode="auto">
                <a:xfrm flipV="1">
                  <a:off x="5193" y="1855"/>
                  <a:ext cx="148" cy="51"/>
                </a:xfrm>
                <a:prstGeom prst="line">
                  <a:avLst/>
                </a:prstGeom>
                <a:noFill/>
                <a:ln w="4763">
                  <a:solidFill>
                    <a:srgbClr val="808080"/>
                  </a:solidFill>
                  <a:round/>
                  <a:headEnd/>
                  <a:tailEnd/>
                </a:ln>
              </p:spPr>
              <p:txBody>
                <a:bodyPr/>
                <a:lstStyle/>
                <a:p>
                  <a:endParaRPr lang="zh-CN" altLang="en-US"/>
                </a:p>
              </p:txBody>
            </p:sp>
            <p:sp>
              <p:nvSpPr>
                <p:cNvPr id="12485" name="Line 226"/>
                <p:cNvSpPr>
                  <a:spLocks noChangeShapeType="1"/>
                </p:cNvSpPr>
                <p:nvPr/>
              </p:nvSpPr>
              <p:spPr bwMode="auto">
                <a:xfrm flipV="1">
                  <a:off x="5205" y="1858"/>
                  <a:ext cx="144" cy="52"/>
                </a:xfrm>
                <a:prstGeom prst="line">
                  <a:avLst/>
                </a:prstGeom>
                <a:noFill/>
                <a:ln w="4763">
                  <a:solidFill>
                    <a:srgbClr val="808080"/>
                  </a:solidFill>
                  <a:round/>
                  <a:headEnd/>
                  <a:tailEnd/>
                </a:ln>
              </p:spPr>
              <p:txBody>
                <a:bodyPr/>
                <a:lstStyle/>
                <a:p>
                  <a:endParaRPr lang="zh-CN" altLang="en-US"/>
                </a:p>
              </p:txBody>
            </p:sp>
            <p:sp>
              <p:nvSpPr>
                <p:cNvPr id="12486" name="Line 227"/>
                <p:cNvSpPr>
                  <a:spLocks noChangeShapeType="1"/>
                </p:cNvSpPr>
                <p:nvPr/>
              </p:nvSpPr>
              <p:spPr bwMode="auto">
                <a:xfrm flipV="1">
                  <a:off x="5214" y="1862"/>
                  <a:ext cx="141" cy="54"/>
                </a:xfrm>
                <a:prstGeom prst="line">
                  <a:avLst/>
                </a:prstGeom>
                <a:noFill/>
                <a:ln w="4763">
                  <a:solidFill>
                    <a:srgbClr val="808080"/>
                  </a:solidFill>
                  <a:round/>
                  <a:headEnd/>
                  <a:tailEnd/>
                </a:ln>
              </p:spPr>
              <p:txBody>
                <a:bodyPr/>
                <a:lstStyle/>
                <a:p>
                  <a:endParaRPr lang="zh-CN" altLang="en-US"/>
                </a:p>
              </p:txBody>
            </p:sp>
            <p:sp>
              <p:nvSpPr>
                <p:cNvPr id="12487" name="Line 228"/>
                <p:cNvSpPr>
                  <a:spLocks noChangeShapeType="1"/>
                </p:cNvSpPr>
                <p:nvPr/>
              </p:nvSpPr>
              <p:spPr bwMode="auto">
                <a:xfrm flipV="1">
                  <a:off x="5235" y="1871"/>
                  <a:ext cx="138" cy="55"/>
                </a:xfrm>
                <a:prstGeom prst="line">
                  <a:avLst/>
                </a:prstGeom>
                <a:noFill/>
                <a:ln w="4763">
                  <a:solidFill>
                    <a:srgbClr val="808080"/>
                  </a:solidFill>
                  <a:round/>
                  <a:headEnd/>
                  <a:tailEnd/>
                </a:ln>
              </p:spPr>
              <p:txBody>
                <a:bodyPr/>
                <a:lstStyle/>
                <a:p>
                  <a:endParaRPr lang="zh-CN" altLang="en-US"/>
                </a:p>
              </p:txBody>
            </p:sp>
            <p:sp>
              <p:nvSpPr>
                <p:cNvPr id="12488" name="Line 229"/>
                <p:cNvSpPr>
                  <a:spLocks noChangeShapeType="1"/>
                </p:cNvSpPr>
                <p:nvPr/>
              </p:nvSpPr>
              <p:spPr bwMode="auto">
                <a:xfrm flipV="1">
                  <a:off x="5246" y="1877"/>
                  <a:ext cx="137" cy="56"/>
                </a:xfrm>
                <a:prstGeom prst="line">
                  <a:avLst/>
                </a:prstGeom>
                <a:noFill/>
                <a:ln w="4763">
                  <a:solidFill>
                    <a:srgbClr val="808080"/>
                  </a:solidFill>
                  <a:round/>
                  <a:headEnd/>
                  <a:tailEnd/>
                </a:ln>
              </p:spPr>
              <p:txBody>
                <a:bodyPr/>
                <a:lstStyle/>
                <a:p>
                  <a:endParaRPr lang="zh-CN" altLang="en-US"/>
                </a:p>
              </p:txBody>
            </p:sp>
            <p:sp>
              <p:nvSpPr>
                <p:cNvPr id="12489" name="Line 230"/>
                <p:cNvSpPr>
                  <a:spLocks noChangeShapeType="1"/>
                </p:cNvSpPr>
                <p:nvPr/>
              </p:nvSpPr>
              <p:spPr bwMode="auto">
                <a:xfrm flipV="1">
                  <a:off x="5261" y="1885"/>
                  <a:ext cx="124" cy="53"/>
                </a:xfrm>
                <a:prstGeom prst="line">
                  <a:avLst/>
                </a:prstGeom>
                <a:noFill/>
                <a:ln w="4763">
                  <a:solidFill>
                    <a:srgbClr val="808080"/>
                  </a:solidFill>
                  <a:round/>
                  <a:headEnd/>
                  <a:tailEnd/>
                </a:ln>
              </p:spPr>
              <p:txBody>
                <a:bodyPr/>
                <a:lstStyle/>
                <a:p>
                  <a:endParaRPr lang="zh-CN" altLang="en-US"/>
                </a:p>
              </p:txBody>
            </p:sp>
            <p:sp>
              <p:nvSpPr>
                <p:cNvPr id="12490" name="Line 231"/>
                <p:cNvSpPr>
                  <a:spLocks noChangeShapeType="1"/>
                </p:cNvSpPr>
                <p:nvPr/>
              </p:nvSpPr>
              <p:spPr bwMode="auto">
                <a:xfrm flipV="1">
                  <a:off x="5274" y="1890"/>
                  <a:ext cx="119" cy="53"/>
                </a:xfrm>
                <a:prstGeom prst="line">
                  <a:avLst/>
                </a:prstGeom>
                <a:noFill/>
                <a:ln w="4763">
                  <a:solidFill>
                    <a:srgbClr val="808080"/>
                  </a:solidFill>
                  <a:round/>
                  <a:headEnd/>
                  <a:tailEnd/>
                </a:ln>
              </p:spPr>
              <p:txBody>
                <a:bodyPr/>
                <a:lstStyle/>
                <a:p>
                  <a:endParaRPr lang="zh-CN" altLang="en-US"/>
                </a:p>
              </p:txBody>
            </p:sp>
            <p:sp>
              <p:nvSpPr>
                <p:cNvPr id="12491" name="Line 232"/>
                <p:cNvSpPr>
                  <a:spLocks noChangeShapeType="1"/>
                </p:cNvSpPr>
                <p:nvPr/>
              </p:nvSpPr>
              <p:spPr bwMode="auto">
                <a:xfrm flipV="1">
                  <a:off x="5291" y="1897"/>
                  <a:ext cx="114" cy="52"/>
                </a:xfrm>
                <a:prstGeom prst="line">
                  <a:avLst/>
                </a:prstGeom>
                <a:noFill/>
                <a:ln w="4763">
                  <a:solidFill>
                    <a:srgbClr val="808080"/>
                  </a:solidFill>
                  <a:round/>
                  <a:headEnd/>
                  <a:tailEnd/>
                </a:ln>
              </p:spPr>
              <p:txBody>
                <a:bodyPr/>
                <a:lstStyle/>
                <a:p>
                  <a:endParaRPr lang="zh-CN" altLang="en-US"/>
                </a:p>
              </p:txBody>
            </p:sp>
            <p:sp>
              <p:nvSpPr>
                <p:cNvPr id="12492" name="Line 233"/>
                <p:cNvSpPr>
                  <a:spLocks noChangeShapeType="1"/>
                </p:cNvSpPr>
                <p:nvPr/>
              </p:nvSpPr>
              <p:spPr bwMode="auto">
                <a:xfrm>
                  <a:off x="5239" y="1915"/>
                  <a:ext cx="71" cy="40"/>
                </a:xfrm>
                <a:prstGeom prst="line">
                  <a:avLst/>
                </a:prstGeom>
                <a:noFill/>
                <a:ln w="4763">
                  <a:solidFill>
                    <a:srgbClr val="808080"/>
                  </a:solidFill>
                  <a:round/>
                  <a:headEnd/>
                  <a:tailEnd/>
                </a:ln>
              </p:spPr>
              <p:txBody>
                <a:bodyPr/>
                <a:lstStyle/>
                <a:p>
                  <a:endParaRPr lang="zh-CN" altLang="en-US"/>
                </a:p>
              </p:txBody>
            </p:sp>
            <p:sp>
              <p:nvSpPr>
                <p:cNvPr id="12493" name="Line 234"/>
                <p:cNvSpPr>
                  <a:spLocks noChangeShapeType="1"/>
                </p:cNvSpPr>
                <p:nvPr/>
              </p:nvSpPr>
              <p:spPr bwMode="auto">
                <a:xfrm>
                  <a:off x="5255" y="1910"/>
                  <a:ext cx="69" cy="38"/>
                </a:xfrm>
                <a:prstGeom prst="line">
                  <a:avLst/>
                </a:prstGeom>
                <a:noFill/>
                <a:ln w="4763">
                  <a:solidFill>
                    <a:srgbClr val="808080"/>
                  </a:solidFill>
                  <a:round/>
                  <a:headEnd/>
                  <a:tailEnd/>
                </a:ln>
              </p:spPr>
              <p:txBody>
                <a:bodyPr/>
                <a:lstStyle/>
                <a:p>
                  <a:endParaRPr lang="zh-CN" altLang="en-US"/>
                </a:p>
              </p:txBody>
            </p:sp>
            <p:sp>
              <p:nvSpPr>
                <p:cNvPr id="12494" name="Line 235"/>
                <p:cNvSpPr>
                  <a:spLocks noChangeShapeType="1"/>
                </p:cNvSpPr>
                <p:nvPr/>
              </p:nvSpPr>
              <p:spPr bwMode="auto">
                <a:xfrm>
                  <a:off x="5285" y="1897"/>
                  <a:ext cx="68" cy="37"/>
                </a:xfrm>
                <a:prstGeom prst="line">
                  <a:avLst/>
                </a:prstGeom>
                <a:noFill/>
                <a:ln w="4763">
                  <a:solidFill>
                    <a:srgbClr val="808080"/>
                  </a:solidFill>
                  <a:round/>
                  <a:headEnd/>
                  <a:tailEnd/>
                </a:ln>
              </p:spPr>
              <p:txBody>
                <a:bodyPr/>
                <a:lstStyle/>
                <a:p>
                  <a:endParaRPr lang="zh-CN" altLang="en-US"/>
                </a:p>
              </p:txBody>
            </p:sp>
            <p:sp>
              <p:nvSpPr>
                <p:cNvPr id="12495" name="Line 236"/>
                <p:cNvSpPr>
                  <a:spLocks noChangeShapeType="1"/>
                </p:cNvSpPr>
                <p:nvPr/>
              </p:nvSpPr>
              <p:spPr bwMode="auto">
                <a:xfrm>
                  <a:off x="5301" y="1891"/>
                  <a:ext cx="67" cy="36"/>
                </a:xfrm>
                <a:prstGeom prst="line">
                  <a:avLst/>
                </a:prstGeom>
                <a:noFill/>
                <a:ln w="4763">
                  <a:solidFill>
                    <a:srgbClr val="808080"/>
                  </a:solidFill>
                  <a:round/>
                  <a:headEnd/>
                  <a:tailEnd/>
                </a:ln>
              </p:spPr>
              <p:txBody>
                <a:bodyPr/>
                <a:lstStyle/>
                <a:p>
                  <a:endParaRPr lang="zh-CN" altLang="en-US"/>
                </a:p>
              </p:txBody>
            </p:sp>
            <p:sp>
              <p:nvSpPr>
                <p:cNvPr id="12496" name="Line 237"/>
                <p:cNvSpPr>
                  <a:spLocks noChangeShapeType="1"/>
                </p:cNvSpPr>
                <p:nvPr/>
              </p:nvSpPr>
              <p:spPr bwMode="auto">
                <a:xfrm>
                  <a:off x="5318" y="1886"/>
                  <a:ext cx="65" cy="36"/>
                </a:xfrm>
                <a:prstGeom prst="line">
                  <a:avLst/>
                </a:prstGeom>
                <a:noFill/>
                <a:ln w="4763">
                  <a:solidFill>
                    <a:srgbClr val="808080"/>
                  </a:solidFill>
                  <a:round/>
                  <a:headEnd/>
                  <a:tailEnd/>
                </a:ln>
              </p:spPr>
              <p:txBody>
                <a:bodyPr/>
                <a:lstStyle/>
                <a:p>
                  <a:endParaRPr lang="zh-CN" altLang="en-US"/>
                </a:p>
              </p:txBody>
            </p:sp>
            <p:sp>
              <p:nvSpPr>
                <p:cNvPr id="12497" name="Line 238"/>
                <p:cNvSpPr>
                  <a:spLocks noChangeShapeType="1"/>
                </p:cNvSpPr>
                <p:nvPr/>
              </p:nvSpPr>
              <p:spPr bwMode="auto">
                <a:xfrm>
                  <a:off x="5332" y="1880"/>
                  <a:ext cx="64" cy="34"/>
                </a:xfrm>
                <a:prstGeom prst="line">
                  <a:avLst/>
                </a:prstGeom>
                <a:noFill/>
                <a:ln w="4763">
                  <a:solidFill>
                    <a:srgbClr val="808080"/>
                  </a:solidFill>
                  <a:round/>
                  <a:headEnd/>
                  <a:tailEnd/>
                </a:ln>
              </p:spPr>
              <p:txBody>
                <a:bodyPr/>
                <a:lstStyle/>
                <a:p>
                  <a:endParaRPr lang="zh-CN" altLang="en-US"/>
                </a:p>
              </p:txBody>
            </p:sp>
            <p:sp>
              <p:nvSpPr>
                <p:cNvPr id="12498" name="Line 239"/>
                <p:cNvSpPr>
                  <a:spLocks noChangeShapeType="1"/>
                </p:cNvSpPr>
                <p:nvPr/>
              </p:nvSpPr>
              <p:spPr bwMode="auto">
                <a:xfrm>
                  <a:off x="5346" y="1874"/>
                  <a:ext cx="64" cy="33"/>
                </a:xfrm>
                <a:prstGeom prst="line">
                  <a:avLst/>
                </a:prstGeom>
                <a:noFill/>
                <a:ln w="4763">
                  <a:solidFill>
                    <a:srgbClr val="808080"/>
                  </a:solidFill>
                  <a:round/>
                  <a:headEnd/>
                  <a:tailEnd/>
                </a:ln>
              </p:spPr>
              <p:txBody>
                <a:bodyPr/>
                <a:lstStyle/>
                <a:p>
                  <a:endParaRPr lang="zh-CN" altLang="en-US"/>
                </a:p>
              </p:txBody>
            </p:sp>
            <p:sp>
              <p:nvSpPr>
                <p:cNvPr id="12499" name="Line 240"/>
                <p:cNvSpPr>
                  <a:spLocks noChangeShapeType="1"/>
                </p:cNvSpPr>
                <p:nvPr/>
              </p:nvSpPr>
              <p:spPr bwMode="auto">
                <a:xfrm>
                  <a:off x="5209" y="1892"/>
                  <a:ext cx="35" cy="18"/>
                </a:xfrm>
                <a:prstGeom prst="line">
                  <a:avLst/>
                </a:prstGeom>
                <a:noFill/>
                <a:ln w="4763">
                  <a:solidFill>
                    <a:srgbClr val="808080"/>
                  </a:solidFill>
                  <a:round/>
                  <a:headEnd/>
                  <a:tailEnd/>
                </a:ln>
              </p:spPr>
              <p:txBody>
                <a:bodyPr/>
                <a:lstStyle/>
                <a:p>
                  <a:endParaRPr lang="zh-CN" altLang="en-US"/>
                </a:p>
              </p:txBody>
            </p:sp>
            <p:sp>
              <p:nvSpPr>
                <p:cNvPr id="12500" name="Line 241"/>
                <p:cNvSpPr>
                  <a:spLocks noChangeShapeType="1"/>
                </p:cNvSpPr>
                <p:nvPr/>
              </p:nvSpPr>
              <p:spPr bwMode="auto">
                <a:xfrm>
                  <a:off x="5232" y="1885"/>
                  <a:ext cx="32" cy="17"/>
                </a:xfrm>
                <a:prstGeom prst="line">
                  <a:avLst/>
                </a:prstGeom>
                <a:noFill/>
                <a:ln w="4763">
                  <a:solidFill>
                    <a:srgbClr val="808080"/>
                  </a:solidFill>
                  <a:round/>
                  <a:headEnd/>
                  <a:tailEnd/>
                </a:ln>
              </p:spPr>
              <p:txBody>
                <a:bodyPr/>
                <a:lstStyle/>
                <a:p>
                  <a:endParaRPr lang="zh-CN" altLang="en-US"/>
                </a:p>
              </p:txBody>
            </p:sp>
            <p:sp>
              <p:nvSpPr>
                <p:cNvPr id="12501" name="Line 242"/>
                <p:cNvSpPr>
                  <a:spLocks noChangeShapeType="1"/>
                </p:cNvSpPr>
                <p:nvPr/>
              </p:nvSpPr>
              <p:spPr bwMode="auto">
                <a:xfrm>
                  <a:off x="5252" y="1879"/>
                  <a:ext cx="33" cy="17"/>
                </a:xfrm>
                <a:prstGeom prst="line">
                  <a:avLst/>
                </a:prstGeom>
                <a:noFill/>
                <a:ln w="4763">
                  <a:solidFill>
                    <a:srgbClr val="808080"/>
                  </a:solidFill>
                  <a:round/>
                  <a:headEnd/>
                  <a:tailEnd/>
                </a:ln>
              </p:spPr>
              <p:txBody>
                <a:bodyPr/>
                <a:lstStyle/>
                <a:p>
                  <a:endParaRPr lang="zh-CN" altLang="en-US"/>
                </a:p>
              </p:txBody>
            </p:sp>
            <p:sp>
              <p:nvSpPr>
                <p:cNvPr id="12502" name="Line 243"/>
                <p:cNvSpPr>
                  <a:spLocks noChangeShapeType="1"/>
                </p:cNvSpPr>
                <p:nvPr/>
              </p:nvSpPr>
              <p:spPr bwMode="auto">
                <a:xfrm>
                  <a:off x="5272" y="1872"/>
                  <a:ext cx="32" cy="15"/>
                </a:xfrm>
                <a:prstGeom prst="line">
                  <a:avLst/>
                </a:prstGeom>
                <a:noFill/>
                <a:ln w="4763">
                  <a:solidFill>
                    <a:srgbClr val="808080"/>
                  </a:solidFill>
                  <a:round/>
                  <a:headEnd/>
                  <a:tailEnd/>
                </a:ln>
              </p:spPr>
              <p:txBody>
                <a:bodyPr/>
                <a:lstStyle/>
                <a:p>
                  <a:endParaRPr lang="zh-CN" altLang="en-US"/>
                </a:p>
              </p:txBody>
            </p:sp>
            <p:sp>
              <p:nvSpPr>
                <p:cNvPr id="12503" name="Line 244"/>
                <p:cNvSpPr>
                  <a:spLocks noChangeShapeType="1"/>
                </p:cNvSpPr>
                <p:nvPr/>
              </p:nvSpPr>
              <p:spPr bwMode="auto">
                <a:xfrm>
                  <a:off x="5292" y="1865"/>
                  <a:ext cx="31" cy="16"/>
                </a:xfrm>
                <a:prstGeom prst="line">
                  <a:avLst/>
                </a:prstGeom>
                <a:noFill/>
                <a:ln w="4763">
                  <a:solidFill>
                    <a:srgbClr val="808080"/>
                  </a:solidFill>
                  <a:round/>
                  <a:headEnd/>
                  <a:tailEnd/>
                </a:ln>
              </p:spPr>
              <p:txBody>
                <a:bodyPr/>
                <a:lstStyle/>
                <a:p>
                  <a:endParaRPr lang="zh-CN" altLang="en-US"/>
                </a:p>
              </p:txBody>
            </p:sp>
            <p:sp>
              <p:nvSpPr>
                <p:cNvPr id="12504" name="Line 245"/>
                <p:cNvSpPr>
                  <a:spLocks noChangeShapeType="1"/>
                </p:cNvSpPr>
                <p:nvPr/>
              </p:nvSpPr>
              <p:spPr bwMode="auto">
                <a:xfrm>
                  <a:off x="5315" y="1858"/>
                  <a:ext cx="29" cy="15"/>
                </a:xfrm>
                <a:prstGeom prst="line">
                  <a:avLst/>
                </a:prstGeom>
                <a:noFill/>
                <a:ln w="4763">
                  <a:solidFill>
                    <a:srgbClr val="808080"/>
                  </a:solidFill>
                  <a:round/>
                  <a:headEnd/>
                  <a:tailEnd/>
                </a:ln>
              </p:spPr>
              <p:txBody>
                <a:bodyPr/>
                <a:lstStyle/>
                <a:p>
                  <a:endParaRPr lang="zh-CN" altLang="en-US"/>
                </a:p>
              </p:txBody>
            </p:sp>
          </p:grpSp>
        </p:grpSp>
      </p:grpSp>
      <p:grpSp>
        <p:nvGrpSpPr>
          <p:cNvPr id="12336" name="Group 246"/>
          <p:cNvGrpSpPr>
            <a:grpSpLocks/>
          </p:cNvGrpSpPr>
          <p:nvPr/>
        </p:nvGrpSpPr>
        <p:grpSpPr bwMode="auto">
          <a:xfrm>
            <a:off x="8359775" y="4262438"/>
            <a:ext cx="552450" cy="246062"/>
            <a:chOff x="5266" y="2029"/>
            <a:chExt cx="348" cy="155"/>
          </a:xfrm>
        </p:grpSpPr>
        <p:sp>
          <p:nvSpPr>
            <p:cNvPr id="12468" name="Freeform 247"/>
            <p:cNvSpPr>
              <a:spLocks/>
            </p:cNvSpPr>
            <p:nvPr/>
          </p:nvSpPr>
          <p:spPr bwMode="auto">
            <a:xfrm>
              <a:off x="5266" y="2029"/>
              <a:ext cx="348" cy="155"/>
            </a:xfrm>
            <a:custGeom>
              <a:avLst/>
              <a:gdLst>
                <a:gd name="T0" fmla="*/ 0 w 2091"/>
                <a:gd name="T1" fmla="*/ 1 h 931"/>
                <a:gd name="T2" fmla="*/ 0 w 2091"/>
                <a:gd name="T3" fmla="*/ 1 h 931"/>
                <a:gd name="T4" fmla="*/ 0 w 2091"/>
                <a:gd name="T5" fmla="*/ 0 h 931"/>
                <a:gd name="T6" fmla="*/ 0 w 2091"/>
                <a:gd name="T7" fmla="*/ 0 h 931"/>
                <a:gd name="T8" fmla="*/ 0 w 2091"/>
                <a:gd name="T9" fmla="*/ 0 h 931"/>
                <a:gd name="T10" fmla="*/ 0 w 2091"/>
                <a:gd name="T11" fmla="*/ 0 h 931"/>
                <a:gd name="T12" fmla="*/ 0 w 2091"/>
                <a:gd name="T13" fmla="*/ 0 h 931"/>
                <a:gd name="T14" fmla="*/ 1 w 2091"/>
                <a:gd name="T15" fmla="*/ 0 h 931"/>
                <a:gd name="T16" fmla="*/ 1 w 2091"/>
                <a:gd name="T17" fmla="*/ 0 h 931"/>
                <a:gd name="T18" fmla="*/ 1 w 2091"/>
                <a:gd name="T19" fmla="*/ 0 h 931"/>
                <a:gd name="T20" fmla="*/ 1 w 2091"/>
                <a:gd name="T21" fmla="*/ 0 h 931"/>
                <a:gd name="T22" fmla="*/ 1 w 2091"/>
                <a:gd name="T23" fmla="*/ 0 h 931"/>
                <a:gd name="T24" fmla="*/ 1 w 2091"/>
                <a:gd name="T25" fmla="*/ 0 h 931"/>
                <a:gd name="T26" fmla="*/ 1 w 2091"/>
                <a:gd name="T27" fmla="*/ 0 h 931"/>
                <a:gd name="T28" fmla="*/ 1 w 2091"/>
                <a:gd name="T29" fmla="*/ 0 h 931"/>
                <a:gd name="T30" fmla="*/ 1 w 2091"/>
                <a:gd name="T31" fmla="*/ 0 h 931"/>
                <a:gd name="T32" fmla="*/ 1 w 2091"/>
                <a:gd name="T33" fmla="*/ 0 h 931"/>
                <a:gd name="T34" fmla="*/ 1 w 2091"/>
                <a:gd name="T35" fmla="*/ 0 h 931"/>
                <a:gd name="T36" fmla="*/ 1 w 2091"/>
                <a:gd name="T37" fmla="*/ 0 h 931"/>
                <a:gd name="T38" fmla="*/ 1 w 2091"/>
                <a:gd name="T39" fmla="*/ 0 h 931"/>
                <a:gd name="T40" fmla="*/ 1 w 2091"/>
                <a:gd name="T41" fmla="*/ 0 h 931"/>
                <a:gd name="T42" fmla="*/ 1 w 2091"/>
                <a:gd name="T43" fmla="*/ 0 h 931"/>
                <a:gd name="T44" fmla="*/ 1 w 2091"/>
                <a:gd name="T45" fmla="*/ 0 h 931"/>
                <a:gd name="T46" fmla="*/ 1 w 2091"/>
                <a:gd name="T47" fmla="*/ 0 h 931"/>
                <a:gd name="T48" fmla="*/ 2 w 2091"/>
                <a:gd name="T49" fmla="*/ 0 h 931"/>
                <a:gd name="T50" fmla="*/ 2 w 2091"/>
                <a:gd name="T51" fmla="*/ 0 h 931"/>
                <a:gd name="T52" fmla="*/ 2 w 2091"/>
                <a:gd name="T53" fmla="*/ 0 h 931"/>
                <a:gd name="T54" fmla="*/ 1 w 2091"/>
                <a:gd name="T55" fmla="*/ 0 h 931"/>
                <a:gd name="T56" fmla="*/ 1 w 2091"/>
                <a:gd name="T57" fmla="*/ 0 h 931"/>
                <a:gd name="T58" fmla="*/ 1 w 2091"/>
                <a:gd name="T59" fmla="*/ 0 h 931"/>
                <a:gd name="T60" fmla="*/ 1 w 2091"/>
                <a:gd name="T61" fmla="*/ 0 h 931"/>
                <a:gd name="T62" fmla="*/ 1 w 2091"/>
                <a:gd name="T63" fmla="*/ 0 h 931"/>
                <a:gd name="T64" fmla="*/ 1 w 2091"/>
                <a:gd name="T65" fmla="*/ 0 h 931"/>
                <a:gd name="T66" fmla="*/ 1 w 2091"/>
                <a:gd name="T67" fmla="*/ 0 h 931"/>
                <a:gd name="T68" fmla="*/ 1 w 2091"/>
                <a:gd name="T69" fmla="*/ 1 h 931"/>
                <a:gd name="T70" fmla="*/ 1 w 2091"/>
                <a:gd name="T71" fmla="*/ 1 h 931"/>
                <a:gd name="T72" fmla="*/ 1 w 2091"/>
                <a:gd name="T73" fmla="*/ 1 h 931"/>
                <a:gd name="T74" fmla="*/ 1 w 2091"/>
                <a:gd name="T75" fmla="*/ 1 h 931"/>
                <a:gd name="T76" fmla="*/ 1 w 2091"/>
                <a:gd name="T77" fmla="*/ 1 h 931"/>
                <a:gd name="T78" fmla="*/ 1 w 2091"/>
                <a:gd name="T79" fmla="*/ 1 h 931"/>
                <a:gd name="T80" fmla="*/ 1 w 2091"/>
                <a:gd name="T81" fmla="*/ 1 h 931"/>
                <a:gd name="T82" fmla="*/ 1 w 2091"/>
                <a:gd name="T83" fmla="*/ 1 h 931"/>
                <a:gd name="T84" fmla="*/ 0 w 2091"/>
                <a:gd name="T85" fmla="*/ 1 h 931"/>
                <a:gd name="T86" fmla="*/ 0 w 2091"/>
                <a:gd name="T87" fmla="*/ 1 h 931"/>
                <a:gd name="T88" fmla="*/ 0 w 2091"/>
                <a:gd name="T89" fmla="*/ 1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a:p>
          </p:txBody>
        </p:sp>
        <p:sp>
          <p:nvSpPr>
            <p:cNvPr id="12469" name="Freeform 248"/>
            <p:cNvSpPr>
              <a:spLocks/>
            </p:cNvSpPr>
            <p:nvPr/>
          </p:nvSpPr>
          <p:spPr bwMode="auto">
            <a:xfrm>
              <a:off x="5268" y="2043"/>
              <a:ext cx="342" cy="138"/>
            </a:xfrm>
            <a:custGeom>
              <a:avLst/>
              <a:gdLst>
                <a:gd name="T0" fmla="*/ 2 w 2049"/>
                <a:gd name="T1" fmla="*/ 0 h 829"/>
                <a:gd name="T2" fmla="*/ 2 w 2049"/>
                <a:gd name="T3" fmla="*/ 0 h 829"/>
                <a:gd name="T4" fmla="*/ 2 w 2049"/>
                <a:gd name="T5" fmla="*/ 0 h 829"/>
                <a:gd name="T6" fmla="*/ 2 w 2049"/>
                <a:gd name="T7" fmla="*/ 0 h 829"/>
                <a:gd name="T8" fmla="*/ 1 w 2049"/>
                <a:gd name="T9" fmla="*/ 0 h 829"/>
                <a:gd name="T10" fmla="*/ 1 w 2049"/>
                <a:gd name="T11" fmla="*/ 0 h 829"/>
                <a:gd name="T12" fmla="*/ 1 w 2049"/>
                <a:gd name="T13" fmla="*/ 0 h 829"/>
                <a:gd name="T14" fmla="*/ 1 w 2049"/>
                <a:gd name="T15" fmla="*/ 0 h 829"/>
                <a:gd name="T16" fmla="*/ 1 w 2049"/>
                <a:gd name="T17" fmla="*/ 0 h 829"/>
                <a:gd name="T18" fmla="*/ 1 w 2049"/>
                <a:gd name="T19" fmla="*/ 0 h 829"/>
                <a:gd name="T20" fmla="*/ 1 w 2049"/>
                <a:gd name="T21" fmla="*/ 0 h 829"/>
                <a:gd name="T22" fmla="*/ 1 w 2049"/>
                <a:gd name="T23" fmla="*/ 0 h 829"/>
                <a:gd name="T24" fmla="*/ 0 w 2049"/>
                <a:gd name="T25" fmla="*/ 1 h 829"/>
                <a:gd name="T26" fmla="*/ 0 w 2049"/>
                <a:gd name="T27" fmla="*/ 0 h 829"/>
                <a:gd name="T28" fmla="*/ 0 w 2049"/>
                <a:gd name="T29" fmla="*/ 0 h 829"/>
                <a:gd name="T30" fmla="*/ 0 w 2049"/>
                <a:gd name="T31" fmla="*/ 1 h 829"/>
                <a:gd name="T32" fmla="*/ 0 w 2049"/>
                <a:gd name="T33" fmla="*/ 0 h 829"/>
                <a:gd name="T34" fmla="*/ 0 w 2049"/>
                <a:gd name="T35" fmla="*/ 0 h 829"/>
                <a:gd name="T36" fmla="*/ 0 w 2049"/>
                <a:gd name="T37" fmla="*/ 0 h 829"/>
                <a:gd name="T38" fmla="*/ 0 w 2049"/>
                <a:gd name="T39" fmla="*/ 0 h 829"/>
                <a:gd name="T40" fmla="*/ 0 w 2049"/>
                <a:gd name="T41" fmla="*/ 1 h 829"/>
                <a:gd name="T42" fmla="*/ 0 w 2049"/>
                <a:gd name="T43" fmla="*/ 0 h 829"/>
                <a:gd name="T44" fmla="*/ 0 w 2049"/>
                <a:gd name="T45" fmla="*/ 0 h 829"/>
                <a:gd name="T46" fmla="*/ 0 w 2049"/>
                <a:gd name="T47" fmla="*/ 0 h 829"/>
                <a:gd name="T48" fmla="*/ 1 w 2049"/>
                <a:gd name="T49" fmla="*/ 0 h 829"/>
                <a:gd name="T50" fmla="*/ 1 w 2049"/>
                <a:gd name="T51" fmla="*/ 0 h 829"/>
                <a:gd name="T52" fmla="*/ 1 w 2049"/>
                <a:gd name="T53" fmla="*/ 0 h 829"/>
                <a:gd name="T54" fmla="*/ 1 w 2049"/>
                <a:gd name="T55" fmla="*/ 0 h 829"/>
                <a:gd name="T56" fmla="*/ 1 w 2049"/>
                <a:gd name="T57" fmla="*/ 0 h 829"/>
                <a:gd name="T58" fmla="*/ 1 w 2049"/>
                <a:gd name="T59" fmla="*/ 0 h 829"/>
                <a:gd name="T60" fmla="*/ 1 w 2049"/>
                <a:gd name="T61" fmla="*/ 0 h 829"/>
                <a:gd name="T62" fmla="*/ 1 w 2049"/>
                <a:gd name="T63" fmla="*/ 0 h 829"/>
                <a:gd name="T64" fmla="*/ 1 w 2049"/>
                <a:gd name="T65" fmla="*/ 0 h 829"/>
                <a:gd name="T66" fmla="*/ 1 w 2049"/>
                <a:gd name="T67" fmla="*/ 0 h 829"/>
                <a:gd name="T68" fmla="*/ 1 w 2049"/>
                <a:gd name="T69" fmla="*/ 0 h 829"/>
                <a:gd name="T70" fmla="*/ 1 w 2049"/>
                <a:gd name="T71" fmla="*/ 0 h 829"/>
                <a:gd name="T72" fmla="*/ 1 w 2049"/>
                <a:gd name="T73" fmla="*/ 0 h 829"/>
                <a:gd name="T74" fmla="*/ 1 w 2049"/>
                <a:gd name="T75" fmla="*/ 0 h 829"/>
                <a:gd name="T76" fmla="*/ 1 w 2049"/>
                <a:gd name="T77" fmla="*/ 0 h 829"/>
                <a:gd name="T78" fmla="*/ 1 w 2049"/>
                <a:gd name="T79" fmla="*/ 0 h 829"/>
                <a:gd name="T80" fmla="*/ 1 w 2049"/>
                <a:gd name="T81" fmla="*/ 0 h 829"/>
                <a:gd name="T82" fmla="*/ 2 w 2049"/>
                <a:gd name="T83" fmla="*/ 0 h 829"/>
                <a:gd name="T84" fmla="*/ 2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w="9525">
              <a:noFill/>
              <a:round/>
              <a:headEnd/>
              <a:tailEnd/>
            </a:ln>
          </p:spPr>
          <p:txBody>
            <a:bodyPr/>
            <a:lstStyle/>
            <a:p>
              <a:endParaRPr lang="zh-CN" altLang="en-US"/>
            </a:p>
          </p:txBody>
        </p:sp>
        <p:sp>
          <p:nvSpPr>
            <p:cNvPr id="12470" name="Freeform 249"/>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w="9525">
              <a:noFill/>
              <a:round/>
              <a:headEnd/>
              <a:tailEnd/>
            </a:ln>
          </p:spPr>
          <p:txBody>
            <a:bodyPr/>
            <a:lstStyle/>
            <a:p>
              <a:endParaRPr lang="zh-CN" altLang="en-US"/>
            </a:p>
          </p:txBody>
        </p:sp>
        <p:sp>
          <p:nvSpPr>
            <p:cNvPr id="12471" name="Freeform 250"/>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w="9525">
              <a:noFill/>
              <a:round/>
              <a:headEnd/>
              <a:tailEnd/>
            </a:ln>
          </p:spPr>
          <p:txBody>
            <a:bodyPr/>
            <a:lstStyle/>
            <a:p>
              <a:endParaRPr lang="zh-CN" altLang="en-US"/>
            </a:p>
          </p:txBody>
        </p:sp>
        <p:sp>
          <p:nvSpPr>
            <p:cNvPr id="12472" name="Freeform 251"/>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w="9525">
              <a:noFill/>
              <a:round/>
              <a:headEnd/>
              <a:tailEnd/>
            </a:ln>
          </p:spPr>
          <p:txBody>
            <a:bodyPr/>
            <a:lstStyle/>
            <a:p>
              <a:endParaRPr lang="zh-CN" altLang="en-US"/>
            </a:p>
          </p:txBody>
        </p:sp>
        <p:sp>
          <p:nvSpPr>
            <p:cNvPr id="12473" name="Freeform 252"/>
            <p:cNvSpPr>
              <a:spLocks/>
            </p:cNvSpPr>
            <p:nvPr/>
          </p:nvSpPr>
          <p:spPr bwMode="auto">
            <a:xfrm>
              <a:off x="5303" y="2127"/>
              <a:ext cx="142" cy="35"/>
            </a:xfrm>
            <a:custGeom>
              <a:avLst/>
              <a:gdLst>
                <a:gd name="T0" fmla="*/ 1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1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w="9525">
              <a:noFill/>
              <a:round/>
              <a:headEnd/>
              <a:tailEnd/>
            </a:ln>
          </p:spPr>
          <p:txBody>
            <a:bodyPr/>
            <a:lstStyle/>
            <a:p>
              <a:endParaRPr lang="zh-CN" altLang="en-US"/>
            </a:p>
          </p:txBody>
        </p:sp>
      </p:grpSp>
      <p:grpSp>
        <p:nvGrpSpPr>
          <p:cNvPr id="12337" name="Group 253"/>
          <p:cNvGrpSpPr>
            <a:grpSpLocks/>
          </p:cNvGrpSpPr>
          <p:nvPr/>
        </p:nvGrpSpPr>
        <p:grpSpPr bwMode="auto">
          <a:xfrm>
            <a:off x="8453438" y="3994150"/>
            <a:ext cx="228600" cy="125413"/>
            <a:chOff x="5325" y="1860"/>
            <a:chExt cx="144" cy="79"/>
          </a:xfrm>
        </p:grpSpPr>
        <p:grpSp>
          <p:nvGrpSpPr>
            <p:cNvPr id="12455" name="Group 254"/>
            <p:cNvGrpSpPr>
              <a:grpSpLocks/>
            </p:cNvGrpSpPr>
            <p:nvPr/>
          </p:nvGrpSpPr>
          <p:grpSpPr bwMode="auto">
            <a:xfrm>
              <a:off x="5325" y="1860"/>
              <a:ext cx="125" cy="63"/>
              <a:chOff x="5325" y="1860"/>
              <a:chExt cx="125" cy="63"/>
            </a:xfrm>
          </p:grpSpPr>
          <p:sp>
            <p:nvSpPr>
              <p:cNvPr id="12459" name="Freeform 255"/>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a:p>
            </p:txBody>
          </p:sp>
          <p:sp>
            <p:nvSpPr>
              <p:cNvPr id="12460" name="Freeform 256"/>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w="9525">
                <a:noFill/>
                <a:round/>
                <a:headEnd/>
                <a:tailEnd/>
              </a:ln>
            </p:spPr>
            <p:txBody>
              <a:bodyPr/>
              <a:lstStyle/>
              <a:p>
                <a:endParaRPr lang="zh-CN" altLang="en-US"/>
              </a:p>
            </p:txBody>
          </p:sp>
          <p:sp>
            <p:nvSpPr>
              <p:cNvPr id="12461" name="Freeform 257"/>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w="9525">
                <a:noFill/>
                <a:round/>
                <a:headEnd/>
                <a:tailEnd/>
              </a:ln>
            </p:spPr>
            <p:txBody>
              <a:bodyPr/>
              <a:lstStyle/>
              <a:p>
                <a:endParaRPr lang="zh-CN" altLang="en-US"/>
              </a:p>
            </p:txBody>
          </p:sp>
          <p:sp>
            <p:nvSpPr>
              <p:cNvPr id="12462" name="Freeform 258"/>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w="9525">
                <a:noFill/>
                <a:round/>
                <a:headEnd/>
                <a:tailEnd/>
              </a:ln>
            </p:spPr>
            <p:txBody>
              <a:bodyPr/>
              <a:lstStyle/>
              <a:p>
                <a:endParaRPr lang="zh-CN" altLang="en-US"/>
              </a:p>
            </p:txBody>
          </p:sp>
          <p:sp>
            <p:nvSpPr>
              <p:cNvPr id="12463" name="Freeform 259"/>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w="9525">
                <a:noFill/>
                <a:round/>
                <a:headEnd/>
                <a:tailEnd/>
              </a:ln>
            </p:spPr>
            <p:txBody>
              <a:bodyPr/>
              <a:lstStyle/>
              <a:p>
                <a:endParaRPr lang="zh-CN" altLang="en-US"/>
              </a:p>
            </p:txBody>
          </p:sp>
          <p:sp>
            <p:nvSpPr>
              <p:cNvPr id="12464" name="Freeform 260"/>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w="9525">
                <a:noFill/>
                <a:round/>
                <a:headEnd/>
                <a:tailEnd/>
              </a:ln>
            </p:spPr>
            <p:txBody>
              <a:bodyPr/>
              <a:lstStyle/>
              <a:p>
                <a:endParaRPr lang="zh-CN" altLang="en-US"/>
              </a:p>
            </p:txBody>
          </p:sp>
          <p:sp>
            <p:nvSpPr>
              <p:cNvPr id="12465" name="Freeform 261"/>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w="9525">
                <a:noFill/>
                <a:round/>
                <a:headEnd/>
                <a:tailEnd/>
              </a:ln>
            </p:spPr>
            <p:txBody>
              <a:bodyPr/>
              <a:lstStyle/>
              <a:p>
                <a:endParaRPr lang="zh-CN" altLang="en-US"/>
              </a:p>
            </p:txBody>
          </p:sp>
          <p:sp>
            <p:nvSpPr>
              <p:cNvPr id="12466" name="Freeform 262"/>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w="9525">
                <a:noFill/>
                <a:round/>
                <a:headEnd/>
                <a:tailEnd/>
              </a:ln>
            </p:spPr>
            <p:txBody>
              <a:bodyPr/>
              <a:lstStyle/>
              <a:p>
                <a:endParaRPr lang="zh-CN" altLang="en-US"/>
              </a:p>
            </p:txBody>
          </p:sp>
          <p:sp>
            <p:nvSpPr>
              <p:cNvPr id="12467" name="Freeform 263"/>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w="9525">
                <a:noFill/>
                <a:round/>
                <a:headEnd/>
                <a:tailEnd/>
              </a:ln>
            </p:spPr>
            <p:txBody>
              <a:bodyPr/>
              <a:lstStyle/>
              <a:p>
                <a:endParaRPr lang="zh-CN" altLang="en-US"/>
              </a:p>
            </p:txBody>
          </p:sp>
        </p:grpSp>
        <p:grpSp>
          <p:nvGrpSpPr>
            <p:cNvPr id="12456" name="Group 264"/>
            <p:cNvGrpSpPr>
              <a:grpSpLocks/>
            </p:cNvGrpSpPr>
            <p:nvPr/>
          </p:nvGrpSpPr>
          <p:grpSpPr bwMode="auto">
            <a:xfrm>
              <a:off x="5432" y="1894"/>
              <a:ext cx="37" cy="45"/>
              <a:chOff x="5432" y="1894"/>
              <a:chExt cx="37" cy="45"/>
            </a:xfrm>
          </p:grpSpPr>
          <p:sp>
            <p:nvSpPr>
              <p:cNvPr id="12457" name="Freeform 265"/>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a:p>
            </p:txBody>
          </p:sp>
          <p:sp>
            <p:nvSpPr>
              <p:cNvPr id="12458" name="Freeform 266"/>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w="9525">
                <a:noFill/>
                <a:round/>
                <a:headEnd/>
                <a:tailEnd/>
              </a:ln>
            </p:spPr>
            <p:txBody>
              <a:bodyPr/>
              <a:lstStyle/>
              <a:p>
                <a:endParaRPr lang="zh-CN" altLang="en-US"/>
              </a:p>
            </p:txBody>
          </p:sp>
        </p:grpSp>
      </p:grpSp>
      <p:sp>
        <p:nvSpPr>
          <p:cNvPr id="12338" name="Freeform 267"/>
          <p:cNvSpPr>
            <a:spLocks/>
          </p:cNvSpPr>
          <p:nvPr/>
        </p:nvSpPr>
        <p:spPr bwMode="auto">
          <a:xfrm>
            <a:off x="8675688" y="3662363"/>
            <a:ext cx="195262" cy="212725"/>
          </a:xfrm>
          <a:custGeom>
            <a:avLst/>
            <a:gdLst>
              <a:gd name="T0" fmla="*/ 2147483647 w 741"/>
              <a:gd name="T1" fmla="*/ 2147483647 h 807"/>
              <a:gd name="T2" fmla="*/ 2147483647 w 741"/>
              <a:gd name="T3" fmla="*/ 2147483647 h 807"/>
              <a:gd name="T4" fmla="*/ 2147483647 w 741"/>
              <a:gd name="T5" fmla="*/ 2147483647 h 807"/>
              <a:gd name="T6" fmla="*/ 2147483647 w 741"/>
              <a:gd name="T7" fmla="*/ 2147483647 h 807"/>
              <a:gd name="T8" fmla="*/ 2147483647 w 741"/>
              <a:gd name="T9" fmla="*/ 2147483647 h 807"/>
              <a:gd name="T10" fmla="*/ 2147483647 w 741"/>
              <a:gd name="T11" fmla="*/ 2147483647 h 807"/>
              <a:gd name="T12" fmla="*/ 2147483647 w 741"/>
              <a:gd name="T13" fmla="*/ 2147483647 h 807"/>
              <a:gd name="T14" fmla="*/ 2147483647 w 741"/>
              <a:gd name="T15" fmla="*/ 2147483647 h 807"/>
              <a:gd name="T16" fmla="*/ 2147483647 w 741"/>
              <a:gd name="T17" fmla="*/ 2147483647 h 807"/>
              <a:gd name="T18" fmla="*/ 0 w 741"/>
              <a:gd name="T19" fmla="*/ 2147483647 h 807"/>
              <a:gd name="T20" fmla="*/ 0 w 741"/>
              <a:gd name="T21" fmla="*/ 2147483647 h 807"/>
              <a:gd name="T22" fmla="*/ 2147483647 w 741"/>
              <a:gd name="T23" fmla="*/ 2147483647 h 807"/>
              <a:gd name="T24" fmla="*/ 2147483647 w 741"/>
              <a:gd name="T25" fmla="*/ 2147483647 h 807"/>
              <a:gd name="T26" fmla="*/ 2147483647 w 741"/>
              <a:gd name="T27" fmla="*/ 2147483647 h 807"/>
              <a:gd name="T28" fmla="*/ 2147483647 w 741"/>
              <a:gd name="T29" fmla="*/ 2147483647 h 807"/>
              <a:gd name="T30" fmla="*/ 2147483647 w 741"/>
              <a:gd name="T31" fmla="*/ 2147483647 h 807"/>
              <a:gd name="T32" fmla="*/ 2147483647 w 741"/>
              <a:gd name="T33" fmla="*/ 2147483647 h 807"/>
              <a:gd name="T34" fmla="*/ 2147483647 w 741"/>
              <a:gd name="T35" fmla="*/ 2147483647 h 807"/>
              <a:gd name="T36" fmla="*/ 2147483647 w 741"/>
              <a:gd name="T37" fmla="*/ 2147483647 h 807"/>
              <a:gd name="T38" fmla="*/ 2147483647 w 741"/>
              <a:gd name="T39" fmla="*/ 2147483647 h 807"/>
              <a:gd name="T40" fmla="*/ 2147483647 w 741"/>
              <a:gd name="T41" fmla="*/ 2147483647 h 807"/>
              <a:gd name="T42" fmla="*/ 2147483647 w 741"/>
              <a:gd name="T43" fmla="*/ 2147483647 h 807"/>
              <a:gd name="T44" fmla="*/ 2147483647 w 741"/>
              <a:gd name="T45" fmla="*/ 2147483647 h 807"/>
              <a:gd name="T46" fmla="*/ 2147483647 w 741"/>
              <a:gd name="T47" fmla="*/ 2147483647 h 807"/>
              <a:gd name="T48" fmla="*/ 2147483647 w 741"/>
              <a:gd name="T49" fmla="*/ 2147483647 h 807"/>
              <a:gd name="T50" fmla="*/ 2147483647 w 741"/>
              <a:gd name="T51" fmla="*/ 2147483647 h 807"/>
              <a:gd name="T52" fmla="*/ 2147483647 w 741"/>
              <a:gd name="T53" fmla="*/ 2147483647 h 807"/>
              <a:gd name="T54" fmla="*/ 2147483647 w 741"/>
              <a:gd name="T55" fmla="*/ 2147483647 h 807"/>
              <a:gd name="T56" fmla="*/ 2147483647 w 741"/>
              <a:gd name="T57" fmla="*/ 2147483647 h 807"/>
              <a:gd name="T58" fmla="*/ 2147483647 w 741"/>
              <a:gd name="T59" fmla="*/ 2147483647 h 807"/>
              <a:gd name="T60" fmla="*/ 2147483647 w 741"/>
              <a:gd name="T61" fmla="*/ 2147483647 h 807"/>
              <a:gd name="T62" fmla="*/ 2147483647 w 741"/>
              <a:gd name="T63" fmla="*/ 2147483647 h 807"/>
              <a:gd name="T64" fmla="*/ 2147483647 w 741"/>
              <a:gd name="T65" fmla="*/ 2147483647 h 807"/>
              <a:gd name="T66" fmla="*/ 2147483647 w 741"/>
              <a:gd name="T67" fmla="*/ 0 h 807"/>
              <a:gd name="T68" fmla="*/ 2147483647 w 741"/>
              <a:gd name="T69" fmla="*/ 2147483647 h 807"/>
              <a:gd name="T70" fmla="*/ 2147483647 w 741"/>
              <a:gd name="T71" fmla="*/ 2147483647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a:p>
        </p:txBody>
      </p:sp>
      <p:sp>
        <p:nvSpPr>
          <p:cNvPr id="12339" name="Freeform 268"/>
          <p:cNvSpPr>
            <a:spLocks/>
          </p:cNvSpPr>
          <p:nvPr/>
        </p:nvSpPr>
        <p:spPr bwMode="auto">
          <a:xfrm>
            <a:off x="8685213" y="3790950"/>
            <a:ext cx="11112" cy="3175"/>
          </a:xfrm>
          <a:custGeom>
            <a:avLst/>
            <a:gdLst>
              <a:gd name="T0" fmla="*/ 0 w 42"/>
              <a:gd name="T1" fmla="*/ 2147483647 h 9"/>
              <a:gd name="T2" fmla="*/ 2147483647 w 42"/>
              <a:gd name="T3" fmla="*/ 2147483647 h 9"/>
              <a:gd name="T4" fmla="*/ 2147483647 w 42"/>
              <a:gd name="T5" fmla="*/ 2147483647 h 9"/>
              <a:gd name="T6" fmla="*/ 2147483647 w 42"/>
              <a:gd name="T7" fmla="*/ 2147483647 h 9"/>
              <a:gd name="T8" fmla="*/ 2147483647 w 42"/>
              <a:gd name="T9" fmla="*/ 2147483647 h 9"/>
              <a:gd name="T10" fmla="*/ 2147483647 w 42"/>
              <a:gd name="T11" fmla="*/ 0 h 9"/>
              <a:gd name="T12" fmla="*/ 0 w 42"/>
              <a:gd name="T13" fmla="*/ 2147483647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w="9525">
            <a:noFill/>
            <a:round/>
            <a:headEnd/>
            <a:tailEnd/>
          </a:ln>
        </p:spPr>
        <p:txBody>
          <a:bodyPr/>
          <a:lstStyle/>
          <a:p>
            <a:endParaRPr lang="zh-CN" altLang="en-US"/>
          </a:p>
        </p:txBody>
      </p:sp>
      <p:sp>
        <p:nvSpPr>
          <p:cNvPr id="12340" name="Freeform 269"/>
          <p:cNvSpPr>
            <a:spLocks/>
          </p:cNvSpPr>
          <p:nvPr/>
        </p:nvSpPr>
        <p:spPr bwMode="auto">
          <a:xfrm>
            <a:off x="8696325" y="3783013"/>
            <a:ext cx="4763" cy="7937"/>
          </a:xfrm>
          <a:custGeom>
            <a:avLst/>
            <a:gdLst>
              <a:gd name="T0" fmla="*/ 0 w 17"/>
              <a:gd name="T1" fmla="*/ 0 h 31"/>
              <a:gd name="T2" fmla="*/ 2147483647 w 17"/>
              <a:gd name="T3" fmla="*/ 2147483647 h 31"/>
              <a:gd name="T4" fmla="*/ 2147483647 w 17"/>
              <a:gd name="T5" fmla="*/ 2147483647 h 31"/>
              <a:gd name="T6" fmla="*/ 2147483647 w 17"/>
              <a:gd name="T7" fmla="*/ 2147483647 h 31"/>
              <a:gd name="T8" fmla="*/ 2147483647 w 17"/>
              <a:gd name="T9" fmla="*/ 2147483647 h 31"/>
              <a:gd name="T10" fmla="*/ 2147483647 w 17"/>
              <a:gd name="T11" fmla="*/ 2147483647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w="9525">
            <a:noFill/>
            <a:round/>
            <a:headEnd/>
            <a:tailEnd/>
          </a:ln>
        </p:spPr>
        <p:txBody>
          <a:bodyPr/>
          <a:lstStyle/>
          <a:p>
            <a:endParaRPr lang="zh-CN" altLang="en-US"/>
          </a:p>
        </p:txBody>
      </p:sp>
      <p:sp>
        <p:nvSpPr>
          <p:cNvPr id="12341" name="Freeform 270"/>
          <p:cNvSpPr>
            <a:spLocks/>
          </p:cNvSpPr>
          <p:nvPr/>
        </p:nvSpPr>
        <p:spPr bwMode="auto">
          <a:xfrm>
            <a:off x="8704263" y="3756025"/>
            <a:ext cx="4762" cy="15875"/>
          </a:xfrm>
          <a:custGeom>
            <a:avLst/>
            <a:gdLst>
              <a:gd name="T0" fmla="*/ 2147483647 w 19"/>
              <a:gd name="T1" fmla="*/ 0 h 60"/>
              <a:gd name="T2" fmla="*/ 2147483647 w 19"/>
              <a:gd name="T3" fmla="*/ 2147483647 h 60"/>
              <a:gd name="T4" fmla="*/ 0 w 19"/>
              <a:gd name="T5" fmla="*/ 2147483647 h 60"/>
              <a:gd name="T6" fmla="*/ 2147483647 w 19"/>
              <a:gd name="T7" fmla="*/ 2147483647 h 60"/>
              <a:gd name="T8" fmla="*/ 2147483647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w="9525">
            <a:noFill/>
            <a:round/>
            <a:headEnd/>
            <a:tailEnd/>
          </a:ln>
        </p:spPr>
        <p:txBody>
          <a:bodyPr/>
          <a:lstStyle/>
          <a:p>
            <a:endParaRPr lang="zh-CN" altLang="en-US"/>
          </a:p>
        </p:txBody>
      </p:sp>
      <p:sp>
        <p:nvSpPr>
          <p:cNvPr id="12342" name="Freeform 271"/>
          <p:cNvSpPr>
            <a:spLocks/>
          </p:cNvSpPr>
          <p:nvPr/>
        </p:nvSpPr>
        <p:spPr bwMode="auto">
          <a:xfrm>
            <a:off x="8707438" y="3740150"/>
            <a:ext cx="20637" cy="14288"/>
          </a:xfrm>
          <a:custGeom>
            <a:avLst/>
            <a:gdLst>
              <a:gd name="T0" fmla="*/ 0 w 80"/>
              <a:gd name="T1" fmla="*/ 0 h 51"/>
              <a:gd name="T2" fmla="*/ 2147483647 w 80"/>
              <a:gd name="T3" fmla="*/ 2147483647 h 51"/>
              <a:gd name="T4" fmla="*/ 2147483647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w="9525">
            <a:noFill/>
            <a:round/>
            <a:headEnd/>
            <a:tailEnd/>
          </a:ln>
        </p:spPr>
        <p:txBody>
          <a:bodyPr/>
          <a:lstStyle/>
          <a:p>
            <a:endParaRPr lang="zh-CN" altLang="en-US"/>
          </a:p>
        </p:txBody>
      </p:sp>
      <p:sp>
        <p:nvSpPr>
          <p:cNvPr id="12343" name="Freeform 272"/>
          <p:cNvSpPr>
            <a:spLocks/>
          </p:cNvSpPr>
          <p:nvPr/>
        </p:nvSpPr>
        <p:spPr bwMode="auto">
          <a:xfrm>
            <a:off x="8702675" y="3721100"/>
            <a:ext cx="34925" cy="12700"/>
          </a:xfrm>
          <a:custGeom>
            <a:avLst/>
            <a:gdLst>
              <a:gd name="T0" fmla="*/ 0 w 135"/>
              <a:gd name="T1" fmla="*/ 2147483647 h 48"/>
              <a:gd name="T2" fmla="*/ 2147483647 w 135"/>
              <a:gd name="T3" fmla="*/ 2147483647 h 48"/>
              <a:gd name="T4" fmla="*/ 2147483647 w 135"/>
              <a:gd name="T5" fmla="*/ 2147483647 h 48"/>
              <a:gd name="T6" fmla="*/ 2147483647 w 135"/>
              <a:gd name="T7" fmla="*/ 2147483647 h 48"/>
              <a:gd name="T8" fmla="*/ 2147483647 w 135"/>
              <a:gd name="T9" fmla="*/ 2147483647 h 48"/>
              <a:gd name="T10" fmla="*/ 2147483647 w 135"/>
              <a:gd name="T11" fmla="*/ 2147483647 h 48"/>
              <a:gd name="T12" fmla="*/ 2147483647 w 135"/>
              <a:gd name="T13" fmla="*/ 2147483647 h 48"/>
              <a:gd name="T14" fmla="*/ 2147483647 w 135"/>
              <a:gd name="T15" fmla="*/ 2147483647 h 48"/>
              <a:gd name="T16" fmla="*/ 2147483647 w 135"/>
              <a:gd name="T17" fmla="*/ 2147483647 h 48"/>
              <a:gd name="T18" fmla="*/ 2147483647 w 135"/>
              <a:gd name="T19" fmla="*/ 0 h 48"/>
              <a:gd name="T20" fmla="*/ 2147483647 w 135"/>
              <a:gd name="T21" fmla="*/ 2147483647 h 48"/>
              <a:gd name="T22" fmla="*/ 2147483647 w 135"/>
              <a:gd name="T23" fmla="*/ 2147483647 h 48"/>
              <a:gd name="T24" fmla="*/ 2147483647 w 135"/>
              <a:gd name="T25" fmla="*/ 2147483647 h 48"/>
              <a:gd name="T26" fmla="*/ 2147483647 w 135"/>
              <a:gd name="T27" fmla="*/ 2147483647 h 48"/>
              <a:gd name="T28" fmla="*/ 0 w 135"/>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w="9525">
            <a:noFill/>
            <a:round/>
            <a:headEnd/>
            <a:tailEnd/>
          </a:ln>
        </p:spPr>
        <p:txBody>
          <a:bodyPr/>
          <a:lstStyle/>
          <a:p>
            <a:endParaRPr lang="zh-CN" altLang="en-US"/>
          </a:p>
        </p:txBody>
      </p:sp>
      <p:sp>
        <p:nvSpPr>
          <p:cNvPr id="12344" name="Freeform 273"/>
          <p:cNvSpPr>
            <a:spLocks/>
          </p:cNvSpPr>
          <p:nvPr/>
        </p:nvSpPr>
        <p:spPr bwMode="auto">
          <a:xfrm>
            <a:off x="8782050" y="3738563"/>
            <a:ext cx="20638" cy="41275"/>
          </a:xfrm>
          <a:custGeom>
            <a:avLst/>
            <a:gdLst>
              <a:gd name="T0" fmla="*/ 0 w 78"/>
              <a:gd name="T1" fmla="*/ 2147483647 h 159"/>
              <a:gd name="T2" fmla="*/ 2147483647 w 78"/>
              <a:gd name="T3" fmla="*/ 2147483647 h 159"/>
              <a:gd name="T4" fmla="*/ 2147483647 w 78"/>
              <a:gd name="T5" fmla="*/ 2147483647 h 159"/>
              <a:gd name="T6" fmla="*/ 2147483647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2147483647 h 159"/>
              <a:gd name="T24" fmla="*/ 2147483647 w 78"/>
              <a:gd name="T25" fmla="*/ 2147483647 h 159"/>
              <a:gd name="T26" fmla="*/ 2147483647 w 78"/>
              <a:gd name="T27" fmla="*/ 2147483647 h 159"/>
              <a:gd name="T28" fmla="*/ 2147483647 w 78"/>
              <a:gd name="T29" fmla="*/ 2147483647 h 159"/>
              <a:gd name="T30" fmla="*/ 2147483647 w 78"/>
              <a:gd name="T31" fmla="*/ 2147483647 h 159"/>
              <a:gd name="T32" fmla="*/ 2147483647 w 78"/>
              <a:gd name="T33" fmla="*/ 2147483647 h 159"/>
              <a:gd name="T34" fmla="*/ 2147483647 w 78"/>
              <a:gd name="T35" fmla="*/ 2147483647 h 159"/>
              <a:gd name="T36" fmla="*/ 2147483647 w 78"/>
              <a:gd name="T37" fmla="*/ 2147483647 h 159"/>
              <a:gd name="T38" fmla="*/ 2147483647 w 78"/>
              <a:gd name="T39" fmla="*/ 2147483647 h 159"/>
              <a:gd name="T40" fmla="*/ 2147483647 w 78"/>
              <a:gd name="T41" fmla="*/ 0 h 159"/>
              <a:gd name="T42" fmla="*/ 2147483647 w 78"/>
              <a:gd name="T43" fmla="*/ 2147483647 h 159"/>
              <a:gd name="T44" fmla="*/ 0 w 78"/>
              <a:gd name="T45" fmla="*/ 2147483647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w="9525">
            <a:noFill/>
            <a:round/>
            <a:headEnd/>
            <a:tailEnd/>
          </a:ln>
        </p:spPr>
        <p:txBody>
          <a:bodyPr/>
          <a:lstStyle/>
          <a:p>
            <a:endParaRPr lang="zh-CN" altLang="en-US"/>
          </a:p>
        </p:txBody>
      </p:sp>
      <p:sp>
        <p:nvSpPr>
          <p:cNvPr id="12345" name="Freeform 274"/>
          <p:cNvSpPr>
            <a:spLocks/>
          </p:cNvSpPr>
          <p:nvPr/>
        </p:nvSpPr>
        <p:spPr bwMode="auto">
          <a:xfrm>
            <a:off x="8777288" y="3732213"/>
            <a:ext cx="33337" cy="55562"/>
          </a:xfrm>
          <a:custGeom>
            <a:avLst/>
            <a:gdLst>
              <a:gd name="T0" fmla="*/ 0 w 129"/>
              <a:gd name="T1" fmla="*/ 2147483647 h 215"/>
              <a:gd name="T2" fmla="*/ 2147483647 w 129"/>
              <a:gd name="T3" fmla="*/ 2147483647 h 215"/>
              <a:gd name="T4" fmla="*/ 2147483647 w 129"/>
              <a:gd name="T5" fmla="*/ 2147483647 h 215"/>
              <a:gd name="T6" fmla="*/ 2147483647 w 129"/>
              <a:gd name="T7" fmla="*/ 2147483647 h 215"/>
              <a:gd name="T8" fmla="*/ 2147483647 w 129"/>
              <a:gd name="T9" fmla="*/ 2147483647 h 215"/>
              <a:gd name="T10" fmla="*/ 2147483647 w 129"/>
              <a:gd name="T11" fmla="*/ 2147483647 h 215"/>
              <a:gd name="T12" fmla="*/ 2147483647 w 129"/>
              <a:gd name="T13" fmla="*/ 2147483647 h 215"/>
              <a:gd name="T14" fmla="*/ 2147483647 w 129"/>
              <a:gd name="T15" fmla="*/ 2147483647 h 215"/>
              <a:gd name="T16" fmla="*/ 2147483647 w 129"/>
              <a:gd name="T17" fmla="*/ 2147483647 h 215"/>
              <a:gd name="T18" fmla="*/ 2147483647 w 129"/>
              <a:gd name="T19" fmla="*/ 2147483647 h 215"/>
              <a:gd name="T20" fmla="*/ 2147483647 w 129"/>
              <a:gd name="T21" fmla="*/ 2147483647 h 215"/>
              <a:gd name="T22" fmla="*/ 2147483647 w 129"/>
              <a:gd name="T23" fmla="*/ 2147483647 h 215"/>
              <a:gd name="T24" fmla="*/ 2147483647 w 129"/>
              <a:gd name="T25" fmla="*/ 2147483647 h 215"/>
              <a:gd name="T26" fmla="*/ 2147483647 w 129"/>
              <a:gd name="T27" fmla="*/ 2147483647 h 215"/>
              <a:gd name="T28" fmla="*/ 2147483647 w 129"/>
              <a:gd name="T29" fmla="*/ 2147483647 h 215"/>
              <a:gd name="T30" fmla="*/ 2147483647 w 129"/>
              <a:gd name="T31" fmla="*/ 2147483647 h 215"/>
              <a:gd name="T32" fmla="*/ 2147483647 w 129"/>
              <a:gd name="T33" fmla="*/ 2147483647 h 215"/>
              <a:gd name="T34" fmla="*/ 2147483647 w 129"/>
              <a:gd name="T35" fmla="*/ 2147483647 h 215"/>
              <a:gd name="T36" fmla="*/ 2147483647 w 129"/>
              <a:gd name="T37" fmla="*/ 2147483647 h 215"/>
              <a:gd name="T38" fmla="*/ 2147483647 w 129"/>
              <a:gd name="T39" fmla="*/ 2147483647 h 215"/>
              <a:gd name="T40" fmla="*/ 2147483647 w 129"/>
              <a:gd name="T41" fmla="*/ 2147483647 h 215"/>
              <a:gd name="T42" fmla="*/ 2147483647 w 129"/>
              <a:gd name="T43" fmla="*/ 2147483647 h 215"/>
              <a:gd name="T44" fmla="*/ 2147483647 w 129"/>
              <a:gd name="T45" fmla="*/ 2147483647 h 215"/>
              <a:gd name="T46" fmla="*/ 2147483647 w 129"/>
              <a:gd name="T47" fmla="*/ 0 h 215"/>
              <a:gd name="T48" fmla="*/ 2147483647 w 129"/>
              <a:gd name="T49" fmla="*/ 2147483647 h 215"/>
              <a:gd name="T50" fmla="*/ 2147483647 w 129"/>
              <a:gd name="T51" fmla="*/ 2147483647 h 215"/>
              <a:gd name="T52" fmla="*/ 0 w 129"/>
              <a:gd name="T53" fmla="*/ 2147483647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w="9525">
            <a:noFill/>
            <a:round/>
            <a:headEnd/>
            <a:tailEnd/>
          </a:ln>
        </p:spPr>
        <p:txBody>
          <a:bodyPr/>
          <a:lstStyle/>
          <a:p>
            <a:endParaRPr lang="zh-CN" altLang="en-US"/>
          </a:p>
        </p:txBody>
      </p:sp>
      <p:sp>
        <p:nvSpPr>
          <p:cNvPr id="12346" name="Freeform 275"/>
          <p:cNvSpPr>
            <a:spLocks/>
          </p:cNvSpPr>
          <p:nvPr/>
        </p:nvSpPr>
        <p:spPr bwMode="auto">
          <a:xfrm>
            <a:off x="8759825" y="3792538"/>
            <a:ext cx="30163" cy="47625"/>
          </a:xfrm>
          <a:custGeom>
            <a:avLst/>
            <a:gdLst>
              <a:gd name="T0" fmla="*/ 2147483647 w 118"/>
              <a:gd name="T1" fmla="*/ 0 h 179"/>
              <a:gd name="T2" fmla="*/ 2147483647 w 118"/>
              <a:gd name="T3" fmla="*/ 2147483647 h 179"/>
              <a:gd name="T4" fmla="*/ 2147483647 w 118"/>
              <a:gd name="T5" fmla="*/ 2147483647 h 179"/>
              <a:gd name="T6" fmla="*/ 2147483647 w 118"/>
              <a:gd name="T7" fmla="*/ 2147483647 h 179"/>
              <a:gd name="T8" fmla="*/ 2147483647 w 118"/>
              <a:gd name="T9" fmla="*/ 2147483647 h 179"/>
              <a:gd name="T10" fmla="*/ 0 w 118"/>
              <a:gd name="T11" fmla="*/ 2147483647 h 179"/>
              <a:gd name="T12" fmla="*/ 2147483647 w 118"/>
              <a:gd name="T13" fmla="*/ 2147483647 h 179"/>
              <a:gd name="T14" fmla="*/ 2147483647 w 118"/>
              <a:gd name="T15" fmla="*/ 2147483647 h 179"/>
              <a:gd name="T16" fmla="*/ 2147483647 w 118"/>
              <a:gd name="T17" fmla="*/ 2147483647 h 179"/>
              <a:gd name="T18" fmla="*/ 2147483647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w="9525">
            <a:noFill/>
            <a:round/>
            <a:headEnd/>
            <a:tailEnd/>
          </a:ln>
        </p:spPr>
        <p:txBody>
          <a:bodyPr/>
          <a:lstStyle/>
          <a:p>
            <a:endParaRPr lang="zh-CN" altLang="en-US"/>
          </a:p>
        </p:txBody>
      </p:sp>
      <p:sp>
        <p:nvSpPr>
          <p:cNvPr id="12347" name="Freeform 276"/>
          <p:cNvSpPr>
            <a:spLocks/>
          </p:cNvSpPr>
          <p:nvPr/>
        </p:nvSpPr>
        <p:spPr bwMode="auto">
          <a:xfrm>
            <a:off x="8707438" y="3632200"/>
            <a:ext cx="177800" cy="176213"/>
          </a:xfrm>
          <a:custGeom>
            <a:avLst/>
            <a:gdLst>
              <a:gd name="T0" fmla="*/ 2147483647 w 671"/>
              <a:gd name="T1" fmla="*/ 2147483647 h 670"/>
              <a:gd name="T2" fmla="*/ 2147483647 w 671"/>
              <a:gd name="T3" fmla="*/ 2147483647 h 670"/>
              <a:gd name="T4" fmla="*/ 2147483647 w 671"/>
              <a:gd name="T5" fmla="*/ 2147483647 h 670"/>
              <a:gd name="T6" fmla="*/ 2147483647 w 671"/>
              <a:gd name="T7" fmla="*/ 2147483647 h 670"/>
              <a:gd name="T8" fmla="*/ 2147483647 w 671"/>
              <a:gd name="T9" fmla="*/ 2147483647 h 670"/>
              <a:gd name="T10" fmla="*/ 2147483647 w 671"/>
              <a:gd name="T11" fmla="*/ 2147483647 h 670"/>
              <a:gd name="T12" fmla="*/ 2147483647 w 671"/>
              <a:gd name="T13" fmla="*/ 2147483647 h 670"/>
              <a:gd name="T14" fmla="*/ 2147483647 w 671"/>
              <a:gd name="T15" fmla="*/ 2147483647 h 670"/>
              <a:gd name="T16" fmla="*/ 2147483647 w 671"/>
              <a:gd name="T17" fmla="*/ 2147483647 h 670"/>
              <a:gd name="T18" fmla="*/ 2147483647 w 671"/>
              <a:gd name="T19" fmla="*/ 2147483647 h 670"/>
              <a:gd name="T20" fmla="*/ 2147483647 w 671"/>
              <a:gd name="T21" fmla="*/ 2147483647 h 670"/>
              <a:gd name="T22" fmla="*/ 2147483647 w 671"/>
              <a:gd name="T23" fmla="*/ 2147483647 h 670"/>
              <a:gd name="T24" fmla="*/ 2147483647 w 671"/>
              <a:gd name="T25" fmla="*/ 2147483647 h 670"/>
              <a:gd name="T26" fmla="*/ 2147483647 w 671"/>
              <a:gd name="T27" fmla="*/ 2147483647 h 670"/>
              <a:gd name="T28" fmla="*/ 2147483647 w 671"/>
              <a:gd name="T29" fmla="*/ 2147483647 h 670"/>
              <a:gd name="T30" fmla="*/ 2147483647 w 671"/>
              <a:gd name="T31" fmla="*/ 2147483647 h 670"/>
              <a:gd name="T32" fmla="*/ 2147483647 w 671"/>
              <a:gd name="T33" fmla="*/ 2147483647 h 670"/>
              <a:gd name="T34" fmla="*/ 2147483647 w 671"/>
              <a:gd name="T35" fmla="*/ 2147483647 h 670"/>
              <a:gd name="T36" fmla="*/ 2147483647 w 671"/>
              <a:gd name="T37" fmla="*/ 2147483647 h 670"/>
              <a:gd name="T38" fmla="*/ 2147483647 w 671"/>
              <a:gd name="T39" fmla="*/ 2147483647 h 670"/>
              <a:gd name="T40" fmla="*/ 2147483647 w 671"/>
              <a:gd name="T41" fmla="*/ 2147483647 h 670"/>
              <a:gd name="T42" fmla="*/ 2147483647 w 671"/>
              <a:gd name="T43" fmla="*/ 2147483647 h 670"/>
              <a:gd name="T44" fmla="*/ 2147483647 w 671"/>
              <a:gd name="T45" fmla="*/ 2147483647 h 670"/>
              <a:gd name="T46" fmla="*/ 2147483647 w 671"/>
              <a:gd name="T47" fmla="*/ 2147483647 h 670"/>
              <a:gd name="T48" fmla="*/ 2147483647 w 671"/>
              <a:gd name="T49" fmla="*/ 2147483647 h 670"/>
              <a:gd name="T50" fmla="*/ 2147483647 w 671"/>
              <a:gd name="T51" fmla="*/ 2147483647 h 670"/>
              <a:gd name="T52" fmla="*/ 2147483647 w 671"/>
              <a:gd name="T53" fmla="*/ 2147483647 h 670"/>
              <a:gd name="T54" fmla="*/ 2147483647 w 671"/>
              <a:gd name="T55" fmla="*/ 2147483647 h 670"/>
              <a:gd name="T56" fmla="*/ 2147483647 w 671"/>
              <a:gd name="T57" fmla="*/ 2147483647 h 670"/>
              <a:gd name="T58" fmla="*/ 2147483647 w 671"/>
              <a:gd name="T59" fmla="*/ 2147483647 h 670"/>
              <a:gd name="T60" fmla="*/ 2147483647 w 671"/>
              <a:gd name="T61" fmla="*/ 0 h 670"/>
              <a:gd name="T62" fmla="*/ 2147483647 w 671"/>
              <a:gd name="T63" fmla="*/ 2147483647 h 670"/>
              <a:gd name="T64" fmla="*/ 2147483647 w 671"/>
              <a:gd name="T65" fmla="*/ 2147483647 h 670"/>
              <a:gd name="T66" fmla="*/ 2147483647 w 671"/>
              <a:gd name="T67" fmla="*/ 2147483647 h 670"/>
              <a:gd name="T68" fmla="*/ 2147483647 w 671"/>
              <a:gd name="T69" fmla="*/ 2147483647 h 670"/>
              <a:gd name="T70" fmla="*/ 0 w 671"/>
              <a:gd name="T71" fmla="*/ 2147483647 h 670"/>
              <a:gd name="T72" fmla="*/ 2147483647 w 671"/>
              <a:gd name="T73" fmla="*/ 2147483647 h 670"/>
              <a:gd name="T74" fmla="*/ 2147483647 w 671"/>
              <a:gd name="T75" fmla="*/ 2147483647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w="9525">
            <a:noFill/>
            <a:round/>
            <a:headEnd/>
            <a:tailEnd/>
          </a:ln>
        </p:spPr>
        <p:txBody>
          <a:bodyPr/>
          <a:lstStyle/>
          <a:p>
            <a:endParaRPr lang="zh-CN" altLang="en-US"/>
          </a:p>
        </p:txBody>
      </p:sp>
      <p:sp>
        <p:nvSpPr>
          <p:cNvPr id="12348" name="Freeform 277"/>
          <p:cNvSpPr>
            <a:spLocks/>
          </p:cNvSpPr>
          <p:nvPr/>
        </p:nvSpPr>
        <p:spPr bwMode="auto">
          <a:xfrm>
            <a:off x="8712200" y="3633788"/>
            <a:ext cx="169863" cy="169862"/>
          </a:xfrm>
          <a:custGeom>
            <a:avLst/>
            <a:gdLst>
              <a:gd name="T0" fmla="*/ 2147483647 w 636"/>
              <a:gd name="T1" fmla="*/ 2147483647 h 643"/>
              <a:gd name="T2" fmla="*/ 2147483647 w 636"/>
              <a:gd name="T3" fmla="*/ 2147483647 h 643"/>
              <a:gd name="T4" fmla="*/ 2147483647 w 636"/>
              <a:gd name="T5" fmla="*/ 2147483647 h 643"/>
              <a:gd name="T6" fmla="*/ 2147483647 w 636"/>
              <a:gd name="T7" fmla="*/ 2147483647 h 643"/>
              <a:gd name="T8" fmla="*/ 2147483647 w 636"/>
              <a:gd name="T9" fmla="*/ 2147483647 h 643"/>
              <a:gd name="T10" fmla="*/ 2147483647 w 636"/>
              <a:gd name="T11" fmla="*/ 2147483647 h 643"/>
              <a:gd name="T12" fmla="*/ 2147483647 w 636"/>
              <a:gd name="T13" fmla="*/ 2147483647 h 643"/>
              <a:gd name="T14" fmla="*/ 2147483647 w 636"/>
              <a:gd name="T15" fmla="*/ 2147483647 h 643"/>
              <a:gd name="T16" fmla="*/ 2147483647 w 636"/>
              <a:gd name="T17" fmla="*/ 2147483647 h 643"/>
              <a:gd name="T18" fmla="*/ 2147483647 w 636"/>
              <a:gd name="T19" fmla="*/ 2147483647 h 643"/>
              <a:gd name="T20" fmla="*/ 2147483647 w 636"/>
              <a:gd name="T21" fmla="*/ 2147483647 h 643"/>
              <a:gd name="T22" fmla="*/ 2147483647 w 636"/>
              <a:gd name="T23" fmla="*/ 2147483647 h 643"/>
              <a:gd name="T24" fmla="*/ 2147483647 w 636"/>
              <a:gd name="T25" fmla="*/ 2147483647 h 643"/>
              <a:gd name="T26" fmla="*/ 2147483647 w 636"/>
              <a:gd name="T27" fmla="*/ 2147483647 h 643"/>
              <a:gd name="T28" fmla="*/ 2147483647 w 636"/>
              <a:gd name="T29" fmla="*/ 2147483647 h 643"/>
              <a:gd name="T30" fmla="*/ 2147483647 w 636"/>
              <a:gd name="T31" fmla="*/ 2147483647 h 643"/>
              <a:gd name="T32" fmla="*/ 2147483647 w 636"/>
              <a:gd name="T33" fmla="*/ 2147483647 h 643"/>
              <a:gd name="T34" fmla="*/ 2147483647 w 636"/>
              <a:gd name="T35" fmla="*/ 2147483647 h 643"/>
              <a:gd name="T36" fmla="*/ 2147483647 w 636"/>
              <a:gd name="T37" fmla="*/ 2147483647 h 643"/>
              <a:gd name="T38" fmla="*/ 2147483647 w 636"/>
              <a:gd name="T39" fmla="*/ 2147483647 h 643"/>
              <a:gd name="T40" fmla="*/ 2147483647 w 636"/>
              <a:gd name="T41" fmla="*/ 2147483647 h 643"/>
              <a:gd name="T42" fmla="*/ 2147483647 w 636"/>
              <a:gd name="T43" fmla="*/ 2147483647 h 643"/>
              <a:gd name="T44" fmla="*/ 2147483647 w 636"/>
              <a:gd name="T45" fmla="*/ 2147483647 h 643"/>
              <a:gd name="T46" fmla="*/ 2147483647 w 636"/>
              <a:gd name="T47" fmla="*/ 2147483647 h 643"/>
              <a:gd name="T48" fmla="*/ 2147483647 w 636"/>
              <a:gd name="T49" fmla="*/ 2147483647 h 643"/>
              <a:gd name="T50" fmla="*/ 2147483647 w 636"/>
              <a:gd name="T51" fmla="*/ 2147483647 h 643"/>
              <a:gd name="T52" fmla="*/ 2147483647 w 636"/>
              <a:gd name="T53" fmla="*/ 2147483647 h 643"/>
              <a:gd name="T54" fmla="*/ 2147483647 w 636"/>
              <a:gd name="T55" fmla="*/ 2147483647 h 643"/>
              <a:gd name="T56" fmla="*/ 2147483647 w 636"/>
              <a:gd name="T57" fmla="*/ 2147483647 h 643"/>
              <a:gd name="T58" fmla="*/ 2147483647 w 636"/>
              <a:gd name="T59" fmla="*/ 2147483647 h 643"/>
              <a:gd name="T60" fmla="*/ 2147483647 w 636"/>
              <a:gd name="T61" fmla="*/ 2147483647 h 643"/>
              <a:gd name="T62" fmla="*/ 2147483647 w 636"/>
              <a:gd name="T63" fmla="*/ 2147483647 h 643"/>
              <a:gd name="T64" fmla="*/ 2147483647 w 636"/>
              <a:gd name="T65" fmla="*/ 2147483647 h 643"/>
              <a:gd name="T66" fmla="*/ 2147483647 w 636"/>
              <a:gd name="T67" fmla="*/ 2147483647 h 643"/>
              <a:gd name="T68" fmla="*/ 2147483647 w 636"/>
              <a:gd name="T69" fmla="*/ 2147483647 h 643"/>
              <a:gd name="T70" fmla="*/ 2147483647 w 636"/>
              <a:gd name="T71" fmla="*/ 2147483647 h 643"/>
              <a:gd name="T72" fmla="*/ 2147483647 w 636"/>
              <a:gd name="T73" fmla="*/ 2147483647 h 643"/>
              <a:gd name="T74" fmla="*/ 2147483647 w 636"/>
              <a:gd name="T75" fmla="*/ 2147483647 h 643"/>
              <a:gd name="T76" fmla="*/ 2147483647 w 636"/>
              <a:gd name="T77" fmla="*/ 2147483647 h 643"/>
              <a:gd name="T78" fmla="*/ 2147483647 w 636"/>
              <a:gd name="T79" fmla="*/ 2147483647 h 643"/>
              <a:gd name="T80" fmla="*/ 2147483647 w 636"/>
              <a:gd name="T81" fmla="*/ 2147483647 h 643"/>
              <a:gd name="T82" fmla="*/ 2147483647 w 636"/>
              <a:gd name="T83" fmla="*/ 2147483647 h 643"/>
              <a:gd name="T84" fmla="*/ 2147483647 w 636"/>
              <a:gd name="T85" fmla="*/ 2147483647 h 643"/>
              <a:gd name="T86" fmla="*/ 2147483647 w 636"/>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w="9525">
            <a:noFill/>
            <a:round/>
            <a:headEnd/>
            <a:tailEnd/>
          </a:ln>
        </p:spPr>
        <p:txBody>
          <a:bodyPr/>
          <a:lstStyle/>
          <a:p>
            <a:endParaRPr lang="zh-CN" altLang="en-US"/>
          </a:p>
        </p:txBody>
      </p:sp>
      <p:grpSp>
        <p:nvGrpSpPr>
          <p:cNvPr id="12349" name="Group 278"/>
          <p:cNvGrpSpPr>
            <a:grpSpLocks/>
          </p:cNvGrpSpPr>
          <p:nvPr/>
        </p:nvGrpSpPr>
        <p:grpSpPr bwMode="auto">
          <a:xfrm>
            <a:off x="8356600" y="4064000"/>
            <a:ext cx="184150" cy="112713"/>
            <a:chOff x="5264" y="1904"/>
            <a:chExt cx="116" cy="71"/>
          </a:xfrm>
        </p:grpSpPr>
        <p:sp>
          <p:nvSpPr>
            <p:cNvPr id="12445" name="Freeform 279"/>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a:p>
          </p:txBody>
        </p:sp>
        <p:sp>
          <p:nvSpPr>
            <p:cNvPr id="12446" name="Freeform 280"/>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w="9525">
              <a:noFill/>
              <a:round/>
              <a:headEnd/>
              <a:tailEnd/>
            </a:ln>
          </p:spPr>
          <p:txBody>
            <a:bodyPr/>
            <a:lstStyle/>
            <a:p>
              <a:endParaRPr lang="zh-CN" altLang="en-US"/>
            </a:p>
          </p:txBody>
        </p:sp>
        <p:sp>
          <p:nvSpPr>
            <p:cNvPr id="12447" name="Freeform 281"/>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w="9525">
              <a:noFill/>
              <a:round/>
              <a:headEnd/>
              <a:tailEnd/>
            </a:ln>
          </p:spPr>
          <p:txBody>
            <a:bodyPr/>
            <a:lstStyle/>
            <a:p>
              <a:endParaRPr lang="zh-CN" altLang="en-US"/>
            </a:p>
          </p:txBody>
        </p:sp>
        <p:sp>
          <p:nvSpPr>
            <p:cNvPr id="12448" name="Freeform 282"/>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w="9525">
              <a:noFill/>
              <a:round/>
              <a:headEnd/>
              <a:tailEnd/>
            </a:ln>
          </p:spPr>
          <p:txBody>
            <a:bodyPr/>
            <a:lstStyle/>
            <a:p>
              <a:endParaRPr lang="zh-CN" altLang="en-US"/>
            </a:p>
          </p:txBody>
        </p:sp>
        <p:sp>
          <p:nvSpPr>
            <p:cNvPr id="12449" name="Freeform 283"/>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w="9525">
              <a:noFill/>
              <a:round/>
              <a:headEnd/>
              <a:tailEnd/>
            </a:ln>
          </p:spPr>
          <p:txBody>
            <a:bodyPr/>
            <a:lstStyle/>
            <a:p>
              <a:endParaRPr lang="zh-CN" altLang="en-US"/>
            </a:p>
          </p:txBody>
        </p:sp>
        <p:sp>
          <p:nvSpPr>
            <p:cNvPr id="12450" name="Freeform 284"/>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w="9525">
              <a:noFill/>
              <a:round/>
              <a:headEnd/>
              <a:tailEnd/>
            </a:ln>
          </p:spPr>
          <p:txBody>
            <a:bodyPr/>
            <a:lstStyle/>
            <a:p>
              <a:endParaRPr lang="zh-CN" altLang="en-US"/>
            </a:p>
          </p:txBody>
        </p:sp>
        <p:sp>
          <p:nvSpPr>
            <p:cNvPr id="12451" name="Freeform 285"/>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w="9525">
              <a:noFill/>
              <a:round/>
              <a:headEnd/>
              <a:tailEnd/>
            </a:ln>
          </p:spPr>
          <p:txBody>
            <a:bodyPr/>
            <a:lstStyle/>
            <a:p>
              <a:endParaRPr lang="zh-CN" altLang="en-US"/>
            </a:p>
          </p:txBody>
        </p:sp>
        <p:sp>
          <p:nvSpPr>
            <p:cNvPr id="12452" name="Freeform 286"/>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w="9525">
              <a:noFill/>
              <a:round/>
              <a:headEnd/>
              <a:tailEnd/>
            </a:ln>
          </p:spPr>
          <p:txBody>
            <a:bodyPr/>
            <a:lstStyle/>
            <a:p>
              <a:endParaRPr lang="zh-CN" altLang="en-US"/>
            </a:p>
          </p:txBody>
        </p:sp>
        <p:sp>
          <p:nvSpPr>
            <p:cNvPr id="12453" name="Freeform 287"/>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w="9525">
              <a:noFill/>
              <a:round/>
              <a:headEnd/>
              <a:tailEnd/>
            </a:ln>
          </p:spPr>
          <p:txBody>
            <a:bodyPr/>
            <a:lstStyle/>
            <a:p>
              <a:endParaRPr lang="zh-CN" altLang="en-US"/>
            </a:p>
          </p:txBody>
        </p:sp>
        <p:sp>
          <p:nvSpPr>
            <p:cNvPr id="12454" name="Freeform 288"/>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w="9525">
              <a:noFill/>
              <a:round/>
              <a:headEnd/>
              <a:tailEnd/>
            </a:ln>
          </p:spPr>
          <p:txBody>
            <a:bodyPr/>
            <a:lstStyle/>
            <a:p>
              <a:endParaRPr lang="zh-CN" altLang="en-US"/>
            </a:p>
          </p:txBody>
        </p:sp>
      </p:grpSp>
      <p:grpSp>
        <p:nvGrpSpPr>
          <p:cNvPr id="12350" name="Group 289"/>
          <p:cNvGrpSpPr>
            <a:grpSpLocks/>
          </p:cNvGrpSpPr>
          <p:nvPr/>
        </p:nvGrpSpPr>
        <p:grpSpPr bwMode="auto">
          <a:xfrm>
            <a:off x="8512175" y="3816350"/>
            <a:ext cx="425450" cy="484188"/>
            <a:chOff x="5362" y="1748"/>
            <a:chExt cx="268" cy="305"/>
          </a:xfrm>
        </p:grpSpPr>
        <p:sp>
          <p:nvSpPr>
            <p:cNvPr id="12431" name="Freeform 290"/>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w="9525">
              <a:noFill/>
              <a:round/>
              <a:headEnd/>
              <a:tailEnd/>
            </a:ln>
          </p:spPr>
          <p:txBody>
            <a:bodyPr/>
            <a:lstStyle/>
            <a:p>
              <a:endParaRPr lang="zh-CN" altLang="en-US"/>
            </a:p>
          </p:txBody>
        </p:sp>
        <p:sp>
          <p:nvSpPr>
            <p:cNvPr id="12432" name="Freeform 291"/>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w="9525">
              <a:noFill/>
              <a:round/>
              <a:headEnd/>
              <a:tailEnd/>
            </a:ln>
          </p:spPr>
          <p:txBody>
            <a:bodyPr/>
            <a:lstStyle/>
            <a:p>
              <a:endParaRPr lang="zh-CN" altLang="en-US"/>
            </a:p>
          </p:txBody>
        </p:sp>
        <p:sp>
          <p:nvSpPr>
            <p:cNvPr id="12433" name="Freeform 292"/>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1 h 1076"/>
                <a:gd name="T12" fmla="*/ 0 w 431"/>
                <a:gd name="T13" fmla="*/ 1 h 1076"/>
                <a:gd name="T14" fmla="*/ 0 w 431"/>
                <a:gd name="T15" fmla="*/ 1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a:p>
          </p:txBody>
        </p:sp>
        <p:sp>
          <p:nvSpPr>
            <p:cNvPr id="12434" name="Freeform 293"/>
            <p:cNvSpPr>
              <a:spLocks/>
            </p:cNvSpPr>
            <p:nvPr/>
          </p:nvSpPr>
          <p:spPr bwMode="auto">
            <a:xfrm>
              <a:off x="5362" y="1754"/>
              <a:ext cx="268" cy="299"/>
            </a:xfrm>
            <a:custGeom>
              <a:avLst/>
              <a:gdLst>
                <a:gd name="T0" fmla="*/ 1 w 1606"/>
                <a:gd name="T1" fmla="*/ 0 h 1792"/>
                <a:gd name="T2" fmla="*/ 1 w 1606"/>
                <a:gd name="T3" fmla="*/ 0 h 1792"/>
                <a:gd name="T4" fmla="*/ 1 w 1606"/>
                <a:gd name="T5" fmla="*/ 0 h 1792"/>
                <a:gd name="T6" fmla="*/ 1 w 1606"/>
                <a:gd name="T7" fmla="*/ 0 h 1792"/>
                <a:gd name="T8" fmla="*/ 1 w 1606"/>
                <a:gd name="T9" fmla="*/ 0 h 1792"/>
                <a:gd name="T10" fmla="*/ 1 w 1606"/>
                <a:gd name="T11" fmla="*/ 0 h 1792"/>
                <a:gd name="T12" fmla="*/ 1 w 1606"/>
                <a:gd name="T13" fmla="*/ 0 h 1792"/>
                <a:gd name="T14" fmla="*/ 1 w 1606"/>
                <a:gd name="T15" fmla="*/ 1 h 1792"/>
                <a:gd name="T16" fmla="*/ 1 w 1606"/>
                <a:gd name="T17" fmla="*/ 1 h 1792"/>
                <a:gd name="T18" fmla="*/ 1 w 1606"/>
                <a:gd name="T19" fmla="*/ 1 h 1792"/>
                <a:gd name="T20" fmla="*/ 0 w 1606"/>
                <a:gd name="T21" fmla="*/ 1 h 1792"/>
                <a:gd name="T22" fmla="*/ 0 w 1606"/>
                <a:gd name="T23" fmla="*/ 1 h 1792"/>
                <a:gd name="T24" fmla="*/ 0 w 1606"/>
                <a:gd name="T25" fmla="*/ 1 h 1792"/>
                <a:gd name="T26" fmla="*/ 0 w 1606"/>
                <a:gd name="T27" fmla="*/ 1 h 1792"/>
                <a:gd name="T28" fmla="*/ 0 w 1606"/>
                <a:gd name="T29" fmla="*/ 1 h 1792"/>
                <a:gd name="T30" fmla="*/ 0 w 1606"/>
                <a:gd name="T31" fmla="*/ 1 h 1792"/>
                <a:gd name="T32" fmla="*/ 0 w 1606"/>
                <a:gd name="T33" fmla="*/ 1 h 1792"/>
                <a:gd name="T34" fmla="*/ 0 w 1606"/>
                <a:gd name="T35" fmla="*/ 1 h 1792"/>
                <a:gd name="T36" fmla="*/ 0 w 1606"/>
                <a:gd name="T37" fmla="*/ 1 h 1792"/>
                <a:gd name="T38" fmla="*/ 0 w 1606"/>
                <a:gd name="T39" fmla="*/ 1 h 1792"/>
                <a:gd name="T40" fmla="*/ 1 w 1606"/>
                <a:gd name="T41" fmla="*/ 1 h 1792"/>
                <a:gd name="T42" fmla="*/ 1 w 1606"/>
                <a:gd name="T43" fmla="*/ 1 h 1792"/>
                <a:gd name="T44" fmla="*/ 1 w 1606"/>
                <a:gd name="T45" fmla="*/ 1 h 1792"/>
                <a:gd name="T46" fmla="*/ 1 w 1606"/>
                <a:gd name="T47" fmla="*/ 1 h 1792"/>
                <a:gd name="T48" fmla="*/ 1 w 1606"/>
                <a:gd name="T49" fmla="*/ 1 h 1792"/>
                <a:gd name="T50" fmla="*/ 1 w 1606"/>
                <a:gd name="T51" fmla="*/ 1 h 1792"/>
                <a:gd name="T52" fmla="*/ 1 w 1606"/>
                <a:gd name="T53" fmla="*/ 1 h 1792"/>
                <a:gd name="T54" fmla="*/ 1 w 1606"/>
                <a:gd name="T55" fmla="*/ 1 h 1792"/>
                <a:gd name="T56" fmla="*/ 1 w 1606"/>
                <a:gd name="T57" fmla="*/ 1 h 1792"/>
                <a:gd name="T58" fmla="*/ 1 w 1606"/>
                <a:gd name="T59" fmla="*/ 1 h 1792"/>
                <a:gd name="T60" fmla="*/ 1 w 1606"/>
                <a:gd name="T61" fmla="*/ 1 h 1792"/>
                <a:gd name="T62" fmla="*/ 1 w 1606"/>
                <a:gd name="T63" fmla="*/ 1 h 1792"/>
                <a:gd name="T64" fmla="*/ 1 w 1606"/>
                <a:gd name="T65" fmla="*/ 1 h 1792"/>
                <a:gd name="T66" fmla="*/ 1 w 1606"/>
                <a:gd name="T67" fmla="*/ 1 h 1792"/>
                <a:gd name="T68" fmla="*/ 1 w 1606"/>
                <a:gd name="T69" fmla="*/ 1 h 1792"/>
                <a:gd name="T70" fmla="*/ 1 w 1606"/>
                <a:gd name="T71" fmla="*/ 1 h 1792"/>
                <a:gd name="T72" fmla="*/ 1 w 1606"/>
                <a:gd name="T73" fmla="*/ 1 h 1792"/>
                <a:gd name="T74" fmla="*/ 1 w 1606"/>
                <a:gd name="T75" fmla="*/ 1 h 1792"/>
                <a:gd name="T76" fmla="*/ 1 w 1606"/>
                <a:gd name="T77" fmla="*/ 1 h 1792"/>
                <a:gd name="T78" fmla="*/ 1 w 1606"/>
                <a:gd name="T79" fmla="*/ 1 h 1792"/>
                <a:gd name="T80" fmla="*/ 1 w 1606"/>
                <a:gd name="T81" fmla="*/ 0 h 1792"/>
                <a:gd name="T82" fmla="*/ 1 w 1606"/>
                <a:gd name="T83" fmla="*/ 0 h 1792"/>
                <a:gd name="T84" fmla="*/ 1 w 1606"/>
                <a:gd name="T85" fmla="*/ 0 h 1792"/>
                <a:gd name="T86" fmla="*/ 1 w 1606"/>
                <a:gd name="T87" fmla="*/ 0 h 1792"/>
                <a:gd name="T88" fmla="*/ 1 w 1606"/>
                <a:gd name="T89" fmla="*/ 0 h 1792"/>
                <a:gd name="T90" fmla="*/ 1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a:p>
          </p:txBody>
        </p:sp>
        <p:sp>
          <p:nvSpPr>
            <p:cNvPr id="12435" name="Freeform 294"/>
            <p:cNvSpPr>
              <a:spLocks/>
            </p:cNvSpPr>
            <p:nvPr/>
          </p:nvSpPr>
          <p:spPr bwMode="auto">
            <a:xfrm>
              <a:off x="5456" y="1772"/>
              <a:ext cx="169" cy="278"/>
            </a:xfrm>
            <a:custGeom>
              <a:avLst/>
              <a:gdLst>
                <a:gd name="T0" fmla="*/ 0 w 1014"/>
                <a:gd name="T1" fmla="*/ 1 h 1671"/>
                <a:gd name="T2" fmla="*/ 0 w 1014"/>
                <a:gd name="T3" fmla="*/ 1 h 1671"/>
                <a:gd name="T4" fmla="*/ 1 w 1014"/>
                <a:gd name="T5" fmla="*/ 1 h 1671"/>
                <a:gd name="T6" fmla="*/ 1 w 1014"/>
                <a:gd name="T7" fmla="*/ 1 h 1671"/>
                <a:gd name="T8" fmla="*/ 1 w 1014"/>
                <a:gd name="T9" fmla="*/ 1 h 1671"/>
                <a:gd name="T10" fmla="*/ 1 w 1014"/>
                <a:gd name="T11" fmla="*/ 1 h 1671"/>
                <a:gd name="T12" fmla="*/ 1 w 1014"/>
                <a:gd name="T13" fmla="*/ 1 h 1671"/>
                <a:gd name="T14" fmla="*/ 1 w 1014"/>
                <a:gd name="T15" fmla="*/ 0 h 1671"/>
                <a:gd name="T16" fmla="*/ 1 w 1014"/>
                <a:gd name="T17" fmla="*/ 0 h 1671"/>
                <a:gd name="T18" fmla="*/ 1 w 1014"/>
                <a:gd name="T19" fmla="*/ 0 h 1671"/>
                <a:gd name="T20" fmla="*/ 1 w 1014"/>
                <a:gd name="T21" fmla="*/ 0 h 1671"/>
                <a:gd name="T22" fmla="*/ 1 w 1014"/>
                <a:gd name="T23" fmla="*/ 0 h 1671"/>
                <a:gd name="T24" fmla="*/ 0 w 1014"/>
                <a:gd name="T25" fmla="*/ 0 h 1671"/>
                <a:gd name="T26" fmla="*/ 1 w 1014"/>
                <a:gd name="T27" fmla="*/ 0 h 1671"/>
                <a:gd name="T28" fmla="*/ 1 w 1014"/>
                <a:gd name="T29" fmla="*/ 0 h 1671"/>
                <a:gd name="T30" fmla="*/ 1 w 1014"/>
                <a:gd name="T31" fmla="*/ 0 h 1671"/>
                <a:gd name="T32" fmla="*/ 1 w 1014"/>
                <a:gd name="T33" fmla="*/ 0 h 1671"/>
                <a:gd name="T34" fmla="*/ 1 w 1014"/>
                <a:gd name="T35" fmla="*/ 0 h 1671"/>
                <a:gd name="T36" fmla="*/ 1 w 1014"/>
                <a:gd name="T37" fmla="*/ 0 h 1671"/>
                <a:gd name="T38" fmla="*/ 1 w 1014"/>
                <a:gd name="T39" fmla="*/ 0 h 1671"/>
                <a:gd name="T40" fmla="*/ 1 w 1014"/>
                <a:gd name="T41" fmla="*/ 0 h 1671"/>
                <a:gd name="T42" fmla="*/ 1 w 1014"/>
                <a:gd name="T43" fmla="*/ 0 h 1671"/>
                <a:gd name="T44" fmla="*/ 1 w 1014"/>
                <a:gd name="T45" fmla="*/ 0 h 1671"/>
                <a:gd name="T46" fmla="*/ 1 w 1014"/>
                <a:gd name="T47" fmla="*/ 1 h 1671"/>
                <a:gd name="T48" fmla="*/ 1 w 1014"/>
                <a:gd name="T49" fmla="*/ 1 h 1671"/>
                <a:gd name="T50" fmla="*/ 1 w 1014"/>
                <a:gd name="T51" fmla="*/ 1 h 1671"/>
                <a:gd name="T52" fmla="*/ 1 w 1014"/>
                <a:gd name="T53" fmla="*/ 1 h 1671"/>
                <a:gd name="T54" fmla="*/ 1 w 1014"/>
                <a:gd name="T55" fmla="*/ 1 h 1671"/>
                <a:gd name="T56" fmla="*/ 1 w 1014"/>
                <a:gd name="T57" fmla="*/ 1 h 1671"/>
                <a:gd name="T58" fmla="*/ 1 w 1014"/>
                <a:gd name="T59" fmla="*/ 1 h 1671"/>
                <a:gd name="T60" fmla="*/ 0 w 1014"/>
                <a:gd name="T61" fmla="*/ 1 h 1671"/>
                <a:gd name="T62" fmla="*/ 0 w 1014"/>
                <a:gd name="T63" fmla="*/ 1 h 1671"/>
                <a:gd name="T64" fmla="*/ 0 w 1014"/>
                <a:gd name="T65" fmla="*/ 1 h 1671"/>
                <a:gd name="T66" fmla="*/ 0 w 1014"/>
                <a:gd name="T67" fmla="*/ 1 h 1671"/>
                <a:gd name="T68" fmla="*/ 0 w 1014"/>
                <a:gd name="T69" fmla="*/ 1 h 1671"/>
                <a:gd name="T70" fmla="*/ 0 w 1014"/>
                <a:gd name="T71" fmla="*/ 1 h 1671"/>
                <a:gd name="T72" fmla="*/ 0 w 1014"/>
                <a:gd name="T73" fmla="*/ 1 h 1671"/>
                <a:gd name="T74" fmla="*/ 0 w 1014"/>
                <a:gd name="T75" fmla="*/ 1 h 1671"/>
                <a:gd name="T76" fmla="*/ 0 w 1014"/>
                <a:gd name="T77" fmla="*/ 1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w="9525">
              <a:noFill/>
              <a:round/>
              <a:headEnd/>
              <a:tailEnd/>
            </a:ln>
          </p:spPr>
          <p:txBody>
            <a:bodyPr/>
            <a:lstStyle/>
            <a:p>
              <a:endParaRPr lang="zh-CN" altLang="en-US"/>
            </a:p>
          </p:txBody>
        </p:sp>
        <p:sp>
          <p:nvSpPr>
            <p:cNvPr id="12436" name="Freeform 295"/>
            <p:cNvSpPr>
              <a:spLocks/>
            </p:cNvSpPr>
            <p:nvPr/>
          </p:nvSpPr>
          <p:spPr bwMode="auto">
            <a:xfrm>
              <a:off x="5563" y="1910"/>
              <a:ext cx="50" cy="129"/>
            </a:xfrm>
            <a:custGeom>
              <a:avLst/>
              <a:gdLst>
                <a:gd name="T0" fmla="*/ 0 w 295"/>
                <a:gd name="T1" fmla="*/ 1 h 774"/>
                <a:gd name="T2" fmla="*/ 0 w 295"/>
                <a:gd name="T3" fmla="*/ 1 h 774"/>
                <a:gd name="T4" fmla="*/ 0 w 295"/>
                <a:gd name="T5" fmla="*/ 1 h 774"/>
                <a:gd name="T6" fmla="*/ 0 w 295"/>
                <a:gd name="T7" fmla="*/ 1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1 h 774"/>
                <a:gd name="T26" fmla="*/ 0 w 295"/>
                <a:gd name="T27" fmla="*/ 1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w="9525">
              <a:noFill/>
              <a:round/>
              <a:headEnd/>
              <a:tailEnd/>
            </a:ln>
          </p:spPr>
          <p:txBody>
            <a:bodyPr/>
            <a:lstStyle/>
            <a:p>
              <a:endParaRPr lang="zh-CN" altLang="en-US"/>
            </a:p>
          </p:txBody>
        </p:sp>
        <p:sp>
          <p:nvSpPr>
            <p:cNvPr id="12437" name="Freeform 296"/>
            <p:cNvSpPr>
              <a:spLocks/>
            </p:cNvSpPr>
            <p:nvPr/>
          </p:nvSpPr>
          <p:spPr bwMode="auto">
            <a:xfrm>
              <a:off x="5367" y="1806"/>
              <a:ext cx="195" cy="194"/>
            </a:xfrm>
            <a:custGeom>
              <a:avLst/>
              <a:gdLst>
                <a:gd name="T0" fmla="*/ 1 w 1172"/>
                <a:gd name="T1" fmla="*/ 0 h 1162"/>
                <a:gd name="T2" fmla="*/ 0 w 1172"/>
                <a:gd name="T3" fmla="*/ 0 h 1162"/>
                <a:gd name="T4" fmla="*/ 0 w 1172"/>
                <a:gd name="T5" fmla="*/ 0 h 1162"/>
                <a:gd name="T6" fmla="*/ 0 w 1172"/>
                <a:gd name="T7" fmla="*/ 1 h 1162"/>
                <a:gd name="T8" fmla="*/ 0 w 1172"/>
                <a:gd name="T9" fmla="*/ 1 h 1162"/>
                <a:gd name="T10" fmla="*/ 0 w 1172"/>
                <a:gd name="T11" fmla="*/ 1 h 1162"/>
                <a:gd name="T12" fmla="*/ 0 w 1172"/>
                <a:gd name="T13" fmla="*/ 1 h 1162"/>
                <a:gd name="T14" fmla="*/ 0 w 1172"/>
                <a:gd name="T15" fmla="*/ 1 h 1162"/>
                <a:gd name="T16" fmla="*/ 0 w 1172"/>
                <a:gd name="T17" fmla="*/ 1 h 1162"/>
                <a:gd name="T18" fmla="*/ 0 w 1172"/>
                <a:gd name="T19" fmla="*/ 1 h 1162"/>
                <a:gd name="T20" fmla="*/ 0 w 1172"/>
                <a:gd name="T21" fmla="*/ 1 h 1162"/>
                <a:gd name="T22" fmla="*/ 0 w 1172"/>
                <a:gd name="T23" fmla="*/ 1 h 1162"/>
                <a:gd name="T24" fmla="*/ 0 w 1172"/>
                <a:gd name="T25" fmla="*/ 1 h 1162"/>
                <a:gd name="T26" fmla="*/ 0 w 1172"/>
                <a:gd name="T27" fmla="*/ 1 h 1162"/>
                <a:gd name="T28" fmla="*/ 0 w 1172"/>
                <a:gd name="T29" fmla="*/ 1 h 1162"/>
                <a:gd name="T30" fmla="*/ 0 w 1172"/>
                <a:gd name="T31" fmla="*/ 1 h 1162"/>
                <a:gd name="T32" fmla="*/ 0 w 1172"/>
                <a:gd name="T33" fmla="*/ 1 h 1162"/>
                <a:gd name="T34" fmla="*/ 0 w 1172"/>
                <a:gd name="T35" fmla="*/ 1 h 1162"/>
                <a:gd name="T36" fmla="*/ 0 w 1172"/>
                <a:gd name="T37" fmla="*/ 1 h 1162"/>
                <a:gd name="T38" fmla="*/ 0 w 1172"/>
                <a:gd name="T39" fmla="*/ 1 h 1162"/>
                <a:gd name="T40" fmla="*/ 0 w 1172"/>
                <a:gd name="T41" fmla="*/ 1 h 1162"/>
                <a:gd name="T42" fmla="*/ 0 w 1172"/>
                <a:gd name="T43" fmla="*/ 1 h 1162"/>
                <a:gd name="T44" fmla="*/ 0 w 1172"/>
                <a:gd name="T45" fmla="*/ 1 h 1162"/>
                <a:gd name="T46" fmla="*/ 0 w 1172"/>
                <a:gd name="T47" fmla="*/ 1 h 1162"/>
                <a:gd name="T48" fmla="*/ 0 w 1172"/>
                <a:gd name="T49" fmla="*/ 1 h 1162"/>
                <a:gd name="T50" fmla="*/ 0 w 1172"/>
                <a:gd name="T51" fmla="*/ 1 h 1162"/>
                <a:gd name="T52" fmla="*/ 0 w 1172"/>
                <a:gd name="T53" fmla="*/ 1 h 1162"/>
                <a:gd name="T54" fmla="*/ 0 w 1172"/>
                <a:gd name="T55" fmla="*/ 1 h 1162"/>
                <a:gd name="T56" fmla="*/ 0 w 1172"/>
                <a:gd name="T57" fmla="*/ 1 h 1162"/>
                <a:gd name="T58" fmla="*/ 1 w 1172"/>
                <a:gd name="T59" fmla="*/ 1 h 1162"/>
                <a:gd name="T60" fmla="*/ 1 w 1172"/>
                <a:gd name="T61" fmla="*/ 1 h 1162"/>
                <a:gd name="T62" fmla="*/ 1 w 1172"/>
                <a:gd name="T63" fmla="*/ 1 h 1162"/>
                <a:gd name="T64" fmla="*/ 0 w 1172"/>
                <a:gd name="T65" fmla="*/ 1 h 1162"/>
                <a:gd name="T66" fmla="*/ 0 w 1172"/>
                <a:gd name="T67" fmla="*/ 1 h 1162"/>
                <a:gd name="T68" fmla="*/ 1 w 1172"/>
                <a:gd name="T69" fmla="*/ 1 h 1162"/>
                <a:gd name="T70" fmla="*/ 1 w 1172"/>
                <a:gd name="T71" fmla="*/ 1 h 1162"/>
                <a:gd name="T72" fmla="*/ 1 w 1172"/>
                <a:gd name="T73" fmla="*/ 1 h 1162"/>
                <a:gd name="T74" fmla="*/ 1 w 1172"/>
                <a:gd name="T75" fmla="*/ 1 h 1162"/>
                <a:gd name="T76" fmla="*/ 1 w 1172"/>
                <a:gd name="T77" fmla="*/ 1 h 1162"/>
                <a:gd name="T78" fmla="*/ 0 w 1172"/>
                <a:gd name="T79" fmla="*/ 1 h 1162"/>
                <a:gd name="T80" fmla="*/ 0 w 1172"/>
                <a:gd name="T81" fmla="*/ 1 h 1162"/>
                <a:gd name="T82" fmla="*/ 0 w 1172"/>
                <a:gd name="T83" fmla="*/ 1 h 1162"/>
                <a:gd name="T84" fmla="*/ 1 w 1172"/>
                <a:gd name="T85" fmla="*/ 1 h 1162"/>
                <a:gd name="T86" fmla="*/ 1 w 1172"/>
                <a:gd name="T87" fmla="*/ 1 h 1162"/>
                <a:gd name="T88" fmla="*/ 1 w 1172"/>
                <a:gd name="T89" fmla="*/ 1 h 1162"/>
                <a:gd name="T90" fmla="*/ 1 w 1172"/>
                <a:gd name="T91" fmla="*/ 1 h 1162"/>
                <a:gd name="T92" fmla="*/ 1 w 1172"/>
                <a:gd name="T93" fmla="*/ 1 h 1162"/>
                <a:gd name="T94" fmla="*/ 1 w 1172"/>
                <a:gd name="T95" fmla="*/ 1 h 1162"/>
                <a:gd name="T96" fmla="*/ 1 w 1172"/>
                <a:gd name="T97" fmla="*/ 1 h 1162"/>
                <a:gd name="T98" fmla="*/ 1 w 1172"/>
                <a:gd name="T99" fmla="*/ 1 h 1162"/>
                <a:gd name="T100" fmla="*/ 1 w 1172"/>
                <a:gd name="T101" fmla="*/ 0 h 1162"/>
                <a:gd name="T102" fmla="*/ 1 w 1172"/>
                <a:gd name="T103" fmla="*/ 0 h 1162"/>
                <a:gd name="T104" fmla="*/ 1 w 1172"/>
                <a:gd name="T105" fmla="*/ 0 h 1162"/>
                <a:gd name="T106" fmla="*/ 1 w 1172"/>
                <a:gd name="T107" fmla="*/ 0 h 1162"/>
                <a:gd name="T108" fmla="*/ 1 w 1172"/>
                <a:gd name="T109" fmla="*/ 0 h 1162"/>
                <a:gd name="T110" fmla="*/ 1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w="9525">
              <a:noFill/>
              <a:round/>
              <a:headEnd/>
              <a:tailEnd/>
            </a:ln>
          </p:spPr>
          <p:txBody>
            <a:bodyPr/>
            <a:lstStyle/>
            <a:p>
              <a:endParaRPr lang="zh-CN" altLang="en-US"/>
            </a:p>
          </p:txBody>
        </p:sp>
        <p:sp>
          <p:nvSpPr>
            <p:cNvPr id="12438" name="Freeform 297"/>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w="9525">
              <a:noFill/>
              <a:round/>
              <a:headEnd/>
              <a:tailEnd/>
            </a:ln>
          </p:spPr>
          <p:txBody>
            <a:bodyPr/>
            <a:lstStyle/>
            <a:p>
              <a:endParaRPr lang="zh-CN" altLang="en-US"/>
            </a:p>
          </p:txBody>
        </p:sp>
        <p:sp>
          <p:nvSpPr>
            <p:cNvPr id="12439" name="Freeform 298"/>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w="9525">
              <a:noFill/>
              <a:round/>
              <a:headEnd/>
              <a:tailEnd/>
            </a:ln>
          </p:spPr>
          <p:txBody>
            <a:bodyPr/>
            <a:lstStyle/>
            <a:p>
              <a:endParaRPr lang="zh-CN" altLang="en-US"/>
            </a:p>
          </p:txBody>
        </p:sp>
        <p:sp>
          <p:nvSpPr>
            <p:cNvPr id="12440" name="Freeform 299"/>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w="9525">
              <a:noFill/>
              <a:round/>
              <a:headEnd/>
              <a:tailEnd/>
            </a:ln>
          </p:spPr>
          <p:txBody>
            <a:bodyPr/>
            <a:lstStyle/>
            <a:p>
              <a:endParaRPr lang="zh-CN" altLang="en-US"/>
            </a:p>
          </p:txBody>
        </p:sp>
        <p:sp>
          <p:nvSpPr>
            <p:cNvPr id="12441" name="Freeform 300"/>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w="9525">
              <a:noFill/>
              <a:round/>
              <a:headEnd/>
              <a:tailEnd/>
            </a:ln>
          </p:spPr>
          <p:txBody>
            <a:bodyPr/>
            <a:lstStyle/>
            <a:p>
              <a:endParaRPr lang="zh-CN" altLang="en-US"/>
            </a:p>
          </p:txBody>
        </p:sp>
        <p:sp>
          <p:nvSpPr>
            <p:cNvPr id="12442" name="Freeform 301"/>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w="9525">
              <a:noFill/>
              <a:round/>
              <a:headEnd/>
              <a:tailEnd/>
            </a:ln>
          </p:spPr>
          <p:txBody>
            <a:bodyPr/>
            <a:lstStyle/>
            <a:p>
              <a:endParaRPr lang="zh-CN" altLang="en-US"/>
            </a:p>
          </p:txBody>
        </p:sp>
        <p:sp>
          <p:nvSpPr>
            <p:cNvPr id="12443" name="Freeform 302"/>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w="9525">
              <a:noFill/>
              <a:round/>
              <a:headEnd/>
              <a:tailEnd/>
            </a:ln>
          </p:spPr>
          <p:txBody>
            <a:bodyPr/>
            <a:lstStyle/>
            <a:p>
              <a:endParaRPr lang="zh-CN" altLang="en-US"/>
            </a:p>
          </p:txBody>
        </p:sp>
        <p:sp>
          <p:nvSpPr>
            <p:cNvPr id="12444" name="Freeform 303"/>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w="9525">
              <a:noFill/>
              <a:round/>
              <a:headEnd/>
              <a:tailEnd/>
            </a:ln>
          </p:spPr>
          <p:txBody>
            <a:bodyPr/>
            <a:lstStyle/>
            <a:p>
              <a:endParaRPr lang="zh-CN" altLang="en-US"/>
            </a:p>
          </p:txBody>
        </p:sp>
      </p:grpSp>
      <p:grpSp>
        <p:nvGrpSpPr>
          <p:cNvPr id="12351" name="Group 304"/>
          <p:cNvGrpSpPr>
            <a:grpSpLocks/>
          </p:cNvGrpSpPr>
          <p:nvPr/>
        </p:nvGrpSpPr>
        <p:grpSpPr bwMode="auto">
          <a:xfrm>
            <a:off x="8748713" y="4152900"/>
            <a:ext cx="228600" cy="307975"/>
            <a:chOff x="5511" y="1960"/>
            <a:chExt cx="144" cy="194"/>
          </a:xfrm>
        </p:grpSpPr>
        <p:sp>
          <p:nvSpPr>
            <p:cNvPr id="12429" name="Freeform 305"/>
            <p:cNvSpPr>
              <a:spLocks/>
            </p:cNvSpPr>
            <p:nvPr/>
          </p:nvSpPr>
          <p:spPr bwMode="auto">
            <a:xfrm>
              <a:off x="5511" y="1960"/>
              <a:ext cx="144" cy="194"/>
            </a:xfrm>
            <a:custGeom>
              <a:avLst/>
              <a:gdLst>
                <a:gd name="T0" fmla="*/ 0 w 863"/>
                <a:gd name="T1" fmla="*/ 0 h 1164"/>
                <a:gd name="T2" fmla="*/ 1 w 863"/>
                <a:gd name="T3" fmla="*/ 0 h 1164"/>
                <a:gd name="T4" fmla="*/ 1 w 863"/>
                <a:gd name="T5" fmla="*/ 0 h 1164"/>
                <a:gd name="T6" fmla="*/ 1 w 863"/>
                <a:gd name="T7" fmla="*/ 0 h 1164"/>
                <a:gd name="T8" fmla="*/ 1 w 863"/>
                <a:gd name="T9" fmla="*/ 0 h 1164"/>
                <a:gd name="T10" fmla="*/ 1 w 863"/>
                <a:gd name="T11" fmla="*/ 0 h 1164"/>
                <a:gd name="T12" fmla="*/ 1 w 863"/>
                <a:gd name="T13" fmla="*/ 0 h 1164"/>
                <a:gd name="T14" fmla="*/ 1 w 863"/>
                <a:gd name="T15" fmla="*/ 0 h 1164"/>
                <a:gd name="T16" fmla="*/ 1 w 863"/>
                <a:gd name="T17" fmla="*/ 1 h 1164"/>
                <a:gd name="T18" fmla="*/ 1 w 863"/>
                <a:gd name="T19" fmla="*/ 1 h 1164"/>
                <a:gd name="T20" fmla="*/ 1 w 863"/>
                <a:gd name="T21" fmla="*/ 1 h 1164"/>
                <a:gd name="T22" fmla="*/ 0 w 863"/>
                <a:gd name="T23" fmla="*/ 1 h 1164"/>
                <a:gd name="T24" fmla="*/ 0 w 863"/>
                <a:gd name="T25" fmla="*/ 1 h 1164"/>
                <a:gd name="T26" fmla="*/ 0 w 863"/>
                <a:gd name="T27" fmla="*/ 1 h 1164"/>
                <a:gd name="T28" fmla="*/ 0 w 863"/>
                <a:gd name="T29" fmla="*/ 1 h 1164"/>
                <a:gd name="T30" fmla="*/ 0 w 863"/>
                <a:gd name="T31" fmla="*/ 1 h 1164"/>
                <a:gd name="T32" fmla="*/ 0 w 863"/>
                <a:gd name="T33" fmla="*/ 1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a:p>
          </p:txBody>
        </p:sp>
        <p:sp>
          <p:nvSpPr>
            <p:cNvPr id="12430" name="Freeform 306"/>
            <p:cNvSpPr>
              <a:spLocks/>
            </p:cNvSpPr>
            <p:nvPr/>
          </p:nvSpPr>
          <p:spPr bwMode="auto">
            <a:xfrm>
              <a:off x="5528" y="1970"/>
              <a:ext cx="124" cy="177"/>
            </a:xfrm>
            <a:custGeom>
              <a:avLst/>
              <a:gdLst>
                <a:gd name="T0" fmla="*/ 0 w 743"/>
                <a:gd name="T1" fmla="*/ 0 h 1068"/>
                <a:gd name="T2" fmla="*/ 0 w 743"/>
                <a:gd name="T3" fmla="*/ 0 h 1068"/>
                <a:gd name="T4" fmla="*/ 1 w 743"/>
                <a:gd name="T5" fmla="*/ 0 h 1068"/>
                <a:gd name="T6" fmla="*/ 1 w 743"/>
                <a:gd name="T7" fmla="*/ 0 h 1068"/>
                <a:gd name="T8" fmla="*/ 1 w 743"/>
                <a:gd name="T9" fmla="*/ 0 h 1068"/>
                <a:gd name="T10" fmla="*/ 1 w 743"/>
                <a:gd name="T11" fmla="*/ 0 h 1068"/>
                <a:gd name="T12" fmla="*/ 1 w 743"/>
                <a:gd name="T13" fmla="*/ 1 h 1068"/>
                <a:gd name="T14" fmla="*/ 1 w 743"/>
                <a:gd name="T15" fmla="*/ 1 h 1068"/>
                <a:gd name="T16" fmla="*/ 0 w 743"/>
                <a:gd name="T17" fmla="*/ 1 h 1068"/>
                <a:gd name="T18" fmla="*/ 0 w 743"/>
                <a:gd name="T19" fmla="*/ 1 h 1068"/>
                <a:gd name="T20" fmla="*/ 0 w 743"/>
                <a:gd name="T21" fmla="*/ 1 h 1068"/>
                <a:gd name="T22" fmla="*/ 0 w 743"/>
                <a:gd name="T23" fmla="*/ 1 h 1068"/>
                <a:gd name="T24" fmla="*/ 0 w 743"/>
                <a:gd name="T25" fmla="*/ 1 h 1068"/>
                <a:gd name="T26" fmla="*/ 0 w 743"/>
                <a:gd name="T27" fmla="*/ 1 h 1068"/>
                <a:gd name="T28" fmla="*/ 0 w 743"/>
                <a:gd name="T29" fmla="*/ 1 h 1068"/>
                <a:gd name="T30" fmla="*/ 0 w 743"/>
                <a:gd name="T31" fmla="*/ 1 h 1068"/>
                <a:gd name="T32" fmla="*/ 0 w 743"/>
                <a:gd name="T33" fmla="*/ 1 h 1068"/>
                <a:gd name="T34" fmla="*/ 0 w 743"/>
                <a:gd name="T35" fmla="*/ 1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w="9525">
              <a:noFill/>
              <a:round/>
              <a:headEnd/>
              <a:tailEnd/>
            </a:ln>
          </p:spPr>
          <p:txBody>
            <a:bodyPr/>
            <a:lstStyle/>
            <a:p>
              <a:endParaRPr lang="zh-CN" altLang="en-US"/>
            </a:p>
          </p:txBody>
        </p:sp>
      </p:grpSp>
      <p:sp>
        <p:nvSpPr>
          <p:cNvPr id="12352" name="Oval 307"/>
          <p:cNvSpPr>
            <a:spLocks noChangeArrowheads="1"/>
          </p:cNvSpPr>
          <p:nvPr/>
        </p:nvSpPr>
        <p:spPr bwMode="auto">
          <a:xfrm>
            <a:off x="8007350" y="390366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36500" name="Oval 308"/>
          <p:cNvSpPr>
            <a:spLocks noChangeArrowheads="1"/>
          </p:cNvSpPr>
          <p:nvPr/>
        </p:nvSpPr>
        <p:spPr bwMode="auto">
          <a:xfrm>
            <a:off x="1752600" y="3632200"/>
            <a:ext cx="1296988" cy="1296988"/>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12354" name="Group 309"/>
          <p:cNvGrpSpPr>
            <a:grpSpLocks/>
          </p:cNvGrpSpPr>
          <p:nvPr/>
        </p:nvGrpSpPr>
        <p:grpSpPr bwMode="auto">
          <a:xfrm>
            <a:off x="2135188" y="3741738"/>
            <a:ext cx="457200" cy="457200"/>
            <a:chOff x="2351" y="2975"/>
            <a:chExt cx="481" cy="433"/>
          </a:xfrm>
        </p:grpSpPr>
        <p:sp>
          <p:nvSpPr>
            <p:cNvPr id="136502" name="Rectangle 310"/>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2421" name="Line 311"/>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12422" name="Line 312"/>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12423" name="Line 313"/>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12424" name="Line 314"/>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12425" name="Line 315"/>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12426" name="Line 316"/>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12427" name="Line 317"/>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12428" name="Line 318"/>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12355" name="Group 319"/>
          <p:cNvGrpSpPr>
            <a:grpSpLocks/>
          </p:cNvGrpSpPr>
          <p:nvPr/>
        </p:nvGrpSpPr>
        <p:grpSpPr bwMode="auto">
          <a:xfrm>
            <a:off x="2030413" y="4294188"/>
            <a:ext cx="730250" cy="457200"/>
            <a:chOff x="1296" y="768"/>
            <a:chExt cx="556" cy="336"/>
          </a:xfrm>
        </p:grpSpPr>
        <p:sp>
          <p:nvSpPr>
            <p:cNvPr id="136512" name="Rectangle 320"/>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12398" name="Group 321"/>
            <p:cNvGrpSpPr>
              <a:grpSpLocks/>
            </p:cNvGrpSpPr>
            <p:nvPr/>
          </p:nvGrpSpPr>
          <p:grpSpPr bwMode="auto">
            <a:xfrm>
              <a:off x="1367" y="829"/>
              <a:ext cx="393" cy="214"/>
              <a:chOff x="2928" y="3744"/>
              <a:chExt cx="528" cy="336"/>
            </a:xfrm>
          </p:grpSpPr>
          <p:grpSp>
            <p:nvGrpSpPr>
              <p:cNvPr id="12399" name="Group 322"/>
              <p:cNvGrpSpPr>
                <a:grpSpLocks/>
              </p:cNvGrpSpPr>
              <p:nvPr/>
            </p:nvGrpSpPr>
            <p:grpSpPr bwMode="auto">
              <a:xfrm>
                <a:off x="3024" y="3744"/>
                <a:ext cx="432" cy="240"/>
                <a:chOff x="2736" y="3648"/>
                <a:chExt cx="432" cy="240"/>
              </a:xfrm>
            </p:grpSpPr>
            <p:grpSp>
              <p:nvGrpSpPr>
                <p:cNvPr id="12414" name="Group 323"/>
                <p:cNvGrpSpPr>
                  <a:grpSpLocks/>
                </p:cNvGrpSpPr>
                <p:nvPr/>
              </p:nvGrpSpPr>
              <p:grpSpPr bwMode="auto">
                <a:xfrm>
                  <a:off x="2736" y="3648"/>
                  <a:ext cx="432" cy="240"/>
                  <a:chOff x="2592" y="3504"/>
                  <a:chExt cx="576" cy="384"/>
                </a:xfrm>
              </p:grpSpPr>
              <p:sp>
                <p:nvSpPr>
                  <p:cNvPr id="12416" name="Rectangle 324"/>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2417" name="Freeform 325"/>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2418" name="Line 326"/>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2419" name="Line 327"/>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2415" name="Line 328"/>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2400" name="Group 329"/>
              <p:cNvGrpSpPr>
                <a:grpSpLocks/>
              </p:cNvGrpSpPr>
              <p:nvPr/>
            </p:nvGrpSpPr>
            <p:grpSpPr bwMode="auto">
              <a:xfrm>
                <a:off x="2976" y="3792"/>
                <a:ext cx="432" cy="240"/>
                <a:chOff x="2736" y="3648"/>
                <a:chExt cx="432" cy="240"/>
              </a:xfrm>
            </p:grpSpPr>
            <p:grpSp>
              <p:nvGrpSpPr>
                <p:cNvPr id="12408" name="Group 330"/>
                <p:cNvGrpSpPr>
                  <a:grpSpLocks/>
                </p:cNvGrpSpPr>
                <p:nvPr/>
              </p:nvGrpSpPr>
              <p:grpSpPr bwMode="auto">
                <a:xfrm>
                  <a:off x="2736" y="3648"/>
                  <a:ext cx="432" cy="240"/>
                  <a:chOff x="2592" y="3504"/>
                  <a:chExt cx="576" cy="384"/>
                </a:xfrm>
              </p:grpSpPr>
              <p:sp>
                <p:nvSpPr>
                  <p:cNvPr id="12410" name="Rectangle 331"/>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2411" name="Freeform 332"/>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2412" name="Line 333"/>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2413" name="Line 334"/>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2409" name="Line 335"/>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2401" name="Group 336"/>
              <p:cNvGrpSpPr>
                <a:grpSpLocks/>
              </p:cNvGrpSpPr>
              <p:nvPr/>
            </p:nvGrpSpPr>
            <p:grpSpPr bwMode="auto">
              <a:xfrm>
                <a:off x="2928" y="3840"/>
                <a:ext cx="432" cy="240"/>
                <a:chOff x="2736" y="3648"/>
                <a:chExt cx="432" cy="240"/>
              </a:xfrm>
            </p:grpSpPr>
            <p:grpSp>
              <p:nvGrpSpPr>
                <p:cNvPr id="12402" name="Group 337"/>
                <p:cNvGrpSpPr>
                  <a:grpSpLocks/>
                </p:cNvGrpSpPr>
                <p:nvPr/>
              </p:nvGrpSpPr>
              <p:grpSpPr bwMode="auto">
                <a:xfrm>
                  <a:off x="2736" y="3648"/>
                  <a:ext cx="432" cy="240"/>
                  <a:chOff x="2592" y="3504"/>
                  <a:chExt cx="576" cy="384"/>
                </a:xfrm>
              </p:grpSpPr>
              <p:sp>
                <p:nvSpPr>
                  <p:cNvPr id="12404" name="Rectangle 338"/>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2405" name="Freeform 339"/>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2406" name="Line 340"/>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2407" name="Line 341"/>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2403" name="Line 342"/>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sp>
        <p:nvSpPr>
          <p:cNvPr id="12356" name="Line 343"/>
          <p:cNvSpPr>
            <a:spLocks noChangeShapeType="1"/>
          </p:cNvSpPr>
          <p:nvPr/>
        </p:nvSpPr>
        <p:spPr bwMode="auto">
          <a:xfrm flipV="1">
            <a:off x="8077200" y="3957638"/>
            <a:ext cx="119063" cy="741362"/>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2357" name="Line 344"/>
          <p:cNvSpPr>
            <a:spLocks noChangeShapeType="1"/>
          </p:cNvSpPr>
          <p:nvPr/>
        </p:nvSpPr>
        <p:spPr bwMode="auto">
          <a:xfrm flipV="1">
            <a:off x="1676400" y="4622800"/>
            <a:ext cx="609600" cy="609600"/>
          </a:xfrm>
          <a:prstGeom prst="line">
            <a:avLst/>
          </a:prstGeom>
          <a:noFill/>
          <a:ln w="12700">
            <a:solidFill>
              <a:srgbClr val="00FF00"/>
            </a:solidFill>
            <a:round/>
            <a:headEnd/>
            <a:tailEnd type="triangle" w="med" len="lg"/>
          </a:ln>
        </p:spPr>
        <p:txBody>
          <a:bodyPr wrap="none" anchor="ctr"/>
          <a:lstStyle/>
          <a:p>
            <a:endParaRPr lang="zh-CN" altLang="en-US"/>
          </a:p>
        </p:txBody>
      </p:sp>
      <p:sp>
        <p:nvSpPr>
          <p:cNvPr id="12358" name="Line 345"/>
          <p:cNvSpPr>
            <a:spLocks noChangeShapeType="1"/>
          </p:cNvSpPr>
          <p:nvPr/>
        </p:nvSpPr>
        <p:spPr bwMode="auto">
          <a:xfrm flipV="1">
            <a:off x="736600" y="4148138"/>
            <a:ext cx="173038" cy="8763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2359" name="Text Box 346"/>
          <p:cNvSpPr txBox="1">
            <a:spLocks noChangeArrowheads="1"/>
          </p:cNvSpPr>
          <p:nvPr/>
        </p:nvSpPr>
        <p:spPr bwMode="auto">
          <a:xfrm>
            <a:off x="228600" y="4967288"/>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12360" name="Text Box 347"/>
          <p:cNvSpPr txBox="1">
            <a:spLocks noChangeArrowheads="1"/>
          </p:cNvSpPr>
          <p:nvPr/>
        </p:nvSpPr>
        <p:spPr bwMode="auto">
          <a:xfrm>
            <a:off x="8274050" y="322421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接收方</a:t>
            </a:r>
          </a:p>
        </p:txBody>
      </p:sp>
      <p:sp>
        <p:nvSpPr>
          <p:cNvPr id="12361" name="Line 348"/>
          <p:cNvSpPr>
            <a:spLocks noChangeShapeType="1"/>
          </p:cNvSpPr>
          <p:nvPr/>
        </p:nvSpPr>
        <p:spPr bwMode="auto">
          <a:xfrm flipV="1">
            <a:off x="6096000" y="4884738"/>
            <a:ext cx="595313" cy="40322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2362" name="Line 349"/>
          <p:cNvSpPr>
            <a:spLocks noChangeShapeType="1"/>
          </p:cNvSpPr>
          <p:nvPr/>
        </p:nvSpPr>
        <p:spPr bwMode="auto">
          <a:xfrm flipH="1" flipV="1">
            <a:off x="2590800" y="4927600"/>
            <a:ext cx="438150" cy="37147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6542" name="Rectangle 350"/>
          <p:cNvSpPr>
            <a:spLocks noChangeArrowheads="1"/>
          </p:cNvSpPr>
          <p:nvPr/>
        </p:nvSpPr>
        <p:spPr bwMode="auto">
          <a:xfrm>
            <a:off x="381000"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2364" name="Text Box 351"/>
          <p:cNvSpPr txBox="1">
            <a:spLocks noChangeArrowheads="1"/>
          </p:cNvSpPr>
          <p:nvPr/>
        </p:nvSpPr>
        <p:spPr bwMode="auto">
          <a:xfrm>
            <a:off x="382588"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6544" name="Rectangle 352"/>
          <p:cNvSpPr>
            <a:spLocks noChangeArrowheads="1"/>
          </p:cNvSpPr>
          <p:nvPr/>
        </p:nvSpPr>
        <p:spPr bwMode="auto">
          <a:xfrm>
            <a:off x="8374063"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2366" name="Text Box 353"/>
          <p:cNvSpPr txBox="1">
            <a:spLocks noChangeArrowheads="1"/>
          </p:cNvSpPr>
          <p:nvPr/>
        </p:nvSpPr>
        <p:spPr bwMode="auto">
          <a:xfrm>
            <a:off x="8375650"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6546" name="Oval 354"/>
          <p:cNvSpPr>
            <a:spLocks noChangeArrowheads="1"/>
          </p:cNvSpPr>
          <p:nvPr/>
        </p:nvSpPr>
        <p:spPr bwMode="auto">
          <a:xfrm>
            <a:off x="19589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2368" name="Text Box 355"/>
          <p:cNvSpPr txBox="1">
            <a:spLocks noChangeArrowheads="1"/>
          </p:cNvSpPr>
          <p:nvPr/>
        </p:nvSpPr>
        <p:spPr bwMode="auto">
          <a:xfrm>
            <a:off x="1895475" y="1843088"/>
            <a:ext cx="874713"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sp>
        <p:nvSpPr>
          <p:cNvPr id="136548" name="Oval 356"/>
          <p:cNvSpPr>
            <a:spLocks noChangeArrowheads="1"/>
          </p:cNvSpPr>
          <p:nvPr/>
        </p:nvSpPr>
        <p:spPr bwMode="auto">
          <a:xfrm>
            <a:off x="64547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2370" name="Text Box 357"/>
          <p:cNvSpPr txBox="1">
            <a:spLocks noChangeArrowheads="1"/>
          </p:cNvSpPr>
          <p:nvPr/>
        </p:nvSpPr>
        <p:spPr bwMode="auto">
          <a:xfrm>
            <a:off x="6427788" y="1843088"/>
            <a:ext cx="874712"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graphicFrame>
        <p:nvGraphicFramePr>
          <p:cNvPr id="12290" name="Object 358"/>
          <p:cNvGraphicFramePr>
            <a:graphicFrameLocks noChangeAspect="1"/>
          </p:cNvGraphicFramePr>
          <p:nvPr/>
        </p:nvGraphicFramePr>
        <p:xfrm>
          <a:off x="3460750" y="3657600"/>
          <a:ext cx="2519363" cy="1439863"/>
        </p:xfrm>
        <a:graphic>
          <a:graphicData uri="http://schemas.openxmlformats.org/presentationml/2006/ole">
            <mc:AlternateContent xmlns:mc="http://schemas.openxmlformats.org/markup-compatibility/2006">
              <mc:Choice xmlns:v="urn:schemas-microsoft-com:vml" Requires="v">
                <p:oleObj spid="_x0000_s12299" name="VISIO" r:id="rId4" imgW="1689840" imgH="964440" progId="Visio.Drawing.11">
                  <p:embed/>
                </p:oleObj>
              </mc:Choice>
              <mc:Fallback>
                <p:oleObj name="VISIO" r:id="rId4" imgW="1689840" imgH="964440" progId="Visio.Drawing.11">
                  <p:embed/>
                  <p:pic>
                    <p:nvPicPr>
                      <p:cNvPr id="0" name="Object 3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3657600"/>
                        <a:ext cx="2519363"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371" name="Text Box 359"/>
          <p:cNvSpPr txBox="1">
            <a:spLocks noChangeArrowheads="1"/>
          </p:cNvSpPr>
          <p:nvPr/>
        </p:nvSpPr>
        <p:spPr bwMode="auto">
          <a:xfrm>
            <a:off x="4322763" y="4100513"/>
            <a:ext cx="1022350" cy="366712"/>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Internet</a:t>
            </a:r>
          </a:p>
        </p:txBody>
      </p:sp>
      <p:sp>
        <p:nvSpPr>
          <p:cNvPr id="12372" name="Text Box 360"/>
          <p:cNvSpPr txBox="1">
            <a:spLocks noChangeArrowheads="1"/>
          </p:cNvSpPr>
          <p:nvPr/>
        </p:nvSpPr>
        <p:spPr bwMode="auto">
          <a:xfrm>
            <a:off x="0" y="5880100"/>
            <a:ext cx="9144000" cy="933450"/>
          </a:xfrm>
          <a:prstGeom prst="rect">
            <a:avLst/>
          </a:prstGeom>
          <a:solidFill>
            <a:srgbClr val="CCFFFF"/>
          </a:solidFill>
          <a:ln w="9525">
            <a:noFill/>
            <a:miter lim="800000"/>
            <a:headEnd/>
            <a:tailEnd/>
          </a:ln>
        </p:spPr>
        <p:txBody>
          <a:bodyPr>
            <a:spAutoFit/>
          </a:bodyPr>
          <a:lstStyle/>
          <a:p>
            <a:pPr>
              <a:lnSpc>
                <a:spcPct val="115000"/>
              </a:lnSpc>
            </a:pPr>
            <a:r>
              <a:rPr lang="en-US" altLang="zh-CN" b="1">
                <a:latin typeface="Arial" charset="0"/>
                <a:ea typeface="黑体" pitchFamily="49" charset="-122"/>
              </a:rPr>
              <a:t>(5) </a:t>
            </a:r>
            <a:r>
              <a:rPr lang="zh-CN" altLang="en-US" b="1">
                <a:latin typeface="Arial" charset="0"/>
                <a:ea typeface="黑体" pitchFamily="49" charset="-122"/>
              </a:rPr>
              <a:t>运行在接收方邮件服务器中的 </a:t>
            </a:r>
            <a:r>
              <a:rPr lang="en-US" altLang="zh-CN" b="1">
                <a:latin typeface="Arial" charset="0"/>
                <a:ea typeface="黑体" pitchFamily="49" charset="-122"/>
              </a:rPr>
              <a:t>SMTP </a:t>
            </a:r>
            <a:r>
              <a:rPr lang="zh-CN" altLang="en-US" b="1">
                <a:latin typeface="Arial" charset="0"/>
                <a:ea typeface="黑体" pitchFamily="49" charset="-122"/>
              </a:rPr>
              <a:t>服务器进程收到邮件后，将邮件放入接收方的用户邮箱中，等待接收方在方便时进行读取。</a:t>
            </a:r>
          </a:p>
        </p:txBody>
      </p:sp>
      <p:grpSp>
        <p:nvGrpSpPr>
          <p:cNvPr id="12373" name="Group 361"/>
          <p:cNvGrpSpPr>
            <a:grpSpLocks/>
          </p:cNvGrpSpPr>
          <p:nvPr/>
        </p:nvGrpSpPr>
        <p:grpSpPr bwMode="auto">
          <a:xfrm>
            <a:off x="762000" y="1533525"/>
            <a:ext cx="1468438" cy="2984500"/>
            <a:chOff x="4272" y="2064"/>
            <a:chExt cx="925" cy="1880"/>
          </a:xfrm>
        </p:grpSpPr>
        <p:sp>
          <p:nvSpPr>
            <p:cNvPr id="12390" name="Text Box 362"/>
            <p:cNvSpPr txBox="1">
              <a:spLocks noChangeArrowheads="1"/>
            </p:cNvSpPr>
            <p:nvPr/>
          </p:nvSpPr>
          <p:spPr bwMode="auto">
            <a:xfrm>
              <a:off x="4351" y="2064"/>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12391" name="Text Box 363"/>
            <p:cNvSpPr txBox="1">
              <a:spLocks noChangeArrowheads="1"/>
            </p:cNvSpPr>
            <p:nvPr/>
          </p:nvSpPr>
          <p:spPr bwMode="auto">
            <a:xfrm>
              <a:off x="4511" y="340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12392" name="Freeform 364"/>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p:spPr>
          <p:txBody>
            <a:bodyPr wrap="none" anchor="ctr"/>
            <a:lstStyle/>
            <a:p>
              <a:endParaRPr lang="zh-CN" altLang="en-US"/>
            </a:p>
          </p:txBody>
        </p:sp>
        <p:sp>
          <p:nvSpPr>
            <p:cNvPr id="12393" name="Line 365"/>
            <p:cNvSpPr>
              <a:spLocks noChangeShapeType="1"/>
            </p:cNvSpPr>
            <p:nvPr/>
          </p:nvSpPr>
          <p:spPr bwMode="auto">
            <a:xfrm>
              <a:off x="4317" y="2477"/>
              <a:ext cx="737" cy="0"/>
            </a:xfrm>
            <a:prstGeom prst="line">
              <a:avLst/>
            </a:prstGeom>
            <a:noFill/>
            <a:ln w="76200">
              <a:solidFill>
                <a:srgbClr val="FF0000"/>
              </a:solidFill>
              <a:round/>
              <a:headEnd/>
              <a:tailEnd type="triangle" w="med" len="lg"/>
            </a:ln>
          </p:spPr>
          <p:txBody>
            <a:bodyPr wrap="none" anchor="ctr"/>
            <a:lstStyle/>
            <a:p>
              <a:endParaRPr lang="zh-CN" altLang="en-US"/>
            </a:p>
          </p:txBody>
        </p:sp>
        <p:sp>
          <p:nvSpPr>
            <p:cNvPr id="12394" name="Text Box 366"/>
            <p:cNvSpPr txBox="1">
              <a:spLocks noChangeArrowheads="1"/>
            </p:cNvSpPr>
            <p:nvPr/>
          </p:nvSpPr>
          <p:spPr bwMode="auto">
            <a:xfrm>
              <a:off x="4438" y="222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12395" name="Text Box 367"/>
            <p:cNvSpPr txBox="1">
              <a:spLocks noChangeArrowheads="1"/>
            </p:cNvSpPr>
            <p:nvPr/>
          </p:nvSpPr>
          <p:spPr bwMode="auto">
            <a:xfrm>
              <a:off x="4405" y="3239"/>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12396" name="Text Box 368"/>
            <p:cNvSpPr txBox="1">
              <a:spLocks noChangeArrowheads="1"/>
            </p:cNvSpPr>
            <p:nvPr/>
          </p:nvSpPr>
          <p:spPr bwMode="auto">
            <a:xfrm>
              <a:off x="4272" y="2499"/>
              <a:ext cx="830"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(TCP </a:t>
              </a:r>
              <a:r>
                <a:rPr kumimoji="1" lang="zh-CN" altLang="en-US" sz="1800" b="1">
                  <a:latin typeface="Arial" charset="0"/>
                  <a:ea typeface="黑体" pitchFamily="49" charset="-122"/>
                </a:rPr>
                <a:t>连接</a:t>
              </a:r>
              <a:r>
                <a:rPr kumimoji="1" lang="en-US" altLang="zh-CN" sz="1800" b="1">
                  <a:latin typeface="Arial" charset="0"/>
                  <a:ea typeface="黑体" pitchFamily="49" charset="-122"/>
                </a:rPr>
                <a:t>)</a:t>
              </a:r>
            </a:p>
          </p:txBody>
        </p:sp>
      </p:grpSp>
      <p:grpSp>
        <p:nvGrpSpPr>
          <p:cNvPr id="12374" name="Group 369"/>
          <p:cNvGrpSpPr>
            <a:grpSpLocks/>
          </p:cNvGrpSpPr>
          <p:nvPr/>
        </p:nvGrpSpPr>
        <p:grpSpPr bwMode="auto">
          <a:xfrm>
            <a:off x="2438400" y="1609725"/>
            <a:ext cx="4462463" cy="2882900"/>
            <a:chOff x="1536" y="864"/>
            <a:chExt cx="2811" cy="1816"/>
          </a:xfrm>
        </p:grpSpPr>
        <p:sp>
          <p:nvSpPr>
            <p:cNvPr id="12380" name="Freeform 370"/>
            <p:cNvSpPr>
              <a:spLocks/>
            </p:cNvSpPr>
            <p:nvPr/>
          </p:nvSpPr>
          <p:spPr bwMode="auto">
            <a:xfrm>
              <a:off x="1536" y="2036"/>
              <a:ext cx="2811" cy="644"/>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p:spPr>
          <p:txBody>
            <a:bodyPr wrap="none" anchor="ctr"/>
            <a:lstStyle/>
            <a:p>
              <a:endParaRPr lang="zh-CN" altLang="en-US"/>
            </a:p>
          </p:txBody>
        </p:sp>
        <p:sp>
          <p:nvSpPr>
            <p:cNvPr id="12381" name="Line 371"/>
            <p:cNvSpPr>
              <a:spLocks noChangeShapeType="1"/>
            </p:cNvSpPr>
            <p:nvPr/>
          </p:nvSpPr>
          <p:spPr bwMode="auto">
            <a:xfrm>
              <a:off x="1728" y="1261"/>
              <a:ext cx="2330" cy="0"/>
            </a:xfrm>
            <a:prstGeom prst="line">
              <a:avLst/>
            </a:prstGeom>
            <a:noFill/>
            <a:ln w="76200">
              <a:solidFill>
                <a:srgbClr val="FF0000"/>
              </a:solidFill>
              <a:round/>
              <a:headEnd/>
              <a:tailEnd type="triangle" w="med" len="lg"/>
            </a:ln>
          </p:spPr>
          <p:txBody>
            <a:bodyPr wrap="none" anchor="ctr"/>
            <a:lstStyle/>
            <a:p>
              <a:endParaRPr lang="zh-CN" altLang="en-US"/>
            </a:p>
          </p:txBody>
        </p:sp>
        <p:grpSp>
          <p:nvGrpSpPr>
            <p:cNvPr id="12382" name="Group 372"/>
            <p:cNvGrpSpPr>
              <a:grpSpLocks/>
            </p:cNvGrpSpPr>
            <p:nvPr/>
          </p:nvGrpSpPr>
          <p:grpSpPr bwMode="auto">
            <a:xfrm>
              <a:off x="2448" y="864"/>
              <a:ext cx="1014" cy="1163"/>
              <a:chOff x="2468" y="581"/>
              <a:chExt cx="1014" cy="1163"/>
            </a:xfrm>
          </p:grpSpPr>
          <p:sp>
            <p:nvSpPr>
              <p:cNvPr id="12383" name="Text Box 373"/>
              <p:cNvSpPr txBox="1">
                <a:spLocks noChangeArrowheads="1"/>
              </p:cNvSpPr>
              <p:nvPr/>
            </p:nvSpPr>
            <p:spPr bwMode="auto">
              <a:xfrm>
                <a:off x="2612" y="744"/>
                <a:ext cx="47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SMTP</a:t>
                </a:r>
              </a:p>
            </p:txBody>
          </p:sp>
          <p:grpSp>
            <p:nvGrpSpPr>
              <p:cNvPr id="12384" name="Group 374"/>
              <p:cNvGrpSpPr>
                <a:grpSpLocks/>
              </p:cNvGrpSpPr>
              <p:nvPr/>
            </p:nvGrpSpPr>
            <p:grpSpPr bwMode="auto">
              <a:xfrm>
                <a:off x="2468" y="581"/>
                <a:ext cx="1014" cy="1163"/>
                <a:chOff x="2468" y="581"/>
                <a:chExt cx="1014" cy="1163"/>
              </a:xfrm>
            </p:grpSpPr>
            <p:sp>
              <p:nvSpPr>
                <p:cNvPr id="12385" name="Text Box 375"/>
                <p:cNvSpPr txBox="1">
                  <a:spLocks noChangeArrowheads="1"/>
                </p:cNvSpPr>
                <p:nvPr/>
              </p:nvSpPr>
              <p:spPr bwMode="auto">
                <a:xfrm>
                  <a:off x="2812" y="1532"/>
                  <a:ext cx="47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SMTP</a:t>
                  </a:r>
                </a:p>
              </p:txBody>
            </p:sp>
            <p:grpSp>
              <p:nvGrpSpPr>
                <p:cNvPr id="12386" name="Group 376"/>
                <p:cNvGrpSpPr>
                  <a:grpSpLocks/>
                </p:cNvGrpSpPr>
                <p:nvPr/>
              </p:nvGrpSpPr>
              <p:grpSpPr bwMode="auto">
                <a:xfrm>
                  <a:off x="2468" y="581"/>
                  <a:ext cx="1014" cy="1000"/>
                  <a:chOff x="2468" y="581"/>
                  <a:chExt cx="1014" cy="1000"/>
                </a:xfrm>
              </p:grpSpPr>
              <p:sp>
                <p:nvSpPr>
                  <p:cNvPr id="12387" name="Text Box 377"/>
                  <p:cNvSpPr txBox="1">
                    <a:spLocks noChangeArrowheads="1"/>
                  </p:cNvSpPr>
                  <p:nvPr/>
                </p:nvSpPr>
                <p:spPr bwMode="auto">
                  <a:xfrm>
                    <a:off x="2592" y="1369"/>
                    <a:ext cx="890" cy="212"/>
                  </a:xfrm>
                  <a:prstGeom prst="rect">
                    <a:avLst/>
                  </a:prstGeom>
                  <a:noFill/>
                  <a:ln w="9525">
                    <a:noFill/>
                    <a:miter lim="800000"/>
                    <a:headEnd/>
                    <a:tailEnd/>
                  </a:ln>
                </p:spPr>
                <p:txBody>
                  <a:bodyPr wrap="none">
                    <a:spAutoFit/>
                  </a:bodyPr>
                  <a:lstStyle/>
                  <a:p>
                    <a:r>
                      <a:rPr kumimoji="1" lang="zh-CN" altLang="en-US" sz="1600" b="1">
                        <a:latin typeface="Arial" charset="0"/>
                        <a:ea typeface="黑体" pitchFamily="49" charset="-122"/>
                      </a:rPr>
                      <a:t>（发送邮件）</a:t>
                    </a:r>
                  </a:p>
                </p:txBody>
              </p:sp>
              <p:sp>
                <p:nvSpPr>
                  <p:cNvPr id="12388" name="Text Box 378"/>
                  <p:cNvSpPr txBox="1">
                    <a:spLocks noChangeArrowheads="1"/>
                  </p:cNvSpPr>
                  <p:nvPr/>
                </p:nvSpPr>
                <p:spPr bwMode="auto">
                  <a:xfrm>
                    <a:off x="2468" y="581"/>
                    <a:ext cx="718"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a:t>
                    </a:r>
                    <a:r>
                      <a:rPr kumimoji="1" lang="zh-CN" altLang="en-US" sz="1600" b="1">
                        <a:latin typeface="Arial" charset="0"/>
                        <a:ea typeface="黑体" pitchFamily="49" charset="-122"/>
                      </a:rPr>
                      <a:t>发送邮件</a:t>
                    </a:r>
                    <a:r>
                      <a:rPr kumimoji="1" lang="en-US" altLang="zh-CN" sz="1600" b="1">
                        <a:latin typeface="Arial" charset="0"/>
                        <a:ea typeface="黑体" pitchFamily="49" charset="-122"/>
                      </a:rPr>
                      <a:t>)</a:t>
                    </a:r>
                  </a:p>
                </p:txBody>
              </p:sp>
              <p:sp>
                <p:nvSpPr>
                  <p:cNvPr id="12389" name="Text Box 379"/>
                  <p:cNvSpPr txBox="1">
                    <a:spLocks noChangeArrowheads="1"/>
                  </p:cNvSpPr>
                  <p:nvPr/>
                </p:nvSpPr>
                <p:spPr bwMode="auto">
                  <a:xfrm>
                    <a:off x="2512" y="1004"/>
                    <a:ext cx="75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(TCP </a:t>
                    </a:r>
                    <a:r>
                      <a:rPr kumimoji="1" lang="zh-CN" altLang="en-US" sz="1600" b="1">
                        <a:latin typeface="Arial" charset="0"/>
                        <a:ea typeface="黑体" pitchFamily="49" charset="-122"/>
                      </a:rPr>
                      <a:t>连接</a:t>
                    </a:r>
                    <a:r>
                      <a:rPr kumimoji="1" lang="en-US" altLang="zh-CN" sz="1600" b="1">
                        <a:latin typeface="Arial" charset="0"/>
                        <a:ea typeface="黑体" pitchFamily="49" charset="-122"/>
                      </a:rPr>
                      <a:t>)</a:t>
                    </a:r>
                  </a:p>
                </p:txBody>
              </p:sp>
            </p:grpSp>
          </p:grpSp>
        </p:grpSp>
      </p:grpSp>
      <p:sp>
        <p:nvSpPr>
          <p:cNvPr id="12375" name="Rectangle 380"/>
          <p:cNvSpPr>
            <a:spLocks noChangeArrowheads="1"/>
          </p:cNvSpPr>
          <p:nvPr/>
        </p:nvSpPr>
        <p:spPr bwMode="auto">
          <a:xfrm>
            <a:off x="1150938" y="44450"/>
            <a:ext cx="7793037" cy="1462088"/>
          </a:xfrm>
          <a:prstGeom prst="rect">
            <a:avLst/>
          </a:prstGeom>
          <a:noFill/>
          <a:ln w="9525">
            <a:noFill/>
            <a:miter lim="800000"/>
            <a:headEnd/>
            <a:tailEnd/>
          </a:ln>
        </p:spPr>
        <p:txBody>
          <a:bodyPr anchor="b"/>
          <a:lstStyle/>
          <a:p>
            <a:r>
              <a:rPr lang="zh-CN" altLang="en-US" sz="4400" b="1">
                <a:solidFill>
                  <a:schemeClr val="tx2"/>
                </a:solidFill>
              </a:rPr>
              <a:t>电子邮件发送和接收</a:t>
            </a:r>
          </a:p>
        </p:txBody>
      </p:sp>
      <p:sp>
        <p:nvSpPr>
          <p:cNvPr id="12376" name="Text Box 381"/>
          <p:cNvSpPr txBox="1">
            <a:spLocks noChangeArrowheads="1"/>
          </p:cNvSpPr>
          <p:nvPr/>
        </p:nvSpPr>
        <p:spPr bwMode="auto">
          <a:xfrm>
            <a:off x="5148263" y="5235575"/>
            <a:ext cx="2087562" cy="641350"/>
          </a:xfrm>
          <a:prstGeom prst="rect">
            <a:avLst/>
          </a:prstGeom>
          <a:noFill/>
          <a:ln w="9525">
            <a:noFill/>
            <a:miter lim="800000"/>
            <a:headEnd/>
            <a:tailEnd/>
          </a:ln>
        </p:spPr>
        <p:txBody>
          <a:bodyPr>
            <a:spAutoFit/>
          </a:bodyPr>
          <a:lstStyle/>
          <a:p>
            <a:pPr algn="ctr"/>
            <a:r>
              <a:rPr kumimoji="1" lang="zh-CN" altLang="en-US" sz="1800" b="1">
                <a:latin typeface="Arial" charset="0"/>
                <a:ea typeface="黑体" pitchFamily="49" charset="-122"/>
              </a:rPr>
              <a:t>接收方邮件服务器</a:t>
            </a:r>
            <a:br>
              <a:rPr kumimoji="1" lang="zh-CN" altLang="en-US" sz="1800" b="1">
                <a:latin typeface="Arial" charset="0"/>
                <a:ea typeface="黑体" pitchFamily="49" charset="-122"/>
              </a:rPr>
            </a:br>
            <a:r>
              <a:rPr kumimoji="1" lang="en-US" altLang="zh-CN" sz="1800" b="1">
                <a:latin typeface="Arial" charset="0"/>
                <a:ea typeface="黑体" pitchFamily="49" charset="-122"/>
              </a:rPr>
              <a:t>mail.xyz.com</a:t>
            </a:r>
          </a:p>
        </p:txBody>
      </p:sp>
      <p:sp>
        <p:nvSpPr>
          <p:cNvPr id="12377" name="Text Box 382"/>
          <p:cNvSpPr txBox="1">
            <a:spLocks noChangeArrowheads="1"/>
          </p:cNvSpPr>
          <p:nvPr/>
        </p:nvSpPr>
        <p:spPr bwMode="auto">
          <a:xfrm>
            <a:off x="2107875" y="5235575"/>
            <a:ext cx="2004075" cy="646331"/>
          </a:xfrm>
          <a:prstGeom prst="rect">
            <a:avLst/>
          </a:prstGeom>
          <a:noFill/>
          <a:ln w="9525">
            <a:noFill/>
            <a:miter lim="800000"/>
            <a:headEnd/>
            <a:tailEnd/>
          </a:ln>
        </p:spPr>
        <p:txBody>
          <a:bodyPr wrap="none">
            <a:spAutoFit/>
          </a:bodyPr>
          <a:lstStyle/>
          <a:p>
            <a:pPr algn="ctr"/>
            <a:r>
              <a:rPr kumimoji="1" lang="en-US" altLang="zh-CN" sz="1800" b="1" dirty="0">
                <a:latin typeface="Arial" charset="0"/>
                <a:ea typeface="黑体" pitchFamily="49" charset="-122"/>
              </a:rPr>
              <a:t>   </a:t>
            </a:r>
            <a:r>
              <a:rPr kumimoji="1" lang="zh-CN" altLang="en-US" sz="1800" b="1" dirty="0">
                <a:latin typeface="Arial" charset="0"/>
                <a:ea typeface="黑体" pitchFamily="49" charset="-122"/>
              </a:rPr>
              <a:t>发送邮件服务器</a:t>
            </a:r>
            <a:br>
              <a:rPr kumimoji="1" lang="zh-CN" altLang="en-US" sz="1800" b="1" dirty="0">
                <a:latin typeface="Arial" charset="0"/>
                <a:ea typeface="黑体" pitchFamily="49" charset="-122"/>
              </a:rPr>
            </a:br>
            <a:r>
              <a:rPr kumimoji="1" lang="en-US" altLang="zh-CN" sz="1800" b="1" dirty="0">
                <a:latin typeface="Arial" charset="0"/>
                <a:ea typeface="黑体" pitchFamily="49" charset="-122"/>
              </a:rPr>
              <a:t>mail.ustc.edu.cn</a:t>
            </a:r>
          </a:p>
        </p:txBody>
      </p:sp>
      <p:sp>
        <p:nvSpPr>
          <p:cNvPr id="12378" name="Text Box 383"/>
          <p:cNvSpPr txBox="1">
            <a:spLocks noChangeArrowheads="1"/>
          </p:cNvSpPr>
          <p:nvPr/>
        </p:nvSpPr>
        <p:spPr bwMode="auto">
          <a:xfrm>
            <a:off x="34925" y="3124200"/>
            <a:ext cx="1584325" cy="304800"/>
          </a:xfrm>
          <a:prstGeom prst="rect">
            <a:avLst/>
          </a:prstGeom>
          <a:noFill/>
          <a:ln w="9525">
            <a:noFill/>
            <a:miter lim="800000"/>
            <a:headEnd/>
            <a:tailEnd/>
          </a:ln>
        </p:spPr>
        <p:txBody>
          <a:bodyPr>
            <a:spAutoFit/>
          </a:bodyPr>
          <a:lstStyle/>
          <a:p>
            <a:pPr>
              <a:spcBef>
                <a:spcPct val="50000"/>
              </a:spcBef>
            </a:pPr>
            <a:r>
              <a:rPr lang="en-US" altLang="zh-CN" sz="1400" b="1"/>
              <a:t>send@abc.com</a:t>
            </a:r>
          </a:p>
        </p:txBody>
      </p:sp>
      <p:sp>
        <p:nvSpPr>
          <p:cNvPr id="12379" name="Text Box 384"/>
          <p:cNvSpPr txBox="1">
            <a:spLocks noChangeArrowheads="1"/>
          </p:cNvSpPr>
          <p:nvPr/>
        </p:nvSpPr>
        <p:spPr bwMode="auto">
          <a:xfrm>
            <a:off x="7451725" y="2997200"/>
            <a:ext cx="1728788" cy="304800"/>
          </a:xfrm>
          <a:prstGeom prst="rect">
            <a:avLst/>
          </a:prstGeom>
          <a:noFill/>
          <a:ln w="9525">
            <a:noFill/>
            <a:miter lim="800000"/>
            <a:headEnd/>
            <a:tailEnd/>
          </a:ln>
        </p:spPr>
        <p:txBody>
          <a:bodyPr>
            <a:spAutoFit/>
          </a:bodyPr>
          <a:lstStyle/>
          <a:p>
            <a:pPr>
              <a:spcBef>
                <a:spcPct val="50000"/>
              </a:spcBef>
            </a:pPr>
            <a:r>
              <a:rPr lang="en-US" altLang="zh-CN" sz="1400" b="1"/>
              <a:t>receipt@abc.com</a:t>
            </a:r>
          </a:p>
        </p:txBody>
      </p:sp>
      <p:sp>
        <p:nvSpPr>
          <p:cNvPr id="386" name="灯片编号占位符 385"/>
          <p:cNvSpPr>
            <a:spLocks noGrp="1"/>
          </p:cNvSpPr>
          <p:nvPr>
            <p:ph type="sldNum" sz="quarter" idx="12"/>
          </p:nvPr>
        </p:nvSpPr>
        <p:spPr/>
        <p:txBody>
          <a:bodyPr/>
          <a:lstStyle/>
          <a:p>
            <a:pPr>
              <a:defRPr/>
            </a:pPr>
            <a:fld id="{900179DB-555C-43CA-835E-70F6EA8A1FB1}" type="slidenum">
              <a:rPr lang="en-US" altLang="zh-CN" smtClean="0"/>
              <a:pPr>
                <a:defRPr/>
              </a:pPr>
              <a:t>48</a:t>
            </a:fld>
            <a:endParaRPr lang="en-US" altLang="zh-CN"/>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Line 2"/>
          <p:cNvSpPr>
            <a:spLocks noChangeShapeType="1"/>
          </p:cNvSpPr>
          <p:nvPr/>
        </p:nvSpPr>
        <p:spPr bwMode="auto">
          <a:xfrm>
            <a:off x="652463" y="2222500"/>
            <a:ext cx="7848600" cy="0"/>
          </a:xfrm>
          <a:prstGeom prst="line">
            <a:avLst/>
          </a:prstGeom>
          <a:noFill/>
          <a:ln w="28575">
            <a:solidFill>
              <a:srgbClr val="00FF00"/>
            </a:solidFill>
            <a:round/>
            <a:headEnd/>
            <a:tailEnd/>
          </a:ln>
        </p:spPr>
        <p:txBody>
          <a:bodyPr/>
          <a:lstStyle/>
          <a:p>
            <a:endParaRPr lang="zh-CN" altLang="en-US"/>
          </a:p>
        </p:txBody>
      </p:sp>
      <p:sp>
        <p:nvSpPr>
          <p:cNvPr id="13316" name="Line 3"/>
          <p:cNvSpPr>
            <a:spLocks noChangeShapeType="1"/>
          </p:cNvSpPr>
          <p:nvPr/>
        </p:nvSpPr>
        <p:spPr bwMode="auto">
          <a:xfrm flipH="1" flipV="1">
            <a:off x="1066800" y="4165600"/>
            <a:ext cx="762000" cy="76200"/>
          </a:xfrm>
          <a:prstGeom prst="line">
            <a:avLst/>
          </a:prstGeom>
          <a:noFill/>
          <a:ln w="38100">
            <a:solidFill>
              <a:srgbClr val="00FF00"/>
            </a:solidFill>
            <a:round/>
            <a:headEnd/>
            <a:tailEnd type="none" w="sm" len="lg"/>
          </a:ln>
        </p:spPr>
        <p:txBody>
          <a:bodyPr wrap="none" anchor="ctr"/>
          <a:lstStyle/>
          <a:p>
            <a:endParaRPr lang="zh-CN" altLang="en-US"/>
          </a:p>
        </p:txBody>
      </p:sp>
      <p:sp>
        <p:nvSpPr>
          <p:cNvPr id="13317" name="Freeform 4"/>
          <p:cNvSpPr>
            <a:spLocks/>
          </p:cNvSpPr>
          <p:nvPr/>
        </p:nvSpPr>
        <p:spPr bwMode="auto">
          <a:xfrm>
            <a:off x="7448550" y="4100513"/>
            <a:ext cx="762000" cy="142875"/>
          </a:xfrm>
          <a:custGeom>
            <a:avLst/>
            <a:gdLst>
              <a:gd name="T0" fmla="*/ 2147483647 w 480"/>
              <a:gd name="T1" fmla="*/ 0 h 90"/>
              <a:gd name="T2" fmla="*/ 0 w 480"/>
              <a:gd name="T3" fmla="*/ 2147483647 h 90"/>
              <a:gd name="T4" fmla="*/ 0 60000 65536"/>
              <a:gd name="T5" fmla="*/ 0 60000 65536"/>
              <a:gd name="T6" fmla="*/ 0 w 480"/>
              <a:gd name="T7" fmla="*/ 0 h 90"/>
              <a:gd name="T8" fmla="*/ 480 w 480"/>
              <a:gd name="T9" fmla="*/ 90 h 90"/>
            </a:gdLst>
            <a:ahLst/>
            <a:cxnLst>
              <a:cxn ang="T4">
                <a:pos x="T0" y="T1"/>
              </a:cxn>
              <a:cxn ang="T5">
                <a:pos x="T2" y="T3"/>
              </a:cxn>
            </a:cxnLst>
            <a:rect l="T6" t="T7" r="T8" b="T9"/>
            <a:pathLst>
              <a:path w="480" h="90">
                <a:moveTo>
                  <a:pt x="480" y="0"/>
                </a:moveTo>
                <a:lnTo>
                  <a:pt x="0" y="90"/>
                </a:lnTo>
              </a:path>
            </a:pathLst>
          </a:custGeom>
          <a:noFill/>
          <a:ln w="38100">
            <a:solidFill>
              <a:srgbClr val="00FF00"/>
            </a:solidFill>
            <a:round/>
            <a:headEnd/>
            <a:tailEnd type="none" w="sm" len="lg"/>
          </a:ln>
        </p:spPr>
        <p:txBody>
          <a:bodyPr wrap="none" anchor="ctr"/>
          <a:lstStyle/>
          <a:p>
            <a:endParaRPr lang="zh-CN" altLang="en-US"/>
          </a:p>
        </p:txBody>
      </p:sp>
      <p:sp>
        <p:nvSpPr>
          <p:cNvPr id="13318" name="Line 5"/>
          <p:cNvSpPr>
            <a:spLocks noChangeShapeType="1"/>
          </p:cNvSpPr>
          <p:nvPr/>
        </p:nvSpPr>
        <p:spPr bwMode="auto">
          <a:xfrm flipH="1" flipV="1">
            <a:off x="5848350" y="43180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13319" name="Line 6"/>
          <p:cNvSpPr>
            <a:spLocks noChangeShapeType="1"/>
          </p:cNvSpPr>
          <p:nvPr/>
        </p:nvSpPr>
        <p:spPr bwMode="auto">
          <a:xfrm flipH="1" flipV="1">
            <a:off x="2819400" y="4305300"/>
            <a:ext cx="781050" cy="0"/>
          </a:xfrm>
          <a:prstGeom prst="line">
            <a:avLst/>
          </a:prstGeom>
          <a:noFill/>
          <a:ln w="38100">
            <a:solidFill>
              <a:srgbClr val="00FF00"/>
            </a:solidFill>
            <a:round/>
            <a:headEnd/>
            <a:tailEnd type="none" w="sm" len="lg"/>
          </a:ln>
        </p:spPr>
        <p:txBody>
          <a:bodyPr wrap="none" anchor="ctr"/>
          <a:lstStyle/>
          <a:p>
            <a:endParaRPr lang="zh-CN" altLang="en-US"/>
          </a:p>
        </p:txBody>
      </p:sp>
      <p:sp>
        <p:nvSpPr>
          <p:cNvPr id="13320" name="Text Box 7"/>
          <p:cNvSpPr txBox="1">
            <a:spLocks noChangeArrowheads="1"/>
          </p:cNvSpPr>
          <p:nvPr/>
        </p:nvSpPr>
        <p:spPr bwMode="auto">
          <a:xfrm>
            <a:off x="76200" y="334486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发送方</a:t>
            </a:r>
          </a:p>
        </p:txBody>
      </p:sp>
      <p:sp>
        <p:nvSpPr>
          <p:cNvPr id="13321" name="Text Box 8"/>
          <p:cNvSpPr txBox="1">
            <a:spLocks noChangeArrowheads="1"/>
          </p:cNvSpPr>
          <p:nvPr/>
        </p:nvSpPr>
        <p:spPr bwMode="auto">
          <a:xfrm>
            <a:off x="1060450" y="52054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邮件缓存</a:t>
            </a:r>
          </a:p>
        </p:txBody>
      </p:sp>
      <p:sp>
        <p:nvSpPr>
          <p:cNvPr id="137225" name="Oval 9"/>
          <p:cNvSpPr>
            <a:spLocks noChangeArrowheads="1"/>
          </p:cNvSpPr>
          <p:nvPr/>
        </p:nvSpPr>
        <p:spPr bwMode="auto">
          <a:xfrm>
            <a:off x="6324600" y="3630613"/>
            <a:ext cx="1296988" cy="1296987"/>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13323" name="Group 10"/>
          <p:cNvGrpSpPr>
            <a:grpSpLocks/>
          </p:cNvGrpSpPr>
          <p:nvPr/>
        </p:nvGrpSpPr>
        <p:grpSpPr bwMode="auto">
          <a:xfrm>
            <a:off x="6707188" y="3740150"/>
            <a:ext cx="457200" cy="457200"/>
            <a:chOff x="2351" y="2975"/>
            <a:chExt cx="481" cy="433"/>
          </a:xfrm>
        </p:grpSpPr>
        <p:sp>
          <p:nvSpPr>
            <p:cNvPr id="137227" name="Rectangle 11"/>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3697" name="Line 12"/>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13698" name="Line 13"/>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13699" name="Line 14"/>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13700" name="Line 15"/>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13701" name="Line 16"/>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13702" name="Line 17"/>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13703" name="Line 18"/>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13704" name="Line 19"/>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13324" name="Group 20"/>
          <p:cNvGrpSpPr>
            <a:grpSpLocks/>
          </p:cNvGrpSpPr>
          <p:nvPr/>
        </p:nvGrpSpPr>
        <p:grpSpPr bwMode="auto">
          <a:xfrm>
            <a:off x="6602413" y="4292600"/>
            <a:ext cx="730250" cy="457200"/>
            <a:chOff x="1296" y="768"/>
            <a:chExt cx="556" cy="336"/>
          </a:xfrm>
        </p:grpSpPr>
        <p:sp>
          <p:nvSpPr>
            <p:cNvPr id="137237" name="Rectangle 21"/>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13674" name="Group 22"/>
            <p:cNvGrpSpPr>
              <a:grpSpLocks/>
            </p:cNvGrpSpPr>
            <p:nvPr/>
          </p:nvGrpSpPr>
          <p:grpSpPr bwMode="auto">
            <a:xfrm>
              <a:off x="1367" y="829"/>
              <a:ext cx="393" cy="214"/>
              <a:chOff x="2928" y="3744"/>
              <a:chExt cx="528" cy="336"/>
            </a:xfrm>
          </p:grpSpPr>
          <p:grpSp>
            <p:nvGrpSpPr>
              <p:cNvPr id="13675" name="Group 23"/>
              <p:cNvGrpSpPr>
                <a:grpSpLocks/>
              </p:cNvGrpSpPr>
              <p:nvPr/>
            </p:nvGrpSpPr>
            <p:grpSpPr bwMode="auto">
              <a:xfrm>
                <a:off x="3024" y="3744"/>
                <a:ext cx="432" cy="240"/>
                <a:chOff x="2736" y="3648"/>
                <a:chExt cx="432" cy="240"/>
              </a:xfrm>
            </p:grpSpPr>
            <p:grpSp>
              <p:nvGrpSpPr>
                <p:cNvPr id="13690" name="Group 24"/>
                <p:cNvGrpSpPr>
                  <a:grpSpLocks/>
                </p:cNvGrpSpPr>
                <p:nvPr/>
              </p:nvGrpSpPr>
              <p:grpSpPr bwMode="auto">
                <a:xfrm>
                  <a:off x="2736" y="3648"/>
                  <a:ext cx="432" cy="240"/>
                  <a:chOff x="2592" y="3504"/>
                  <a:chExt cx="576" cy="384"/>
                </a:xfrm>
              </p:grpSpPr>
              <p:sp>
                <p:nvSpPr>
                  <p:cNvPr id="13692" name="Rectangle 25"/>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3693" name="Freeform 26"/>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3694" name="Line 27"/>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3695" name="Line 28"/>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3691" name="Line 29"/>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3676" name="Group 30"/>
              <p:cNvGrpSpPr>
                <a:grpSpLocks/>
              </p:cNvGrpSpPr>
              <p:nvPr/>
            </p:nvGrpSpPr>
            <p:grpSpPr bwMode="auto">
              <a:xfrm>
                <a:off x="2976" y="3792"/>
                <a:ext cx="432" cy="240"/>
                <a:chOff x="2736" y="3648"/>
                <a:chExt cx="432" cy="240"/>
              </a:xfrm>
            </p:grpSpPr>
            <p:grpSp>
              <p:nvGrpSpPr>
                <p:cNvPr id="13684" name="Group 31"/>
                <p:cNvGrpSpPr>
                  <a:grpSpLocks/>
                </p:cNvGrpSpPr>
                <p:nvPr/>
              </p:nvGrpSpPr>
              <p:grpSpPr bwMode="auto">
                <a:xfrm>
                  <a:off x="2736" y="3648"/>
                  <a:ext cx="432" cy="240"/>
                  <a:chOff x="2592" y="3504"/>
                  <a:chExt cx="576" cy="384"/>
                </a:xfrm>
              </p:grpSpPr>
              <p:sp>
                <p:nvSpPr>
                  <p:cNvPr id="13686" name="Rectangle 32"/>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3687" name="Freeform 33"/>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3688" name="Line 34"/>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3689" name="Line 35"/>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3685" name="Line 36"/>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3677" name="Group 37"/>
              <p:cNvGrpSpPr>
                <a:grpSpLocks/>
              </p:cNvGrpSpPr>
              <p:nvPr/>
            </p:nvGrpSpPr>
            <p:grpSpPr bwMode="auto">
              <a:xfrm>
                <a:off x="2928" y="3840"/>
                <a:ext cx="432" cy="240"/>
                <a:chOff x="2736" y="3648"/>
                <a:chExt cx="432" cy="240"/>
              </a:xfrm>
            </p:grpSpPr>
            <p:grpSp>
              <p:nvGrpSpPr>
                <p:cNvPr id="13678" name="Group 38"/>
                <p:cNvGrpSpPr>
                  <a:grpSpLocks/>
                </p:cNvGrpSpPr>
                <p:nvPr/>
              </p:nvGrpSpPr>
              <p:grpSpPr bwMode="auto">
                <a:xfrm>
                  <a:off x="2736" y="3648"/>
                  <a:ext cx="432" cy="240"/>
                  <a:chOff x="2592" y="3504"/>
                  <a:chExt cx="576" cy="384"/>
                </a:xfrm>
              </p:grpSpPr>
              <p:sp>
                <p:nvSpPr>
                  <p:cNvPr id="13680" name="Rectangle 39"/>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3681" name="Freeform 40"/>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3682" name="Line 41"/>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3683" name="Line 42"/>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3679" name="Line 43"/>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grpSp>
        <p:nvGrpSpPr>
          <p:cNvPr id="13325" name="Group 44"/>
          <p:cNvGrpSpPr>
            <a:grpSpLocks/>
          </p:cNvGrpSpPr>
          <p:nvPr/>
        </p:nvGrpSpPr>
        <p:grpSpPr bwMode="auto">
          <a:xfrm>
            <a:off x="390525" y="3846513"/>
            <a:ext cx="884238" cy="1014412"/>
            <a:chOff x="246" y="1767"/>
            <a:chExt cx="557" cy="639"/>
          </a:xfrm>
        </p:grpSpPr>
        <p:grpSp>
          <p:nvGrpSpPr>
            <p:cNvPr id="13614" name="Group 45"/>
            <p:cNvGrpSpPr>
              <a:grpSpLocks/>
            </p:cNvGrpSpPr>
            <p:nvPr/>
          </p:nvGrpSpPr>
          <p:grpSpPr bwMode="auto">
            <a:xfrm>
              <a:off x="246" y="1943"/>
              <a:ext cx="557" cy="463"/>
              <a:chOff x="246" y="1943"/>
              <a:chExt cx="557" cy="463"/>
            </a:xfrm>
          </p:grpSpPr>
          <p:sp>
            <p:nvSpPr>
              <p:cNvPr id="13667" name="Freeform 46"/>
              <p:cNvSpPr>
                <a:spLocks/>
              </p:cNvSpPr>
              <p:nvPr/>
            </p:nvSpPr>
            <p:spPr bwMode="auto">
              <a:xfrm>
                <a:off x="373" y="2005"/>
                <a:ext cx="196" cy="295"/>
              </a:xfrm>
              <a:custGeom>
                <a:avLst/>
                <a:gdLst>
                  <a:gd name="T0" fmla="*/ 1 w 982"/>
                  <a:gd name="T1" fmla="*/ 0 h 1477"/>
                  <a:gd name="T2" fmla="*/ 2 w 982"/>
                  <a:gd name="T3" fmla="*/ 2 h 1477"/>
                  <a:gd name="T4" fmla="*/ 0 w 982"/>
                  <a:gd name="T5" fmla="*/ 2 h 1477"/>
                  <a:gd name="T6" fmla="*/ 0 w 982"/>
                  <a:gd name="T7" fmla="*/ 0 h 1477"/>
                  <a:gd name="T8" fmla="*/ 0 60000 65536"/>
                  <a:gd name="T9" fmla="*/ 0 60000 65536"/>
                  <a:gd name="T10" fmla="*/ 0 60000 65536"/>
                  <a:gd name="T11" fmla="*/ 0 60000 65536"/>
                  <a:gd name="T12" fmla="*/ 0 w 982"/>
                  <a:gd name="T13" fmla="*/ 0 h 1477"/>
                  <a:gd name="T14" fmla="*/ 982 w 982"/>
                  <a:gd name="T15" fmla="*/ 1477 h 1477"/>
                </a:gdLst>
                <a:ahLst/>
                <a:cxnLst>
                  <a:cxn ang="T8">
                    <a:pos x="T0" y="T1"/>
                  </a:cxn>
                  <a:cxn ang="T9">
                    <a:pos x="T2" y="T3"/>
                  </a:cxn>
                  <a:cxn ang="T10">
                    <a:pos x="T4" y="T5"/>
                  </a:cxn>
                  <a:cxn ang="T11">
                    <a:pos x="T6" y="T7"/>
                  </a:cxn>
                </a:cxnLst>
                <a:rect l="T12" t="T13" r="T14" b="T15"/>
                <a:pathLst>
                  <a:path w="982" h="1477">
                    <a:moveTo>
                      <a:pt x="652" y="26"/>
                    </a:moveTo>
                    <a:lnTo>
                      <a:pt x="982" y="1347"/>
                    </a:lnTo>
                    <a:lnTo>
                      <a:pt x="0" y="1477"/>
                    </a:lnTo>
                    <a:lnTo>
                      <a:pt x="252" y="0"/>
                    </a:lnTo>
                  </a:path>
                </a:pathLst>
              </a:custGeom>
              <a:noFill/>
              <a:ln w="17463">
                <a:solidFill>
                  <a:srgbClr val="000000"/>
                </a:solidFill>
                <a:round/>
                <a:headEnd/>
                <a:tailEnd/>
              </a:ln>
            </p:spPr>
            <p:txBody>
              <a:bodyPr/>
              <a:lstStyle/>
              <a:p>
                <a:endParaRPr lang="zh-CN" altLang="en-US"/>
              </a:p>
            </p:txBody>
          </p:sp>
          <p:grpSp>
            <p:nvGrpSpPr>
              <p:cNvPr id="13668" name="Group 47"/>
              <p:cNvGrpSpPr>
                <a:grpSpLocks/>
              </p:cNvGrpSpPr>
              <p:nvPr/>
            </p:nvGrpSpPr>
            <p:grpSpPr bwMode="auto">
              <a:xfrm>
                <a:off x="246" y="1943"/>
                <a:ext cx="551" cy="121"/>
                <a:chOff x="246" y="1943"/>
                <a:chExt cx="551" cy="121"/>
              </a:xfrm>
            </p:grpSpPr>
            <p:sp>
              <p:nvSpPr>
                <p:cNvPr id="13670" name="Freeform 48"/>
                <p:cNvSpPr>
                  <a:spLocks/>
                </p:cNvSpPr>
                <p:nvPr/>
              </p:nvSpPr>
              <p:spPr bwMode="auto">
                <a:xfrm>
                  <a:off x="246" y="1943"/>
                  <a:ext cx="551" cy="104"/>
                </a:xfrm>
                <a:custGeom>
                  <a:avLst/>
                  <a:gdLst>
                    <a:gd name="T0" fmla="*/ 4 w 2751"/>
                    <a:gd name="T1" fmla="*/ 0 h 522"/>
                    <a:gd name="T2" fmla="*/ 2 w 2751"/>
                    <a:gd name="T3" fmla="*/ 1 h 522"/>
                    <a:gd name="T4" fmla="*/ 0 w 2751"/>
                    <a:gd name="T5" fmla="*/ 0 h 522"/>
                    <a:gd name="T6" fmla="*/ 2 w 2751"/>
                    <a:gd name="T7" fmla="*/ 0 h 522"/>
                    <a:gd name="T8" fmla="*/ 4 w 2751"/>
                    <a:gd name="T9" fmla="*/ 0 h 522"/>
                    <a:gd name="T10" fmla="*/ 0 60000 65536"/>
                    <a:gd name="T11" fmla="*/ 0 60000 65536"/>
                    <a:gd name="T12" fmla="*/ 0 60000 65536"/>
                    <a:gd name="T13" fmla="*/ 0 60000 65536"/>
                    <a:gd name="T14" fmla="*/ 0 60000 65536"/>
                    <a:gd name="T15" fmla="*/ 0 w 2751"/>
                    <a:gd name="T16" fmla="*/ 0 h 522"/>
                    <a:gd name="T17" fmla="*/ 2751 w 2751"/>
                    <a:gd name="T18" fmla="*/ 522 h 522"/>
                  </a:gdLst>
                  <a:ahLst/>
                  <a:cxnLst>
                    <a:cxn ang="T10">
                      <a:pos x="T0" y="T1"/>
                    </a:cxn>
                    <a:cxn ang="T11">
                      <a:pos x="T2" y="T3"/>
                    </a:cxn>
                    <a:cxn ang="T12">
                      <a:pos x="T4" y="T5"/>
                    </a:cxn>
                    <a:cxn ang="T13">
                      <a:pos x="T6" y="T7"/>
                    </a:cxn>
                    <a:cxn ang="T14">
                      <a:pos x="T8" y="T9"/>
                    </a:cxn>
                  </a:cxnLst>
                  <a:rect l="T15" t="T16" r="T17" b="T18"/>
                  <a:pathLst>
                    <a:path w="2751" h="522">
                      <a:moveTo>
                        <a:pt x="2751" y="270"/>
                      </a:moveTo>
                      <a:lnTo>
                        <a:pt x="1016" y="522"/>
                      </a:lnTo>
                      <a:lnTo>
                        <a:pt x="0" y="132"/>
                      </a:lnTo>
                      <a:lnTo>
                        <a:pt x="1302" y="0"/>
                      </a:lnTo>
                      <a:lnTo>
                        <a:pt x="2751" y="270"/>
                      </a:lnTo>
                      <a:close/>
                    </a:path>
                  </a:pathLst>
                </a:custGeom>
                <a:solidFill>
                  <a:srgbClr val="FFFFFF"/>
                </a:solidFill>
                <a:ln w="3175">
                  <a:solidFill>
                    <a:srgbClr val="000000"/>
                  </a:solidFill>
                  <a:round/>
                  <a:headEnd/>
                  <a:tailEnd/>
                </a:ln>
              </p:spPr>
              <p:txBody>
                <a:bodyPr/>
                <a:lstStyle/>
                <a:p>
                  <a:endParaRPr lang="zh-CN" altLang="en-US"/>
                </a:p>
              </p:txBody>
            </p:sp>
            <p:sp>
              <p:nvSpPr>
                <p:cNvPr id="13671" name="Freeform 49"/>
                <p:cNvSpPr>
                  <a:spLocks/>
                </p:cNvSpPr>
                <p:nvPr/>
              </p:nvSpPr>
              <p:spPr bwMode="auto">
                <a:xfrm>
                  <a:off x="450" y="1997"/>
                  <a:ext cx="345" cy="67"/>
                </a:xfrm>
                <a:custGeom>
                  <a:avLst/>
                  <a:gdLst>
                    <a:gd name="T0" fmla="*/ 3 w 1728"/>
                    <a:gd name="T1" fmla="*/ 0 h 337"/>
                    <a:gd name="T2" fmla="*/ 0 w 1728"/>
                    <a:gd name="T3" fmla="*/ 0 h 337"/>
                    <a:gd name="T4" fmla="*/ 0 w 1728"/>
                    <a:gd name="T5" fmla="*/ 1 h 337"/>
                    <a:gd name="T6" fmla="*/ 3 w 1728"/>
                    <a:gd name="T7" fmla="*/ 0 h 337"/>
                    <a:gd name="T8" fmla="*/ 3 w 1728"/>
                    <a:gd name="T9" fmla="*/ 0 h 337"/>
                    <a:gd name="T10" fmla="*/ 0 60000 65536"/>
                    <a:gd name="T11" fmla="*/ 0 60000 65536"/>
                    <a:gd name="T12" fmla="*/ 0 60000 65536"/>
                    <a:gd name="T13" fmla="*/ 0 60000 65536"/>
                    <a:gd name="T14" fmla="*/ 0 60000 65536"/>
                    <a:gd name="T15" fmla="*/ 0 w 1728"/>
                    <a:gd name="T16" fmla="*/ 0 h 337"/>
                    <a:gd name="T17" fmla="*/ 1728 w 1728"/>
                    <a:gd name="T18" fmla="*/ 337 h 337"/>
                  </a:gdLst>
                  <a:ahLst/>
                  <a:cxnLst>
                    <a:cxn ang="T10">
                      <a:pos x="T0" y="T1"/>
                    </a:cxn>
                    <a:cxn ang="T11">
                      <a:pos x="T2" y="T3"/>
                    </a:cxn>
                    <a:cxn ang="T12">
                      <a:pos x="T4" y="T5"/>
                    </a:cxn>
                    <a:cxn ang="T13">
                      <a:pos x="T6" y="T7"/>
                    </a:cxn>
                    <a:cxn ang="T14">
                      <a:pos x="T8" y="T9"/>
                    </a:cxn>
                  </a:cxnLst>
                  <a:rect l="T15" t="T16" r="T17" b="T18"/>
                  <a:pathLst>
                    <a:path w="1728" h="337">
                      <a:moveTo>
                        <a:pt x="1728" y="0"/>
                      </a:moveTo>
                      <a:lnTo>
                        <a:pt x="0" y="251"/>
                      </a:lnTo>
                      <a:lnTo>
                        <a:pt x="0" y="337"/>
                      </a:lnTo>
                      <a:lnTo>
                        <a:pt x="1728" y="88"/>
                      </a:lnTo>
                      <a:lnTo>
                        <a:pt x="1728" y="0"/>
                      </a:lnTo>
                      <a:close/>
                    </a:path>
                  </a:pathLst>
                </a:custGeom>
                <a:solidFill>
                  <a:srgbClr val="E0E0E0"/>
                </a:solidFill>
                <a:ln w="3175">
                  <a:solidFill>
                    <a:srgbClr val="000000"/>
                  </a:solidFill>
                  <a:round/>
                  <a:headEnd/>
                  <a:tailEnd/>
                </a:ln>
              </p:spPr>
              <p:txBody>
                <a:bodyPr/>
                <a:lstStyle/>
                <a:p>
                  <a:endParaRPr lang="zh-CN" altLang="en-US"/>
                </a:p>
              </p:txBody>
            </p:sp>
            <p:sp>
              <p:nvSpPr>
                <p:cNvPr id="13672" name="Freeform 50"/>
                <p:cNvSpPr>
                  <a:spLocks/>
                </p:cNvSpPr>
                <p:nvPr/>
              </p:nvSpPr>
              <p:spPr bwMode="auto">
                <a:xfrm>
                  <a:off x="246" y="1969"/>
                  <a:ext cx="204" cy="95"/>
                </a:xfrm>
                <a:custGeom>
                  <a:avLst/>
                  <a:gdLst>
                    <a:gd name="T0" fmla="*/ 2 w 1016"/>
                    <a:gd name="T1" fmla="*/ 1 h 476"/>
                    <a:gd name="T2" fmla="*/ 2 w 1016"/>
                    <a:gd name="T3" fmla="*/ 1 h 476"/>
                    <a:gd name="T4" fmla="*/ 0 w 1016"/>
                    <a:gd name="T5" fmla="*/ 0 h 476"/>
                    <a:gd name="T6" fmla="*/ 0 w 1016"/>
                    <a:gd name="T7" fmla="*/ 0 h 476"/>
                    <a:gd name="T8" fmla="*/ 2 w 1016"/>
                    <a:gd name="T9" fmla="*/ 1 h 476"/>
                    <a:gd name="T10" fmla="*/ 0 60000 65536"/>
                    <a:gd name="T11" fmla="*/ 0 60000 65536"/>
                    <a:gd name="T12" fmla="*/ 0 60000 65536"/>
                    <a:gd name="T13" fmla="*/ 0 60000 65536"/>
                    <a:gd name="T14" fmla="*/ 0 60000 65536"/>
                    <a:gd name="T15" fmla="*/ 0 w 1016"/>
                    <a:gd name="T16" fmla="*/ 0 h 476"/>
                    <a:gd name="T17" fmla="*/ 1016 w 1016"/>
                    <a:gd name="T18" fmla="*/ 476 h 476"/>
                  </a:gdLst>
                  <a:ahLst/>
                  <a:cxnLst>
                    <a:cxn ang="T10">
                      <a:pos x="T0" y="T1"/>
                    </a:cxn>
                    <a:cxn ang="T11">
                      <a:pos x="T2" y="T3"/>
                    </a:cxn>
                    <a:cxn ang="T12">
                      <a:pos x="T4" y="T5"/>
                    </a:cxn>
                    <a:cxn ang="T13">
                      <a:pos x="T6" y="T7"/>
                    </a:cxn>
                    <a:cxn ang="T14">
                      <a:pos x="T8" y="T9"/>
                    </a:cxn>
                  </a:cxnLst>
                  <a:rect l="T15" t="T16" r="T17" b="T18"/>
                  <a:pathLst>
                    <a:path w="1016" h="476">
                      <a:moveTo>
                        <a:pt x="1016" y="476"/>
                      </a:moveTo>
                      <a:lnTo>
                        <a:pt x="1016" y="390"/>
                      </a:lnTo>
                      <a:lnTo>
                        <a:pt x="0" y="0"/>
                      </a:lnTo>
                      <a:lnTo>
                        <a:pt x="0" y="60"/>
                      </a:lnTo>
                      <a:lnTo>
                        <a:pt x="1016" y="476"/>
                      </a:lnTo>
                      <a:close/>
                    </a:path>
                  </a:pathLst>
                </a:custGeom>
                <a:solidFill>
                  <a:srgbClr val="C0C0C0"/>
                </a:solidFill>
                <a:ln w="3175">
                  <a:solidFill>
                    <a:srgbClr val="000000"/>
                  </a:solidFill>
                  <a:round/>
                  <a:headEnd/>
                  <a:tailEnd/>
                </a:ln>
              </p:spPr>
              <p:txBody>
                <a:bodyPr/>
                <a:lstStyle/>
                <a:p>
                  <a:endParaRPr lang="zh-CN" altLang="en-US"/>
                </a:p>
              </p:txBody>
            </p:sp>
          </p:grpSp>
          <p:sp>
            <p:nvSpPr>
              <p:cNvPr id="13669" name="Freeform 51"/>
              <p:cNvSpPr>
                <a:spLocks/>
              </p:cNvSpPr>
              <p:nvPr/>
            </p:nvSpPr>
            <p:spPr bwMode="auto">
              <a:xfrm>
                <a:off x="564" y="2028"/>
                <a:ext cx="239" cy="378"/>
              </a:xfrm>
              <a:custGeom>
                <a:avLst/>
                <a:gdLst>
                  <a:gd name="T0" fmla="*/ 1 w 1195"/>
                  <a:gd name="T1" fmla="*/ 0 h 1893"/>
                  <a:gd name="T2" fmla="*/ 2 w 1195"/>
                  <a:gd name="T3" fmla="*/ 3 h 1893"/>
                  <a:gd name="T4" fmla="*/ 0 w 1195"/>
                  <a:gd name="T5" fmla="*/ 3 h 1893"/>
                  <a:gd name="T6" fmla="*/ 0 w 1195"/>
                  <a:gd name="T7" fmla="*/ 0 h 1893"/>
                  <a:gd name="T8" fmla="*/ 0 60000 65536"/>
                  <a:gd name="T9" fmla="*/ 0 60000 65536"/>
                  <a:gd name="T10" fmla="*/ 0 60000 65536"/>
                  <a:gd name="T11" fmla="*/ 0 60000 65536"/>
                  <a:gd name="T12" fmla="*/ 0 w 1195"/>
                  <a:gd name="T13" fmla="*/ 0 h 1893"/>
                  <a:gd name="T14" fmla="*/ 1195 w 1195"/>
                  <a:gd name="T15" fmla="*/ 1893 h 1893"/>
                </a:gdLst>
                <a:ahLst/>
                <a:cxnLst>
                  <a:cxn ang="T8">
                    <a:pos x="T0" y="T1"/>
                  </a:cxn>
                  <a:cxn ang="T9">
                    <a:pos x="T2" y="T3"/>
                  </a:cxn>
                  <a:cxn ang="T10">
                    <a:pos x="T4" y="T5"/>
                  </a:cxn>
                  <a:cxn ang="T11">
                    <a:pos x="T6" y="T7"/>
                  </a:cxn>
                </a:cxnLst>
                <a:rect l="T12" t="T13" r="T14" b="T15"/>
                <a:pathLst>
                  <a:path w="1195" h="1893">
                    <a:moveTo>
                      <a:pt x="660" y="0"/>
                    </a:moveTo>
                    <a:lnTo>
                      <a:pt x="1195" y="1747"/>
                    </a:lnTo>
                    <a:lnTo>
                      <a:pt x="0" y="1893"/>
                    </a:lnTo>
                    <a:lnTo>
                      <a:pt x="191" y="35"/>
                    </a:lnTo>
                  </a:path>
                </a:pathLst>
              </a:custGeom>
              <a:noFill/>
              <a:ln w="17463">
                <a:solidFill>
                  <a:srgbClr val="000000"/>
                </a:solidFill>
                <a:round/>
                <a:headEnd/>
                <a:tailEnd/>
              </a:ln>
            </p:spPr>
            <p:txBody>
              <a:bodyPr/>
              <a:lstStyle/>
              <a:p>
                <a:endParaRPr lang="zh-CN" altLang="en-US"/>
              </a:p>
            </p:txBody>
          </p:sp>
        </p:grpSp>
        <p:grpSp>
          <p:nvGrpSpPr>
            <p:cNvPr id="13615" name="Group 52"/>
            <p:cNvGrpSpPr>
              <a:grpSpLocks/>
            </p:cNvGrpSpPr>
            <p:nvPr/>
          </p:nvGrpSpPr>
          <p:grpSpPr bwMode="auto">
            <a:xfrm>
              <a:off x="325" y="1767"/>
              <a:ext cx="383" cy="268"/>
              <a:chOff x="325" y="1767"/>
              <a:chExt cx="383" cy="268"/>
            </a:xfrm>
          </p:grpSpPr>
          <p:grpSp>
            <p:nvGrpSpPr>
              <p:cNvPr id="13616" name="Group 53"/>
              <p:cNvGrpSpPr>
                <a:grpSpLocks/>
              </p:cNvGrpSpPr>
              <p:nvPr/>
            </p:nvGrpSpPr>
            <p:grpSpPr bwMode="auto">
              <a:xfrm>
                <a:off x="412" y="1767"/>
                <a:ext cx="296" cy="243"/>
                <a:chOff x="412" y="1767"/>
                <a:chExt cx="296" cy="243"/>
              </a:xfrm>
            </p:grpSpPr>
            <p:grpSp>
              <p:nvGrpSpPr>
                <p:cNvPr id="13649" name="Group 54"/>
                <p:cNvGrpSpPr>
                  <a:grpSpLocks/>
                </p:cNvGrpSpPr>
                <p:nvPr/>
              </p:nvGrpSpPr>
              <p:grpSpPr bwMode="auto">
                <a:xfrm>
                  <a:off x="412" y="1767"/>
                  <a:ext cx="296" cy="243"/>
                  <a:chOff x="412" y="1767"/>
                  <a:chExt cx="296" cy="243"/>
                </a:xfrm>
              </p:grpSpPr>
              <p:grpSp>
                <p:nvGrpSpPr>
                  <p:cNvPr id="13658" name="Group 55"/>
                  <p:cNvGrpSpPr>
                    <a:grpSpLocks/>
                  </p:cNvGrpSpPr>
                  <p:nvPr/>
                </p:nvGrpSpPr>
                <p:grpSpPr bwMode="auto">
                  <a:xfrm>
                    <a:off x="412" y="1904"/>
                    <a:ext cx="296" cy="106"/>
                    <a:chOff x="412" y="1904"/>
                    <a:chExt cx="296" cy="106"/>
                  </a:xfrm>
                </p:grpSpPr>
                <p:sp>
                  <p:nvSpPr>
                    <p:cNvPr id="13664" name="Freeform 56"/>
                    <p:cNvSpPr>
                      <a:spLocks/>
                    </p:cNvSpPr>
                    <p:nvPr/>
                  </p:nvSpPr>
                  <p:spPr bwMode="auto">
                    <a:xfrm>
                      <a:off x="412" y="1904"/>
                      <a:ext cx="170" cy="106"/>
                    </a:xfrm>
                    <a:custGeom>
                      <a:avLst/>
                      <a:gdLst>
                        <a:gd name="T0" fmla="*/ 1 w 848"/>
                        <a:gd name="T1" fmla="*/ 0 h 530"/>
                        <a:gd name="T2" fmla="*/ 1 w 848"/>
                        <a:gd name="T3" fmla="*/ 1 h 530"/>
                        <a:gd name="T4" fmla="*/ 0 w 848"/>
                        <a:gd name="T5" fmla="*/ 0 h 530"/>
                        <a:gd name="T6" fmla="*/ 0 w 848"/>
                        <a:gd name="T7" fmla="*/ 0 h 530"/>
                        <a:gd name="T8" fmla="*/ 1 w 848"/>
                        <a:gd name="T9" fmla="*/ 0 h 530"/>
                        <a:gd name="T10" fmla="*/ 0 60000 65536"/>
                        <a:gd name="T11" fmla="*/ 0 60000 65536"/>
                        <a:gd name="T12" fmla="*/ 0 60000 65536"/>
                        <a:gd name="T13" fmla="*/ 0 60000 65536"/>
                        <a:gd name="T14" fmla="*/ 0 60000 65536"/>
                        <a:gd name="T15" fmla="*/ 0 w 848"/>
                        <a:gd name="T16" fmla="*/ 0 h 530"/>
                        <a:gd name="T17" fmla="*/ 848 w 848"/>
                        <a:gd name="T18" fmla="*/ 530 h 530"/>
                      </a:gdLst>
                      <a:ahLst/>
                      <a:cxnLst>
                        <a:cxn ang="T10">
                          <a:pos x="T0" y="T1"/>
                        </a:cxn>
                        <a:cxn ang="T11">
                          <a:pos x="T2" y="T3"/>
                        </a:cxn>
                        <a:cxn ang="T12">
                          <a:pos x="T4" y="T5"/>
                        </a:cxn>
                        <a:cxn ang="T13">
                          <a:pos x="T6" y="T7"/>
                        </a:cxn>
                        <a:cxn ang="T14">
                          <a:pos x="T8" y="T9"/>
                        </a:cxn>
                      </a:cxnLst>
                      <a:rect l="T15" t="T16" r="T17" b="T18"/>
                      <a:pathLst>
                        <a:path w="848" h="530">
                          <a:moveTo>
                            <a:pt x="848" y="162"/>
                          </a:moveTo>
                          <a:lnTo>
                            <a:pt x="848" y="530"/>
                          </a:lnTo>
                          <a:lnTo>
                            <a:pt x="0" y="258"/>
                          </a:lnTo>
                          <a:lnTo>
                            <a:pt x="0" y="0"/>
                          </a:lnTo>
                          <a:lnTo>
                            <a:pt x="848" y="162"/>
                          </a:lnTo>
                          <a:close/>
                        </a:path>
                      </a:pathLst>
                    </a:custGeom>
                    <a:solidFill>
                      <a:srgbClr val="A0A0A0"/>
                    </a:solidFill>
                    <a:ln w="3175">
                      <a:solidFill>
                        <a:srgbClr val="000000"/>
                      </a:solidFill>
                      <a:round/>
                      <a:headEnd/>
                      <a:tailEnd/>
                    </a:ln>
                  </p:spPr>
                  <p:txBody>
                    <a:bodyPr/>
                    <a:lstStyle/>
                    <a:p>
                      <a:endParaRPr lang="zh-CN" altLang="en-US"/>
                    </a:p>
                  </p:txBody>
                </p:sp>
                <p:sp>
                  <p:nvSpPr>
                    <p:cNvPr id="13665" name="Freeform 57"/>
                    <p:cNvSpPr>
                      <a:spLocks/>
                    </p:cNvSpPr>
                    <p:nvPr/>
                  </p:nvSpPr>
                  <p:spPr bwMode="auto">
                    <a:xfrm>
                      <a:off x="582" y="1929"/>
                      <a:ext cx="126" cy="81"/>
                    </a:xfrm>
                    <a:custGeom>
                      <a:avLst/>
                      <a:gdLst>
                        <a:gd name="T0" fmla="*/ 0 w 631"/>
                        <a:gd name="T1" fmla="*/ 0 h 404"/>
                        <a:gd name="T2" fmla="*/ 0 w 631"/>
                        <a:gd name="T3" fmla="*/ 1 h 404"/>
                        <a:gd name="T4" fmla="*/ 1 w 631"/>
                        <a:gd name="T5" fmla="*/ 1 h 404"/>
                        <a:gd name="T6" fmla="*/ 1 w 631"/>
                        <a:gd name="T7" fmla="*/ 0 h 404"/>
                        <a:gd name="T8" fmla="*/ 0 w 631"/>
                        <a:gd name="T9" fmla="*/ 0 h 404"/>
                        <a:gd name="T10" fmla="*/ 0 60000 65536"/>
                        <a:gd name="T11" fmla="*/ 0 60000 65536"/>
                        <a:gd name="T12" fmla="*/ 0 60000 65536"/>
                        <a:gd name="T13" fmla="*/ 0 60000 65536"/>
                        <a:gd name="T14" fmla="*/ 0 60000 65536"/>
                        <a:gd name="T15" fmla="*/ 0 w 631"/>
                        <a:gd name="T16" fmla="*/ 0 h 404"/>
                        <a:gd name="T17" fmla="*/ 631 w 631"/>
                        <a:gd name="T18" fmla="*/ 404 h 404"/>
                      </a:gdLst>
                      <a:ahLst/>
                      <a:cxnLst>
                        <a:cxn ang="T10">
                          <a:pos x="T0" y="T1"/>
                        </a:cxn>
                        <a:cxn ang="T11">
                          <a:pos x="T2" y="T3"/>
                        </a:cxn>
                        <a:cxn ang="T12">
                          <a:pos x="T4" y="T5"/>
                        </a:cxn>
                        <a:cxn ang="T13">
                          <a:pos x="T6" y="T7"/>
                        </a:cxn>
                        <a:cxn ang="T14">
                          <a:pos x="T8" y="T9"/>
                        </a:cxn>
                      </a:cxnLst>
                      <a:rect l="T15" t="T16" r="T17" b="T18"/>
                      <a:pathLst>
                        <a:path w="631" h="404">
                          <a:moveTo>
                            <a:pt x="0" y="36"/>
                          </a:moveTo>
                          <a:lnTo>
                            <a:pt x="0" y="404"/>
                          </a:lnTo>
                          <a:lnTo>
                            <a:pt x="631" y="312"/>
                          </a:lnTo>
                          <a:lnTo>
                            <a:pt x="631" y="0"/>
                          </a:lnTo>
                          <a:lnTo>
                            <a:pt x="0" y="36"/>
                          </a:lnTo>
                          <a:close/>
                        </a:path>
                      </a:pathLst>
                    </a:custGeom>
                    <a:solidFill>
                      <a:srgbClr val="808080"/>
                    </a:solidFill>
                    <a:ln w="3175">
                      <a:solidFill>
                        <a:srgbClr val="000000"/>
                      </a:solidFill>
                      <a:round/>
                      <a:headEnd/>
                      <a:tailEnd/>
                    </a:ln>
                  </p:spPr>
                  <p:txBody>
                    <a:bodyPr/>
                    <a:lstStyle/>
                    <a:p>
                      <a:endParaRPr lang="zh-CN" altLang="en-US"/>
                    </a:p>
                  </p:txBody>
                </p:sp>
                <p:sp>
                  <p:nvSpPr>
                    <p:cNvPr id="13666" name="Freeform 58"/>
                    <p:cNvSpPr>
                      <a:spLocks/>
                    </p:cNvSpPr>
                    <p:nvPr/>
                  </p:nvSpPr>
                  <p:spPr bwMode="auto">
                    <a:xfrm>
                      <a:off x="412" y="1904"/>
                      <a:ext cx="296" cy="32"/>
                    </a:xfrm>
                    <a:custGeom>
                      <a:avLst/>
                      <a:gdLst>
                        <a:gd name="T0" fmla="*/ 2 w 1479"/>
                        <a:gd name="T1" fmla="*/ 0 h 162"/>
                        <a:gd name="T2" fmla="*/ 1 w 1479"/>
                        <a:gd name="T3" fmla="*/ 0 h 162"/>
                        <a:gd name="T4" fmla="*/ 0 w 1479"/>
                        <a:gd name="T5" fmla="*/ 0 h 162"/>
                        <a:gd name="T6" fmla="*/ 1 w 1479"/>
                        <a:gd name="T7" fmla="*/ 0 h 162"/>
                        <a:gd name="T8" fmla="*/ 2 w 1479"/>
                        <a:gd name="T9" fmla="*/ 0 h 162"/>
                        <a:gd name="T10" fmla="*/ 0 60000 65536"/>
                        <a:gd name="T11" fmla="*/ 0 60000 65536"/>
                        <a:gd name="T12" fmla="*/ 0 60000 65536"/>
                        <a:gd name="T13" fmla="*/ 0 60000 65536"/>
                        <a:gd name="T14" fmla="*/ 0 60000 65536"/>
                        <a:gd name="T15" fmla="*/ 0 w 1479"/>
                        <a:gd name="T16" fmla="*/ 0 h 162"/>
                        <a:gd name="T17" fmla="*/ 1479 w 1479"/>
                        <a:gd name="T18" fmla="*/ 162 h 162"/>
                      </a:gdLst>
                      <a:ahLst/>
                      <a:cxnLst>
                        <a:cxn ang="T10">
                          <a:pos x="T0" y="T1"/>
                        </a:cxn>
                        <a:cxn ang="T11">
                          <a:pos x="T2" y="T3"/>
                        </a:cxn>
                        <a:cxn ang="T12">
                          <a:pos x="T4" y="T5"/>
                        </a:cxn>
                        <a:cxn ang="T13">
                          <a:pos x="T6" y="T7"/>
                        </a:cxn>
                        <a:cxn ang="T14">
                          <a:pos x="T8" y="T9"/>
                        </a:cxn>
                      </a:cxnLst>
                      <a:rect l="T15" t="T16" r="T17" b="T18"/>
                      <a:pathLst>
                        <a:path w="1479" h="162">
                          <a:moveTo>
                            <a:pt x="1479" y="126"/>
                          </a:moveTo>
                          <a:lnTo>
                            <a:pt x="842" y="162"/>
                          </a:lnTo>
                          <a:lnTo>
                            <a:pt x="0" y="0"/>
                          </a:lnTo>
                          <a:lnTo>
                            <a:pt x="619" y="0"/>
                          </a:lnTo>
                          <a:lnTo>
                            <a:pt x="1479" y="126"/>
                          </a:lnTo>
                          <a:close/>
                        </a:path>
                      </a:pathLst>
                    </a:custGeom>
                    <a:solidFill>
                      <a:srgbClr val="C0C0C0"/>
                    </a:solidFill>
                    <a:ln w="3175">
                      <a:solidFill>
                        <a:srgbClr val="000000"/>
                      </a:solidFill>
                      <a:round/>
                      <a:headEnd/>
                      <a:tailEnd/>
                    </a:ln>
                  </p:spPr>
                  <p:txBody>
                    <a:bodyPr/>
                    <a:lstStyle/>
                    <a:p>
                      <a:endParaRPr lang="zh-CN" altLang="en-US"/>
                    </a:p>
                  </p:txBody>
                </p:sp>
              </p:grpSp>
              <p:sp>
                <p:nvSpPr>
                  <p:cNvPr id="13659" name="Freeform 59"/>
                  <p:cNvSpPr>
                    <a:spLocks/>
                  </p:cNvSpPr>
                  <p:nvPr/>
                </p:nvSpPr>
                <p:spPr bwMode="auto">
                  <a:xfrm>
                    <a:off x="504" y="1895"/>
                    <a:ext cx="108" cy="30"/>
                  </a:xfrm>
                  <a:custGeom>
                    <a:avLst/>
                    <a:gdLst>
                      <a:gd name="T0" fmla="*/ 1 w 538"/>
                      <a:gd name="T1" fmla="*/ 0 h 151"/>
                      <a:gd name="T2" fmla="*/ 1 w 538"/>
                      <a:gd name="T3" fmla="*/ 0 h 151"/>
                      <a:gd name="T4" fmla="*/ 0 w 538"/>
                      <a:gd name="T5" fmla="*/ 0 h 151"/>
                      <a:gd name="T6" fmla="*/ 0 w 538"/>
                      <a:gd name="T7" fmla="*/ 0 h 151"/>
                      <a:gd name="T8" fmla="*/ 0 w 538"/>
                      <a:gd name="T9" fmla="*/ 0 h 151"/>
                      <a:gd name="T10" fmla="*/ 1 w 538"/>
                      <a:gd name="T11" fmla="*/ 0 h 151"/>
                      <a:gd name="T12" fmla="*/ 0 60000 65536"/>
                      <a:gd name="T13" fmla="*/ 0 60000 65536"/>
                      <a:gd name="T14" fmla="*/ 0 60000 65536"/>
                      <a:gd name="T15" fmla="*/ 0 60000 65536"/>
                      <a:gd name="T16" fmla="*/ 0 60000 65536"/>
                      <a:gd name="T17" fmla="*/ 0 60000 65536"/>
                      <a:gd name="T18" fmla="*/ 0 w 538"/>
                      <a:gd name="T19" fmla="*/ 0 h 151"/>
                      <a:gd name="T20" fmla="*/ 538 w 5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538" h="151">
                        <a:moveTo>
                          <a:pt x="538" y="86"/>
                        </a:moveTo>
                        <a:lnTo>
                          <a:pt x="538" y="135"/>
                        </a:lnTo>
                        <a:lnTo>
                          <a:pt x="287" y="151"/>
                        </a:lnTo>
                        <a:lnTo>
                          <a:pt x="0" y="97"/>
                        </a:lnTo>
                        <a:lnTo>
                          <a:pt x="0" y="0"/>
                        </a:lnTo>
                        <a:lnTo>
                          <a:pt x="538" y="86"/>
                        </a:lnTo>
                        <a:close/>
                      </a:path>
                    </a:pathLst>
                  </a:custGeom>
                  <a:solidFill>
                    <a:srgbClr val="606060"/>
                  </a:solidFill>
                  <a:ln w="3175">
                    <a:solidFill>
                      <a:srgbClr val="000000"/>
                    </a:solidFill>
                    <a:round/>
                    <a:headEnd/>
                    <a:tailEnd/>
                  </a:ln>
                </p:spPr>
                <p:txBody>
                  <a:bodyPr/>
                  <a:lstStyle/>
                  <a:p>
                    <a:endParaRPr lang="zh-CN" altLang="en-US"/>
                  </a:p>
                </p:txBody>
              </p:sp>
              <p:grpSp>
                <p:nvGrpSpPr>
                  <p:cNvPr id="13660" name="Group 60"/>
                  <p:cNvGrpSpPr>
                    <a:grpSpLocks/>
                  </p:cNvGrpSpPr>
                  <p:nvPr/>
                </p:nvGrpSpPr>
                <p:grpSpPr bwMode="auto">
                  <a:xfrm>
                    <a:off x="446" y="1767"/>
                    <a:ext cx="239" cy="151"/>
                    <a:chOff x="446" y="1767"/>
                    <a:chExt cx="239" cy="151"/>
                  </a:xfrm>
                </p:grpSpPr>
                <p:sp>
                  <p:nvSpPr>
                    <p:cNvPr id="13661" name="Freeform 61"/>
                    <p:cNvSpPr>
                      <a:spLocks/>
                    </p:cNvSpPr>
                    <p:nvPr/>
                  </p:nvSpPr>
                  <p:spPr bwMode="auto">
                    <a:xfrm>
                      <a:off x="446" y="1767"/>
                      <a:ext cx="137" cy="148"/>
                    </a:xfrm>
                    <a:custGeom>
                      <a:avLst/>
                      <a:gdLst>
                        <a:gd name="T0" fmla="*/ 1 w 686"/>
                        <a:gd name="T1" fmla="*/ 1 h 740"/>
                        <a:gd name="T2" fmla="*/ 1 w 686"/>
                        <a:gd name="T3" fmla="*/ 0 h 740"/>
                        <a:gd name="T4" fmla="*/ 0 w 686"/>
                        <a:gd name="T5" fmla="*/ 0 h 740"/>
                        <a:gd name="T6" fmla="*/ 0 w 686"/>
                        <a:gd name="T7" fmla="*/ 1 h 740"/>
                        <a:gd name="T8" fmla="*/ 1 w 686"/>
                        <a:gd name="T9" fmla="*/ 1 h 740"/>
                        <a:gd name="T10" fmla="*/ 0 60000 65536"/>
                        <a:gd name="T11" fmla="*/ 0 60000 65536"/>
                        <a:gd name="T12" fmla="*/ 0 60000 65536"/>
                        <a:gd name="T13" fmla="*/ 0 60000 65536"/>
                        <a:gd name="T14" fmla="*/ 0 60000 65536"/>
                        <a:gd name="T15" fmla="*/ 0 w 686"/>
                        <a:gd name="T16" fmla="*/ 0 h 740"/>
                        <a:gd name="T17" fmla="*/ 686 w 686"/>
                        <a:gd name="T18" fmla="*/ 740 h 740"/>
                      </a:gdLst>
                      <a:ahLst/>
                      <a:cxnLst>
                        <a:cxn ang="T10">
                          <a:pos x="T0" y="T1"/>
                        </a:cxn>
                        <a:cxn ang="T11">
                          <a:pos x="T2" y="T3"/>
                        </a:cxn>
                        <a:cxn ang="T12">
                          <a:pos x="T4" y="T5"/>
                        </a:cxn>
                        <a:cxn ang="T13">
                          <a:pos x="T6" y="T7"/>
                        </a:cxn>
                        <a:cxn ang="T14">
                          <a:pos x="T8" y="T9"/>
                        </a:cxn>
                      </a:cxnLst>
                      <a:rect l="T15" t="T16" r="T17" b="T18"/>
                      <a:pathLst>
                        <a:path w="686" h="740">
                          <a:moveTo>
                            <a:pt x="589" y="740"/>
                          </a:moveTo>
                          <a:lnTo>
                            <a:pt x="686" y="24"/>
                          </a:lnTo>
                          <a:lnTo>
                            <a:pt x="95" y="0"/>
                          </a:lnTo>
                          <a:lnTo>
                            <a:pt x="0" y="638"/>
                          </a:lnTo>
                          <a:lnTo>
                            <a:pt x="589" y="740"/>
                          </a:lnTo>
                          <a:close/>
                        </a:path>
                      </a:pathLst>
                    </a:custGeom>
                    <a:solidFill>
                      <a:srgbClr val="A0A0A0"/>
                    </a:solidFill>
                    <a:ln w="3175">
                      <a:solidFill>
                        <a:srgbClr val="000000"/>
                      </a:solidFill>
                      <a:round/>
                      <a:headEnd/>
                      <a:tailEnd/>
                    </a:ln>
                  </p:spPr>
                  <p:txBody>
                    <a:bodyPr/>
                    <a:lstStyle/>
                    <a:p>
                      <a:endParaRPr lang="zh-CN" altLang="en-US"/>
                    </a:p>
                  </p:txBody>
                </p:sp>
                <p:sp>
                  <p:nvSpPr>
                    <p:cNvPr id="13662" name="Freeform 62"/>
                    <p:cNvSpPr>
                      <a:spLocks/>
                    </p:cNvSpPr>
                    <p:nvPr/>
                  </p:nvSpPr>
                  <p:spPr bwMode="auto">
                    <a:xfrm>
                      <a:off x="564" y="1771"/>
                      <a:ext cx="121" cy="147"/>
                    </a:xfrm>
                    <a:custGeom>
                      <a:avLst/>
                      <a:gdLst>
                        <a:gd name="T0" fmla="*/ 0 w 608"/>
                        <a:gd name="T1" fmla="*/ 0 h 735"/>
                        <a:gd name="T2" fmla="*/ 1 w 608"/>
                        <a:gd name="T3" fmla="*/ 0 h 735"/>
                        <a:gd name="T4" fmla="*/ 1 w 608"/>
                        <a:gd name="T5" fmla="*/ 1 h 735"/>
                        <a:gd name="T6" fmla="*/ 0 w 608"/>
                        <a:gd name="T7" fmla="*/ 1 h 735"/>
                        <a:gd name="T8" fmla="*/ 0 w 608"/>
                        <a:gd name="T9" fmla="*/ 0 h 735"/>
                        <a:gd name="T10" fmla="*/ 0 60000 65536"/>
                        <a:gd name="T11" fmla="*/ 0 60000 65536"/>
                        <a:gd name="T12" fmla="*/ 0 60000 65536"/>
                        <a:gd name="T13" fmla="*/ 0 60000 65536"/>
                        <a:gd name="T14" fmla="*/ 0 60000 65536"/>
                        <a:gd name="T15" fmla="*/ 0 w 608"/>
                        <a:gd name="T16" fmla="*/ 0 h 735"/>
                        <a:gd name="T17" fmla="*/ 608 w 608"/>
                        <a:gd name="T18" fmla="*/ 735 h 735"/>
                      </a:gdLst>
                      <a:ahLst/>
                      <a:cxnLst>
                        <a:cxn ang="T10">
                          <a:pos x="T0" y="T1"/>
                        </a:cxn>
                        <a:cxn ang="T11">
                          <a:pos x="T2" y="T3"/>
                        </a:cxn>
                        <a:cxn ang="T12">
                          <a:pos x="T4" y="T5"/>
                        </a:cxn>
                        <a:cxn ang="T13">
                          <a:pos x="T6" y="T7"/>
                        </a:cxn>
                        <a:cxn ang="T14">
                          <a:pos x="T8" y="T9"/>
                        </a:cxn>
                      </a:cxnLst>
                      <a:rect l="T15" t="T16" r="T17" b="T18"/>
                      <a:pathLst>
                        <a:path w="608" h="735">
                          <a:moveTo>
                            <a:pt x="97" y="0"/>
                          </a:moveTo>
                          <a:lnTo>
                            <a:pt x="608" y="163"/>
                          </a:lnTo>
                          <a:lnTo>
                            <a:pt x="536" y="735"/>
                          </a:lnTo>
                          <a:lnTo>
                            <a:pt x="0" y="717"/>
                          </a:lnTo>
                          <a:lnTo>
                            <a:pt x="97" y="0"/>
                          </a:lnTo>
                          <a:close/>
                        </a:path>
                      </a:pathLst>
                    </a:custGeom>
                    <a:solidFill>
                      <a:srgbClr val="808080"/>
                    </a:solidFill>
                    <a:ln w="3175">
                      <a:solidFill>
                        <a:srgbClr val="000000"/>
                      </a:solidFill>
                      <a:round/>
                      <a:headEnd/>
                      <a:tailEnd/>
                    </a:ln>
                  </p:spPr>
                  <p:txBody>
                    <a:bodyPr/>
                    <a:lstStyle/>
                    <a:p>
                      <a:endParaRPr lang="zh-CN" altLang="en-US"/>
                    </a:p>
                  </p:txBody>
                </p:sp>
                <p:sp>
                  <p:nvSpPr>
                    <p:cNvPr id="13663" name="Freeform 63"/>
                    <p:cNvSpPr>
                      <a:spLocks/>
                    </p:cNvSpPr>
                    <p:nvPr/>
                  </p:nvSpPr>
                  <p:spPr bwMode="auto">
                    <a:xfrm>
                      <a:off x="462" y="1781"/>
                      <a:ext cx="98" cy="112"/>
                    </a:xfrm>
                    <a:custGeom>
                      <a:avLst/>
                      <a:gdLst>
                        <a:gd name="T0" fmla="*/ 1 w 493"/>
                        <a:gd name="T1" fmla="*/ 0 h 557"/>
                        <a:gd name="T2" fmla="*/ 1 w 493"/>
                        <a:gd name="T3" fmla="*/ 1 h 557"/>
                        <a:gd name="T4" fmla="*/ 0 w 493"/>
                        <a:gd name="T5" fmla="*/ 1 h 557"/>
                        <a:gd name="T6" fmla="*/ 0 w 493"/>
                        <a:gd name="T7" fmla="*/ 0 h 557"/>
                        <a:gd name="T8" fmla="*/ 1 w 493"/>
                        <a:gd name="T9" fmla="*/ 0 h 557"/>
                        <a:gd name="T10" fmla="*/ 0 60000 65536"/>
                        <a:gd name="T11" fmla="*/ 0 60000 65536"/>
                        <a:gd name="T12" fmla="*/ 0 60000 65536"/>
                        <a:gd name="T13" fmla="*/ 0 60000 65536"/>
                        <a:gd name="T14" fmla="*/ 0 60000 65536"/>
                        <a:gd name="T15" fmla="*/ 0 w 493"/>
                        <a:gd name="T16" fmla="*/ 0 h 557"/>
                        <a:gd name="T17" fmla="*/ 493 w 493"/>
                        <a:gd name="T18" fmla="*/ 557 h 557"/>
                      </a:gdLst>
                      <a:ahLst/>
                      <a:cxnLst>
                        <a:cxn ang="T10">
                          <a:pos x="T0" y="T1"/>
                        </a:cxn>
                        <a:cxn ang="T11">
                          <a:pos x="T2" y="T3"/>
                        </a:cxn>
                        <a:cxn ang="T12">
                          <a:pos x="T4" y="T5"/>
                        </a:cxn>
                        <a:cxn ang="T13">
                          <a:pos x="T6" y="T7"/>
                        </a:cxn>
                        <a:cxn ang="T14">
                          <a:pos x="T8" y="T9"/>
                        </a:cxn>
                      </a:cxnLst>
                      <a:rect l="T15" t="T16" r="T17" b="T18"/>
                      <a:pathLst>
                        <a:path w="493" h="557">
                          <a:moveTo>
                            <a:pt x="493" y="25"/>
                          </a:moveTo>
                          <a:lnTo>
                            <a:pt x="423" y="557"/>
                          </a:lnTo>
                          <a:lnTo>
                            <a:pt x="0" y="494"/>
                          </a:lnTo>
                          <a:lnTo>
                            <a:pt x="73" y="0"/>
                          </a:lnTo>
                          <a:lnTo>
                            <a:pt x="493" y="25"/>
                          </a:lnTo>
                          <a:close/>
                        </a:path>
                      </a:pathLst>
                    </a:custGeom>
                    <a:solidFill>
                      <a:srgbClr val="00C0C0"/>
                    </a:solidFill>
                    <a:ln w="3175">
                      <a:solidFill>
                        <a:srgbClr val="000000"/>
                      </a:solidFill>
                      <a:round/>
                      <a:headEnd/>
                      <a:tailEnd/>
                    </a:ln>
                  </p:spPr>
                  <p:txBody>
                    <a:bodyPr/>
                    <a:lstStyle/>
                    <a:p>
                      <a:endParaRPr lang="zh-CN" altLang="en-US"/>
                    </a:p>
                  </p:txBody>
                </p:sp>
              </p:grpSp>
            </p:grpSp>
            <p:grpSp>
              <p:nvGrpSpPr>
                <p:cNvPr id="13650" name="Group 64"/>
                <p:cNvGrpSpPr>
                  <a:grpSpLocks/>
                </p:cNvGrpSpPr>
                <p:nvPr/>
              </p:nvGrpSpPr>
              <p:grpSpPr bwMode="auto">
                <a:xfrm>
                  <a:off x="424" y="1915"/>
                  <a:ext cx="97" cy="69"/>
                  <a:chOff x="424" y="1915"/>
                  <a:chExt cx="97" cy="69"/>
                </a:xfrm>
              </p:grpSpPr>
              <p:sp>
                <p:nvSpPr>
                  <p:cNvPr id="13651" name="Freeform 65"/>
                  <p:cNvSpPr>
                    <a:spLocks/>
                  </p:cNvSpPr>
                  <p:nvPr/>
                </p:nvSpPr>
                <p:spPr bwMode="auto">
                  <a:xfrm>
                    <a:off x="424" y="1915"/>
                    <a:ext cx="97" cy="69"/>
                  </a:xfrm>
                  <a:custGeom>
                    <a:avLst/>
                    <a:gdLst>
                      <a:gd name="T0" fmla="*/ 0 w 483"/>
                      <a:gd name="T1" fmla="*/ 0 h 346"/>
                      <a:gd name="T2" fmla="*/ 1 w 483"/>
                      <a:gd name="T3" fmla="*/ 0 h 346"/>
                      <a:gd name="T4" fmla="*/ 1 w 483"/>
                      <a:gd name="T5" fmla="*/ 1 h 346"/>
                      <a:gd name="T6" fmla="*/ 0 w 483"/>
                      <a:gd name="T7" fmla="*/ 0 h 346"/>
                      <a:gd name="T8" fmla="*/ 0 w 483"/>
                      <a:gd name="T9" fmla="*/ 0 h 346"/>
                      <a:gd name="T10" fmla="*/ 0 60000 65536"/>
                      <a:gd name="T11" fmla="*/ 0 60000 65536"/>
                      <a:gd name="T12" fmla="*/ 0 60000 65536"/>
                      <a:gd name="T13" fmla="*/ 0 60000 65536"/>
                      <a:gd name="T14" fmla="*/ 0 60000 65536"/>
                      <a:gd name="T15" fmla="*/ 0 w 483"/>
                      <a:gd name="T16" fmla="*/ 0 h 346"/>
                      <a:gd name="T17" fmla="*/ 483 w 483"/>
                      <a:gd name="T18" fmla="*/ 346 h 346"/>
                    </a:gdLst>
                    <a:ahLst/>
                    <a:cxnLst>
                      <a:cxn ang="T10">
                        <a:pos x="T0" y="T1"/>
                      </a:cxn>
                      <a:cxn ang="T11">
                        <a:pos x="T2" y="T3"/>
                      </a:cxn>
                      <a:cxn ang="T12">
                        <a:pos x="T4" y="T5"/>
                      </a:cxn>
                      <a:cxn ang="T13">
                        <a:pos x="T6" y="T7"/>
                      </a:cxn>
                      <a:cxn ang="T14">
                        <a:pos x="T8" y="T9"/>
                      </a:cxn>
                    </a:cxnLst>
                    <a:rect l="T15" t="T16" r="T17" b="T18"/>
                    <a:pathLst>
                      <a:path w="483" h="346">
                        <a:moveTo>
                          <a:pt x="0" y="0"/>
                        </a:moveTo>
                        <a:lnTo>
                          <a:pt x="483" y="104"/>
                        </a:lnTo>
                        <a:lnTo>
                          <a:pt x="483" y="346"/>
                        </a:lnTo>
                        <a:lnTo>
                          <a:pt x="0" y="195"/>
                        </a:lnTo>
                        <a:lnTo>
                          <a:pt x="0" y="0"/>
                        </a:lnTo>
                        <a:close/>
                      </a:path>
                    </a:pathLst>
                  </a:custGeom>
                  <a:solidFill>
                    <a:srgbClr val="404040"/>
                  </a:solidFill>
                  <a:ln w="3175">
                    <a:solidFill>
                      <a:srgbClr val="000000"/>
                    </a:solidFill>
                    <a:round/>
                    <a:headEnd/>
                    <a:tailEnd/>
                  </a:ln>
                </p:spPr>
                <p:txBody>
                  <a:bodyPr/>
                  <a:lstStyle/>
                  <a:p>
                    <a:endParaRPr lang="zh-CN" altLang="en-US"/>
                  </a:p>
                </p:txBody>
              </p:sp>
              <p:sp>
                <p:nvSpPr>
                  <p:cNvPr id="13652" name="Line 66"/>
                  <p:cNvSpPr>
                    <a:spLocks noChangeShapeType="1"/>
                  </p:cNvSpPr>
                  <p:nvPr/>
                </p:nvSpPr>
                <p:spPr bwMode="auto">
                  <a:xfrm flipH="1" flipV="1">
                    <a:off x="433" y="1933"/>
                    <a:ext cx="26" cy="6"/>
                  </a:xfrm>
                  <a:prstGeom prst="line">
                    <a:avLst/>
                  </a:prstGeom>
                  <a:noFill/>
                  <a:ln w="6350">
                    <a:solidFill>
                      <a:srgbClr val="000000"/>
                    </a:solidFill>
                    <a:round/>
                    <a:headEnd/>
                    <a:tailEnd/>
                  </a:ln>
                </p:spPr>
                <p:txBody>
                  <a:bodyPr/>
                  <a:lstStyle/>
                  <a:p>
                    <a:endParaRPr lang="zh-CN" altLang="en-US"/>
                  </a:p>
                </p:txBody>
              </p:sp>
              <p:sp>
                <p:nvSpPr>
                  <p:cNvPr id="13653" name="Line 67"/>
                  <p:cNvSpPr>
                    <a:spLocks noChangeShapeType="1"/>
                  </p:cNvSpPr>
                  <p:nvPr/>
                </p:nvSpPr>
                <p:spPr bwMode="auto">
                  <a:xfrm>
                    <a:off x="472" y="1941"/>
                    <a:ext cx="34" cy="7"/>
                  </a:xfrm>
                  <a:prstGeom prst="line">
                    <a:avLst/>
                  </a:prstGeom>
                  <a:noFill/>
                  <a:ln w="6350">
                    <a:solidFill>
                      <a:srgbClr val="000000"/>
                    </a:solidFill>
                    <a:round/>
                    <a:headEnd/>
                    <a:tailEnd/>
                  </a:ln>
                </p:spPr>
                <p:txBody>
                  <a:bodyPr/>
                  <a:lstStyle/>
                  <a:p>
                    <a:endParaRPr lang="zh-CN" altLang="en-US"/>
                  </a:p>
                </p:txBody>
              </p:sp>
              <p:sp>
                <p:nvSpPr>
                  <p:cNvPr id="13654" name="Line 68"/>
                  <p:cNvSpPr>
                    <a:spLocks noChangeShapeType="1"/>
                  </p:cNvSpPr>
                  <p:nvPr/>
                </p:nvSpPr>
                <p:spPr bwMode="auto">
                  <a:xfrm>
                    <a:off x="465" y="1924"/>
                    <a:ext cx="1" cy="45"/>
                  </a:xfrm>
                  <a:prstGeom prst="line">
                    <a:avLst/>
                  </a:prstGeom>
                  <a:noFill/>
                  <a:ln w="3175">
                    <a:solidFill>
                      <a:srgbClr val="000000"/>
                    </a:solidFill>
                    <a:round/>
                    <a:headEnd/>
                    <a:tailEnd/>
                  </a:ln>
                </p:spPr>
                <p:txBody>
                  <a:bodyPr/>
                  <a:lstStyle/>
                  <a:p>
                    <a:endParaRPr lang="zh-CN" altLang="en-US"/>
                  </a:p>
                </p:txBody>
              </p:sp>
              <p:sp>
                <p:nvSpPr>
                  <p:cNvPr id="13655" name="Line 69"/>
                  <p:cNvSpPr>
                    <a:spLocks noChangeShapeType="1"/>
                  </p:cNvSpPr>
                  <p:nvPr/>
                </p:nvSpPr>
                <p:spPr bwMode="auto">
                  <a:xfrm>
                    <a:off x="511" y="1934"/>
                    <a:ext cx="1" cy="49"/>
                  </a:xfrm>
                  <a:prstGeom prst="line">
                    <a:avLst/>
                  </a:prstGeom>
                  <a:noFill/>
                  <a:ln w="3175">
                    <a:solidFill>
                      <a:srgbClr val="000000"/>
                    </a:solidFill>
                    <a:round/>
                    <a:headEnd/>
                    <a:tailEnd/>
                  </a:ln>
                </p:spPr>
                <p:txBody>
                  <a:bodyPr/>
                  <a:lstStyle/>
                  <a:p>
                    <a:endParaRPr lang="zh-CN" altLang="en-US"/>
                  </a:p>
                </p:txBody>
              </p:sp>
              <p:sp>
                <p:nvSpPr>
                  <p:cNvPr id="13656" name="Line 70"/>
                  <p:cNvSpPr>
                    <a:spLocks noChangeShapeType="1"/>
                  </p:cNvSpPr>
                  <p:nvPr/>
                </p:nvSpPr>
                <p:spPr bwMode="auto">
                  <a:xfrm>
                    <a:off x="425" y="1933"/>
                    <a:ext cx="88" cy="22"/>
                  </a:xfrm>
                  <a:prstGeom prst="line">
                    <a:avLst/>
                  </a:prstGeom>
                  <a:noFill/>
                  <a:ln w="3175">
                    <a:solidFill>
                      <a:srgbClr val="000000"/>
                    </a:solidFill>
                    <a:round/>
                    <a:headEnd/>
                    <a:tailEnd/>
                  </a:ln>
                </p:spPr>
                <p:txBody>
                  <a:bodyPr/>
                  <a:lstStyle/>
                  <a:p>
                    <a:endParaRPr lang="zh-CN" altLang="en-US"/>
                  </a:p>
                </p:txBody>
              </p:sp>
              <p:sp>
                <p:nvSpPr>
                  <p:cNvPr id="13657" name="Line 71"/>
                  <p:cNvSpPr>
                    <a:spLocks noChangeShapeType="1"/>
                  </p:cNvSpPr>
                  <p:nvPr/>
                </p:nvSpPr>
                <p:spPr bwMode="auto">
                  <a:xfrm flipH="1" flipV="1">
                    <a:off x="424" y="1926"/>
                    <a:ext cx="89" cy="21"/>
                  </a:xfrm>
                  <a:prstGeom prst="line">
                    <a:avLst/>
                  </a:prstGeom>
                  <a:noFill/>
                  <a:ln w="3175">
                    <a:solidFill>
                      <a:srgbClr val="000000"/>
                    </a:solidFill>
                    <a:round/>
                    <a:headEnd/>
                    <a:tailEnd/>
                  </a:ln>
                </p:spPr>
                <p:txBody>
                  <a:bodyPr/>
                  <a:lstStyle/>
                  <a:p>
                    <a:endParaRPr lang="zh-CN" altLang="en-US"/>
                  </a:p>
                </p:txBody>
              </p:sp>
            </p:grpSp>
          </p:grpSp>
          <p:grpSp>
            <p:nvGrpSpPr>
              <p:cNvPr id="13617" name="Group 72"/>
              <p:cNvGrpSpPr>
                <a:grpSpLocks/>
              </p:cNvGrpSpPr>
              <p:nvPr/>
            </p:nvGrpSpPr>
            <p:grpSpPr bwMode="auto">
              <a:xfrm>
                <a:off x="325" y="1917"/>
                <a:ext cx="231" cy="118"/>
                <a:chOff x="325" y="1917"/>
                <a:chExt cx="231" cy="118"/>
              </a:xfrm>
            </p:grpSpPr>
            <p:grpSp>
              <p:nvGrpSpPr>
                <p:cNvPr id="13618" name="Group 73"/>
                <p:cNvGrpSpPr>
                  <a:grpSpLocks/>
                </p:cNvGrpSpPr>
                <p:nvPr/>
              </p:nvGrpSpPr>
              <p:grpSpPr bwMode="auto">
                <a:xfrm>
                  <a:off x="504" y="1981"/>
                  <a:ext cx="37" cy="28"/>
                  <a:chOff x="504" y="1981"/>
                  <a:chExt cx="37" cy="28"/>
                </a:xfrm>
              </p:grpSpPr>
              <p:sp>
                <p:nvSpPr>
                  <p:cNvPr id="13647" name="Freeform 74"/>
                  <p:cNvSpPr>
                    <a:spLocks/>
                  </p:cNvSpPr>
                  <p:nvPr/>
                </p:nvSpPr>
                <p:spPr bwMode="auto">
                  <a:xfrm>
                    <a:off x="531" y="1981"/>
                    <a:ext cx="10" cy="28"/>
                  </a:xfrm>
                  <a:custGeom>
                    <a:avLst/>
                    <a:gdLst>
                      <a:gd name="T0" fmla="*/ 0 w 53"/>
                      <a:gd name="T1" fmla="*/ 0 h 140"/>
                      <a:gd name="T2" fmla="*/ 0 w 53"/>
                      <a:gd name="T3" fmla="*/ 0 h 140"/>
                      <a:gd name="T4" fmla="*/ 0 w 53"/>
                      <a:gd name="T5" fmla="*/ 0 h 140"/>
                      <a:gd name="T6" fmla="*/ 0 w 53"/>
                      <a:gd name="T7" fmla="*/ 0 h 140"/>
                      <a:gd name="T8" fmla="*/ 0 w 53"/>
                      <a:gd name="T9" fmla="*/ 0 h 140"/>
                      <a:gd name="T10" fmla="*/ 0 60000 65536"/>
                      <a:gd name="T11" fmla="*/ 0 60000 65536"/>
                      <a:gd name="T12" fmla="*/ 0 60000 65536"/>
                      <a:gd name="T13" fmla="*/ 0 60000 65536"/>
                      <a:gd name="T14" fmla="*/ 0 60000 65536"/>
                      <a:gd name="T15" fmla="*/ 0 w 53"/>
                      <a:gd name="T16" fmla="*/ 0 h 140"/>
                      <a:gd name="T17" fmla="*/ 53 w 53"/>
                      <a:gd name="T18" fmla="*/ 140 h 140"/>
                    </a:gdLst>
                    <a:ahLst/>
                    <a:cxnLst>
                      <a:cxn ang="T10">
                        <a:pos x="T0" y="T1"/>
                      </a:cxn>
                      <a:cxn ang="T11">
                        <a:pos x="T2" y="T3"/>
                      </a:cxn>
                      <a:cxn ang="T12">
                        <a:pos x="T4" y="T5"/>
                      </a:cxn>
                      <a:cxn ang="T13">
                        <a:pos x="T6" y="T7"/>
                      </a:cxn>
                      <a:cxn ang="T14">
                        <a:pos x="T8" y="T9"/>
                      </a:cxn>
                    </a:cxnLst>
                    <a:rect l="T15" t="T16" r="T17" b="T18"/>
                    <a:pathLst>
                      <a:path w="53" h="140">
                        <a:moveTo>
                          <a:pt x="37" y="0"/>
                        </a:moveTo>
                        <a:lnTo>
                          <a:pt x="53" y="131"/>
                        </a:lnTo>
                        <a:lnTo>
                          <a:pt x="14" y="140"/>
                        </a:lnTo>
                        <a:lnTo>
                          <a:pt x="0" y="6"/>
                        </a:lnTo>
                        <a:lnTo>
                          <a:pt x="37" y="0"/>
                        </a:lnTo>
                        <a:close/>
                      </a:path>
                    </a:pathLst>
                  </a:custGeom>
                  <a:solidFill>
                    <a:srgbClr val="606060"/>
                  </a:solidFill>
                  <a:ln w="3175">
                    <a:solidFill>
                      <a:srgbClr val="000000"/>
                    </a:solidFill>
                    <a:round/>
                    <a:headEnd/>
                    <a:tailEnd/>
                  </a:ln>
                </p:spPr>
                <p:txBody>
                  <a:bodyPr/>
                  <a:lstStyle/>
                  <a:p>
                    <a:endParaRPr lang="zh-CN" altLang="en-US"/>
                  </a:p>
                </p:txBody>
              </p:sp>
              <p:sp>
                <p:nvSpPr>
                  <p:cNvPr id="13648" name="Freeform 75"/>
                  <p:cNvSpPr>
                    <a:spLocks/>
                  </p:cNvSpPr>
                  <p:nvPr/>
                </p:nvSpPr>
                <p:spPr bwMode="auto">
                  <a:xfrm>
                    <a:off x="504" y="1985"/>
                    <a:ext cx="29" cy="24"/>
                  </a:xfrm>
                  <a:custGeom>
                    <a:avLst/>
                    <a:gdLst>
                      <a:gd name="T0" fmla="*/ 0 w 148"/>
                      <a:gd name="T1" fmla="*/ 0 h 122"/>
                      <a:gd name="T2" fmla="*/ 0 w 148"/>
                      <a:gd name="T3" fmla="*/ 0 h 122"/>
                      <a:gd name="T4" fmla="*/ 0 w 148"/>
                      <a:gd name="T5" fmla="*/ 0 h 122"/>
                      <a:gd name="T6" fmla="*/ 0 w 148"/>
                      <a:gd name="T7" fmla="*/ 0 h 122"/>
                      <a:gd name="T8" fmla="*/ 0 w 148"/>
                      <a:gd name="T9" fmla="*/ 0 h 122"/>
                      <a:gd name="T10" fmla="*/ 0 w 148"/>
                      <a:gd name="T11" fmla="*/ 0 h 122"/>
                      <a:gd name="T12" fmla="*/ 0 w 148"/>
                      <a:gd name="T13" fmla="*/ 0 h 122"/>
                      <a:gd name="T14" fmla="*/ 0 60000 65536"/>
                      <a:gd name="T15" fmla="*/ 0 60000 65536"/>
                      <a:gd name="T16" fmla="*/ 0 60000 65536"/>
                      <a:gd name="T17" fmla="*/ 0 60000 65536"/>
                      <a:gd name="T18" fmla="*/ 0 60000 65536"/>
                      <a:gd name="T19" fmla="*/ 0 60000 65536"/>
                      <a:gd name="T20" fmla="*/ 0 60000 65536"/>
                      <a:gd name="T21" fmla="*/ 0 w 148"/>
                      <a:gd name="T22" fmla="*/ 0 h 122"/>
                      <a:gd name="T23" fmla="*/ 148 w 148"/>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122">
                        <a:moveTo>
                          <a:pt x="136" y="5"/>
                        </a:moveTo>
                        <a:lnTo>
                          <a:pt x="148" y="122"/>
                        </a:lnTo>
                        <a:lnTo>
                          <a:pt x="0" y="61"/>
                        </a:lnTo>
                        <a:lnTo>
                          <a:pt x="58" y="43"/>
                        </a:lnTo>
                        <a:lnTo>
                          <a:pt x="111" y="70"/>
                        </a:lnTo>
                        <a:lnTo>
                          <a:pt x="94" y="0"/>
                        </a:lnTo>
                        <a:lnTo>
                          <a:pt x="136" y="5"/>
                        </a:lnTo>
                        <a:close/>
                      </a:path>
                    </a:pathLst>
                  </a:custGeom>
                  <a:solidFill>
                    <a:srgbClr val="404040"/>
                  </a:solidFill>
                  <a:ln w="3175">
                    <a:solidFill>
                      <a:srgbClr val="000000"/>
                    </a:solidFill>
                    <a:round/>
                    <a:headEnd/>
                    <a:tailEnd/>
                  </a:ln>
                </p:spPr>
                <p:txBody>
                  <a:bodyPr/>
                  <a:lstStyle/>
                  <a:p>
                    <a:endParaRPr lang="zh-CN" altLang="en-US"/>
                  </a:p>
                </p:txBody>
              </p:sp>
            </p:grpSp>
            <p:grpSp>
              <p:nvGrpSpPr>
                <p:cNvPr id="13619" name="Group 76"/>
                <p:cNvGrpSpPr>
                  <a:grpSpLocks/>
                </p:cNvGrpSpPr>
                <p:nvPr/>
              </p:nvGrpSpPr>
              <p:grpSpPr bwMode="auto">
                <a:xfrm>
                  <a:off x="325" y="1917"/>
                  <a:ext cx="231" cy="118"/>
                  <a:chOff x="325" y="1917"/>
                  <a:chExt cx="231" cy="118"/>
                </a:xfrm>
              </p:grpSpPr>
              <p:sp>
                <p:nvSpPr>
                  <p:cNvPr id="13620" name="Freeform 77"/>
                  <p:cNvSpPr>
                    <a:spLocks/>
                  </p:cNvSpPr>
                  <p:nvPr/>
                </p:nvSpPr>
                <p:spPr bwMode="auto">
                  <a:xfrm>
                    <a:off x="326" y="1917"/>
                    <a:ext cx="226" cy="105"/>
                  </a:xfrm>
                  <a:custGeom>
                    <a:avLst/>
                    <a:gdLst>
                      <a:gd name="T0" fmla="*/ 2 w 1132"/>
                      <a:gd name="T1" fmla="*/ 0 h 525"/>
                      <a:gd name="T2" fmla="*/ 1 w 1132"/>
                      <a:gd name="T3" fmla="*/ 1 h 525"/>
                      <a:gd name="T4" fmla="*/ 0 w 1132"/>
                      <a:gd name="T5" fmla="*/ 0 h 525"/>
                      <a:gd name="T6" fmla="*/ 1 w 1132"/>
                      <a:gd name="T7" fmla="*/ 0 h 525"/>
                      <a:gd name="T8" fmla="*/ 2 w 1132"/>
                      <a:gd name="T9" fmla="*/ 0 h 525"/>
                      <a:gd name="T10" fmla="*/ 0 60000 65536"/>
                      <a:gd name="T11" fmla="*/ 0 60000 65536"/>
                      <a:gd name="T12" fmla="*/ 0 60000 65536"/>
                      <a:gd name="T13" fmla="*/ 0 60000 65536"/>
                      <a:gd name="T14" fmla="*/ 0 60000 65536"/>
                      <a:gd name="T15" fmla="*/ 0 w 1132"/>
                      <a:gd name="T16" fmla="*/ 0 h 525"/>
                      <a:gd name="T17" fmla="*/ 1132 w 1132"/>
                      <a:gd name="T18" fmla="*/ 525 h 525"/>
                    </a:gdLst>
                    <a:ahLst/>
                    <a:cxnLst>
                      <a:cxn ang="T10">
                        <a:pos x="T0" y="T1"/>
                      </a:cxn>
                      <a:cxn ang="T11">
                        <a:pos x="T2" y="T3"/>
                      </a:cxn>
                      <a:cxn ang="T12">
                        <a:pos x="T4" y="T5"/>
                      </a:cxn>
                      <a:cxn ang="T13">
                        <a:pos x="T6" y="T7"/>
                      </a:cxn>
                      <a:cxn ang="T14">
                        <a:pos x="T8" y="T9"/>
                      </a:cxn>
                    </a:cxnLst>
                    <a:rect l="T15" t="T16" r="T17" b="T18"/>
                    <a:pathLst>
                      <a:path w="1132" h="525">
                        <a:moveTo>
                          <a:pt x="1132" y="223"/>
                        </a:moveTo>
                        <a:lnTo>
                          <a:pt x="589" y="525"/>
                        </a:lnTo>
                        <a:lnTo>
                          <a:pt x="0" y="230"/>
                        </a:lnTo>
                        <a:lnTo>
                          <a:pt x="452" y="0"/>
                        </a:lnTo>
                        <a:lnTo>
                          <a:pt x="1132" y="223"/>
                        </a:lnTo>
                        <a:close/>
                      </a:path>
                    </a:pathLst>
                  </a:custGeom>
                  <a:solidFill>
                    <a:srgbClr val="808080"/>
                  </a:solidFill>
                  <a:ln w="3175">
                    <a:solidFill>
                      <a:srgbClr val="000000"/>
                    </a:solidFill>
                    <a:round/>
                    <a:headEnd/>
                    <a:tailEnd/>
                  </a:ln>
                </p:spPr>
                <p:txBody>
                  <a:bodyPr/>
                  <a:lstStyle/>
                  <a:p>
                    <a:endParaRPr lang="zh-CN" altLang="en-US"/>
                  </a:p>
                </p:txBody>
              </p:sp>
              <p:sp>
                <p:nvSpPr>
                  <p:cNvPr id="13621" name="Freeform 78"/>
                  <p:cNvSpPr>
                    <a:spLocks/>
                  </p:cNvSpPr>
                  <p:nvPr/>
                </p:nvSpPr>
                <p:spPr bwMode="auto">
                  <a:xfrm>
                    <a:off x="443" y="1961"/>
                    <a:ext cx="113" cy="74"/>
                  </a:xfrm>
                  <a:custGeom>
                    <a:avLst/>
                    <a:gdLst>
                      <a:gd name="T0" fmla="*/ 1 w 566"/>
                      <a:gd name="T1" fmla="*/ 0 h 371"/>
                      <a:gd name="T2" fmla="*/ 0 w 566"/>
                      <a:gd name="T3" fmla="*/ 0 h 371"/>
                      <a:gd name="T4" fmla="*/ 0 w 566"/>
                      <a:gd name="T5" fmla="*/ 1 h 371"/>
                      <a:gd name="T6" fmla="*/ 1 w 566"/>
                      <a:gd name="T7" fmla="*/ 0 h 371"/>
                      <a:gd name="T8" fmla="*/ 1 w 566"/>
                      <a:gd name="T9" fmla="*/ 0 h 371"/>
                      <a:gd name="T10" fmla="*/ 0 60000 65536"/>
                      <a:gd name="T11" fmla="*/ 0 60000 65536"/>
                      <a:gd name="T12" fmla="*/ 0 60000 65536"/>
                      <a:gd name="T13" fmla="*/ 0 60000 65536"/>
                      <a:gd name="T14" fmla="*/ 0 60000 65536"/>
                      <a:gd name="T15" fmla="*/ 0 w 566"/>
                      <a:gd name="T16" fmla="*/ 0 h 371"/>
                      <a:gd name="T17" fmla="*/ 566 w 566"/>
                      <a:gd name="T18" fmla="*/ 371 h 371"/>
                    </a:gdLst>
                    <a:ahLst/>
                    <a:cxnLst>
                      <a:cxn ang="T10">
                        <a:pos x="T0" y="T1"/>
                      </a:cxn>
                      <a:cxn ang="T11">
                        <a:pos x="T2" y="T3"/>
                      </a:cxn>
                      <a:cxn ang="T12">
                        <a:pos x="T4" y="T5"/>
                      </a:cxn>
                      <a:cxn ang="T13">
                        <a:pos x="T6" y="T7"/>
                      </a:cxn>
                      <a:cxn ang="T14">
                        <a:pos x="T8" y="T9"/>
                      </a:cxn>
                    </a:cxnLst>
                    <a:rect l="T15" t="T16" r="T17" b="T18"/>
                    <a:pathLst>
                      <a:path w="566" h="371">
                        <a:moveTo>
                          <a:pt x="547" y="0"/>
                        </a:moveTo>
                        <a:lnTo>
                          <a:pt x="0" y="307"/>
                        </a:lnTo>
                        <a:lnTo>
                          <a:pt x="16" y="371"/>
                        </a:lnTo>
                        <a:lnTo>
                          <a:pt x="566" y="60"/>
                        </a:lnTo>
                        <a:lnTo>
                          <a:pt x="547" y="0"/>
                        </a:lnTo>
                        <a:close/>
                      </a:path>
                    </a:pathLst>
                  </a:custGeom>
                  <a:solidFill>
                    <a:srgbClr val="606060"/>
                  </a:solidFill>
                  <a:ln w="3175">
                    <a:solidFill>
                      <a:srgbClr val="000000"/>
                    </a:solidFill>
                    <a:round/>
                    <a:headEnd/>
                    <a:tailEnd/>
                  </a:ln>
                </p:spPr>
                <p:txBody>
                  <a:bodyPr/>
                  <a:lstStyle/>
                  <a:p>
                    <a:endParaRPr lang="zh-CN" altLang="en-US"/>
                  </a:p>
                </p:txBody>
              </p:sp>
              <p:sp>
                <p:nvSpPr>
                  <p:cNvPr id="13622" name="Freeform 79"/>
                  <p:cNvSpPr>
                    <a:spLocks/>
                  </p:cNvSpPr>
                  <p:nvPr/>
                </p:nvSpPr>
                <p:spPr bwMode="auto">
                  <a:xfrm>
                    <a:off x="325" y="1963"/>
                    <a:ext cx="121" cy="72"/>
                  </a:xfrm>
                  <a:custGeom>
                    <a:avLst/>
                    <a:gdLst>
                      <a:gd name="T0" fmla="*/ 1 w 605"/>
                      <a:gd name="T1" fmla="*/ 1 h 363"/>
                      <a:gd name="T2" fmla="*/ 1 w 605"/>
                      <a:gd name="T3" fmla="*/ 0 h 363"/>
                      <a:gd name="T4" fmla="*/ 0 w 605"/>
                      <a:gd name="T5" fmla="*/ 0 h 363"/>
                      <a:gd name="T6" fmla="*/ 0 w 605"/>
                      <a:gd name="T7" fmla="*/ 0 h 363"/>
                      <a:gd name="T8" fmla="*/ 1 w 605"/>
                      <a:gd name="T9" fmla="*/ 1 h 363"/>
                      <a:gd name="T10" fmla="*/ 0 60000 65536"/>
                      <a:gd name="T11" fmla="*/ 0 60000 65536"/>
                      <a:gd name="T12" fmla="*/ 0 60000 65536"/>
                      <a:gd name="T13" fmla="*/ 0 60000 65536"/>
                      <a:gd name="T14" fmla="*/ 0 60000 65536"/>
                      <a:gd name="T15" fmla="*/ 0 w 605"/>
                      <a:gd name="T16" fmla="*/ 0 h 363"/>
                      <a:gd name="T17" fmla="*/ 605 w 605"/>
                      <a:gd name="T18" fmla="*/ 363 h 363"/>
                    </a:gdLst>
                    <a:ahLst/>
                    <a:cxnLst>
                      <a:cxn ang="T10">
                        <a:pos x="T0" y="T1"/>
                      </a:cxn>
                      <a:cxn ang="T11">
                        <a:pos x="T2" y="T3"/>
                      </a:cxn>
                      <a:cxn ang="T12">
                        <a:pos x="T4" y="T5"/>
                      </a:cxn>
                      <a:cxn ang="T13">
                        <a:pos x="T6" y="T7"/>
                      </a:cxn>
                      <a:cxn ang="T14">
                        <a:pos x="T8" y="T9"/>
                      </a:cxn>
                    </a:cxnLst>
                    <a:rect l="T15" t="T16" r="T17" b="T18"/>
                    <a:pathLst>
                      <a:path w="605" h="363">
                        <a:moveTo>
                          <a:pt x="605" y="363"/>
                        </a:moveTo>
                        <a:lnTo>
                          <a:pt x="587" y="295"/>
                        </a:lnTo>
                        <a:lnTo>
                          <a:pt x="0" y="0"/>
                        </a:lnTo>
                        <a:lnTo>
                          <a:pt x="21" y="53"/>
                        </a:lnTo>
                        <a:lnTo>
                          <a:pt x="605" y="363"/>
                        </a:lnTo>
                        <a:close/>
                      </a:path>
                    </a:pathLst>
                  </a:custGeom>
                  <a:solidFill>
                    <a:srgbClr val="404040"/>
                  </a:solidFill>
                  <a:ln w="3175">
                    <a:solidFill>
                      <a:srgbClr val="000000"/>
                    </a:solidFill>
                    <a:round/>
                    <a:headEnd/>
                    <a:tailEnd/>
                  </a:ln>
                </p:spPr>
                <p:txBody>
                  <a:bodyPr/>
                  <a:lstStyle/>
                  <a:p>
                    <a:endParaRPr lang="zh-CN" altLang="en-US"/>
                  </a:p>
                </p:txBody>
              </p:sp>
              <p:sp>
                <p:nvSpPr>
                  <p:cNvPr id="13623" name="Freeform 80"/>
                  <p:cNvSpPr>
                    <a:spLocks/>
                  </p:cNvSpPr>
                  <p:nvPr/>
                </p:nvSpPr>
                <p:spPr bwMode="auto">
                  <a:xfrm>
                    <a:off x="417" y="1966"/>
                    <a:ext cx="90" cy="46"/>
                  </a:xfrm>
                  <a:custGeom>
                    <a:avLst/>
                    <a:gdLst>
                      <a:gd name="T0" fmla="*/ 1 w 454"/>
                      <a:gd name="T1" fmla="*/ 0 h 230"/>
                      <a:gd name="T2" fmla="*/ 0 w 454"/>
                      <a:gd name="T3" fmla="*/ 0 h 230"/>
                      <a:gd name="T4" fmla="*/ 0 w 454"/>
                      <a:gd name="T5" fmla="*/ 0 h 230"/>
                      <a:gd name="T6" fmla="*/ 0 w 454"/>
                      <a:gd name="T7" fmla="*/ 0 h 230"/>
                      <a:gd name="T8" fmla="*/ 1 w 454"/>
                      <a:gd name="T9" fmla="*/ 0 h 230"/>
                      <a:gd name="T10" fmla="*/ 0 60000 65536"/>
                      <a:gd name="T11" fmla="*/ 0 60000 65536"/>
                      <a:gd name="T12" fmla="*/ 0 60000 65536"/>
                      <a:gd name="T13" fmla="*/ 0 60000 65536"/>
                      <a:gd name="T14" fmla="*/ 0 60000 65536"/>
                      <a:gd name="T15" fmla="*/ 0 w 454"/>
                      <a:gd name="T16" fmla="*/ 0 h 230"/>
                      <a:gd name="T17" fmla="*/ 454 w 454"/>
                      <a:gd name="T18" fmla="*/ 230 h 230"/>
                    </a:gdLst>
                    <a:ahLst/>
                    <a:cxnLst>
                      <a:cxn ang="T10">
                        <a:pos x="T0" y="T1"/>
                      </a:cxn>
                      <a:cxn ang="T11">
                        <a:pos x="T2" y="T3"/>
                      </a:cxn>
                      <a:cxn ang="T12">
                        <a:pos x="T4" y="T5"/>
                      </a:cxn>
                      <a:cxn ang="T13">
                        <a:pos x="T6" y="T7"/>
                      </a:cxn>
                      <a:cxn ang="T14">
                        <a:pos x="T8" y="T9"/>
                      </a:cxn>
                    </a:cxnLst>
                    <a:rect l="T15" t="T16" r="T17" b="T18"/>
                    <a:pathLst>
                      <a:path w="454" h="230">
                        <a:moveTo>
                          <a:pt x="454" y="59"/>
                        </a:moveTo>
                        <a:lnTo>
                          <a:pt x="297" y="0"/>
                        </a:lnTo>
                        <a:lnTo>
                          <a:pt x="0" y="161"/>
                        </a:lnTo>
                        <a:lnTo>
                          <a:pt x="151" y="230"/>
                        </a:lnTo>
                        <a:lnTo>
                          <a:pt x="454" y="59"/>
                        </a:lnTo>
                        <a:close/>
                      </a:path>
                    </a:pathLst>
                  </a:custGeom>
                  <a:solidFill>
                    <a:srgbClr val="A0A0A0"/>
                  </a:solidFill>
                  <a:ln w="9525">
                    <a:noFill/>
                    <a:round/>
                    <a:headEnd/>
                    <a:tailEnd/>
                  </a:ln>
                </p:spPr>
                <p:txBody>
                  <a:bodyPr/>
                  <a:lstStyle/>
                  <a:p>
                    <a:endParaRPr lang="zh-CN" altLang="en-US"/>
                  </a:p>
                </p:txBody>
              </p:sp>
              <p:sp>
                <p:nvSpPr>
                  <p:cNvPr id="13624" name="Freeform 81"/>
                  <p:cNvSpPr>
                    <a:spLocks/>
                  </p:cNvSpPr>
                  <p:nvPr/>
                </p:nvSpPr>
                <p:spPr bwMode="auto">
                  <a:xfrm>
                    <a:off x="336" y="1934"/>
                    <a:ext cx="134" cy="61"/>
                  </a:xfrm>
                  <a:custGeom>
                    <a:avLst/>
                    <a:gdLst>
                      <a:gd name="T0" fmla="*/ 1 w 669"/>
                      <a:gd name="T1" fmla="*/ 0 h 309"/>
                      <a:gd name="T2" fmla="*/ 1 w 669"/>
                      <a:gd name="T3" fmla="*/ 0 h 309"/>
                      <a:gd name="T4" fmla="*/ 0 w 669"/>
                      <a:gd name="T5" fmla="*/ 0 h 309"/>
                      <a:gd name="T6" fmla="*/ 0 w 669"/>
                      <a:gd name="T7" fmla="*/ 0 h 309"/>
                      <a:gd name="T8" fmla="*/ 1 w 669"/>
                      <a:gd name="T9" fmla="*/ 0 h 309"/>
                      <a:gd name="T10" fmla="*/ 0 60000 65536"/>
                      <a:gd name="T11" fmla="*/ 0 60000 65536"/>
                      <a:gd name="T12" fmla="*/ 0 60000 65536"/>
                      <a:gd name="T13" fmla="*/ 0 60000 65536"/>
                      <a:gd name="T14" fmla="*/ 0 60000 65536"/>
                      <a:gd name="T15" fmla="*/ 0 w 669"/>
                      <a:gd name="T16" fmla="*/ 0 h 309"/>
                      <a:gd name="T17" fmla="*/ 669 w 669"/>
                      <a:gd name="T18" fmla="*/ 309 h 309"/>
                    </a:gdLst>
                    <a:ahLst/>
                    <a:cxnLst>
                      <a:cxn ang="T10">
                        <a:pos x="T0" y="T1"/>
                      </a:cxn>
                      <a:cxn ang="T11">
                        <a:pos x="T2" y="T3"/>
                      </a:cxn>
                      <a:cxn ang="T12">
                        <a:pos x="T4" y="T5"/>
                      </a:cxn>
                      <a:cxn ang="T13">
                        <a:pos x="T6" y="T7"/>
                      </a:cxn>
                      <a:cxn ang="T14">
                        <a:pos x="T8" y="T9"/>
                      </a:cxn>
                    </a:cxnLst>
                    <a:rect l="T15" t="T16" r="T17" b="T18"/>
                    <a:pathLst>
                      <a:path w="669" h="309">
                        <a:moveTo>
                          <a:pt x="669" y="150"/>
                        </a:moveTo>
                        <a:lnTo>
                          <a:pt x="377" y="309"/>
                        </a:lnTo>
                        <a:lnTo>
                          <a:pt x="0" y="132"/>
                        </a:lnTo>
                        <a:lnTo>
                          <a:pt x="273" y="0"/>
                        </a:lnTo>
                        <a:lnTo>
                          <a:pt x="669" y="150"/>
                        </a:lnTo>
                        <a:close/>
                      </a:path>
                    </a:pathLst>
                  </a:custGeom>
                  <a:solidFill>
                    <a:srgbClr val="A0A0A0"/>
                  </a:solidFill>
                  <a:ln w="9525">
                    <a:noFill/>
                    <a:round/>
                    <a:headEnd/>
                    <a:tailEnd/>
                  </a:ln>
                </p:spPr>
                <p:txBody>
                  <a:bodyPr/>
                  <a:lstStyle/>
                  <a:p>
                    <a:endParaRPr lang="zh-CN" altLang="en-US"/>
                  </a:p>
                </p:txBody>
              </p:sp>
              <p:sp>
                <p:nvSpPr>
                  <p:cNvPr id="13625" name="Freeform 82"/>
                  <p:cNvSpPr>
                    <a:spLocks/>
                  </p:cNvSpPr>
                  <p:nvPr/>
                </p:nvSpPr>
                <p:spPr bwMode="auto">
                  <a:xfrm>
                    <a:off x="393" y="1920"/>
                    <a:ext cx="148" cy="57"/>
                  </a:xfrm>
                  <a:custGeom>
                    <a:avLst/>
                    <a:gdLst>
                      <a:gd name="T0" fmla="*/ 1 w 738"/>
                      <a:gd name="T1" fmla="*/ 0 h 283"/>
                      <a:gd name="T2" fmla="*/ 1 w 738"/>
                      <a:gd name="T3" fmla="*/ 0 h 283"/>
                      <a:gd name="T4" fmla="*/ 0 w 738"/>
                      <a:gd name="T5" fmla="*/ 0 h 283"/>
                      <a:gd name="T6" fmla="*/ 0 w 738"/>
                      <a:gd name="T7" fmla="*/ 0 h 283"/>
                      <a:gd name="T8" fmla="*/ 1 w 738"/>
                      <a:gd name="T9" fmla="*/ 0 h 283"/>
                      <a:gd name="T10" fmla="*/ 0 60000 65536"/>
                      <a:gd name="T11" fmla="*/ 0 60000 65536"/>
                      <a:gd name="T12" fmla="*/ 0 60000 65536"/>
                      <a:gd name="T13" fmla="*/ 0 60000 65536"/>
                      <a:gd name="T14" fmla="*/ 0 60000 65536"/>
                      <a:gd name="T15" fmla="*/ 0 w 738"/>
                      <a:gd name="T16" fmla="*/ 0 h 283"/>
                      <a:gd name="T17" fmla="*/ 738 w 738"/>
                      <a:gd name="T18" fmla="*/ 283 h 283"/>
                    </a:gdLst>
                    <a:ahLst/>
                    <a:cxnLst>
                      <a:cxn ang="T10">
                        <a:pos x="T0" y="T1"/>
                      </a:cxn>
                      <a:cxn ang="T11">
                        <a:pos x="T2" y="T3"/>
                      </a:cxn>
                      <a:cxn ang="T12">
                        <a:pos x="T4" y="T5"/>
                      </a:cxn>
                      <a:cxn ang="T13">
                        <a:pos x="T6" y="T7"/>
                      </a:cxn>
                      <a:cxn ang="T14">
                        <a:pos x="T8" y="T9"/>
                      </a:cxn>
                    </a:cxnLst>
                    <a:rect l="T15" t="T16" r="T17" b="T18"/>
                    <a:pathLst>
                      <a:path w="738" h="283">
                        <a:moveTo>
                          <a:pt x="584" y="283"/>
                        </a:moveTo>
                        <a:lnTo>
                          <a:pt x="738" y="205"/>
                        </a:lnTo>
                        <a:lnTo>
                          <a:pt x="118" y="0"/>
                        </a:lnTo>
                        <a:lnTo>
                          <a:pt x="0" y="60"/>
                        </a:lnTo>
                        <a:lnTo>
                          <a:pt x="584" y="283"/>
                        </a:lnTo>
                        <a:close/>
                      </a:path>
                    </a:pathLst>
                  </a:custGeom>
                  <a:solidFill>
                    <a:srgbClr val="A0A0A0"/>
                  </a:solidFill>
                  <a:ln w="9525">
                    <a:noFill/>
                    <a:round/>
                    <a:headEnd/>
                    <a:tailEnd/>
                  </a:ln>
                </p:spPr>
                <p:txBody>
                  <a:bodyPr/>
                  <a:lstStyle/>
                  <a:p>
                    <a:endParaRPr lang="zh-CN" altLang="en-US"/>
                  </a:p>
                </p:txBody>
              </p:sp>
              <p:sp>
                <p:nvSpPr>
                  <p:cNvPr id="13626" name="Line 83"/>
                  <p:cNvSpPr>
                    <a:spLocks noChangeShapeType="1"/>
                  </p:cNvSpPr>
                  <p:nvPr/>
                </p:nvSpPr>
                <p:spPr bwMode="auto">
                  <a:xfrm flipH="1" flipV="1">
                    <a:off x="411" y="1923"/>
                    <a:ext cx="128" cy="44"/>
                  </a:xfrm>
                  <a:prstGeom prst="line">
                    <a:avLst/>
                  </a:prstGeom>
                  <a:noFill/>
                  <a:ln w="6350">
                    <a:solidFill>
                      <a:srgbClr val="808080"/>
                    </a:solidFill>
                    <a:round/>
                    <a:headEnd/>
                    <a:tailEnd/>
                  </a:ln>
                </p:spPr>
                <p:txBody>
                  <a:bodyPr/>
                  <a:lstStyle/>
                  <a:p>
                    <a:endParaRPr lang="zh-CN" altLang="en-US"/>
                  </a:p>
                </p:txBody>
              </p:sp>
              <p:sp>
                <p:nvSpPr>
                  <p:cNvPr id="13627" name="Line 84"/>
                  <p:cNvSpPr>
                    <a:spLocks noChangeShapeType="1"/>
                  </p:cNvSpPr>
                  <p:nvPr/>
                </p:nvSpPr>
                <p:spPr bwMode="auto">
                  <a:xfrm flipH="1" flipV="1">
                    <a:off x="404" y="1925"/>
                    <a:ext cx="124" cy="45"/>
                  </a:xfrm>
                  <a:prstGeom prst="line">
                    <a:avLst/>
                  </a:prstGeom>
                  <a:noFill/>
                  <a:ln w="6350">
                    <a:solidFill>
                      <a:srgbClr val="808080"/>
                    </a:solidFill>
                    <a:round/>
                    <a:headEnd/>
                    <a:tailEnd/>
                  </a:ln>
                </p:spPr>
                <p:txBody>
                  <a:bodyPr/>
                  <a:lstStyle/>
                  <a:p>
                    <a:endParaRPr lang="zh-CN" altLang="en-US"/>
                  </a:p>
                </p:txBody>
              </p:sp>
              <p:sp>
                <p:nvSpPr>
                  <p:cNvPr id="13628" name="Line 85"/>
                  <p:cNvSpPr>
                    <a:spLocks noChangeShapeType="1"/>
                  </p:cNvSpPr>
                  <p:nvPr/>
                </p:nvSpPr>
                <p:spPr bwMode="auto">
                  <a:xfrm flipH="1" flipV="1">
                    <a:off x="399" y="1930"/>
                    <a:ext cx="121" cy="46"/>
                  </a:xfrm>
                  <a:prstGeom prst="line">
                    <a:avLst/>
                  </a:prstGeom>
                  <a:noFill/>
                  <a:ln w="6350">
                    <a:solidFill>
                      <a:srgbClr val="808080"/>
                    </a:solidFill>
                    <a:round/>
                    <a:headEnd/>
                    <a:tailEnd/>
                  </a:ln>
                </p:spPr>
                <p:txBody>
                  <a:bodyPr/>
                  <a:lstStyle/>
                  <a:p>
                    <a:endParaRPr lang="zh-CN" altLang="en-US"/>
                  </a:p>
                </p:txBody>
              </p:sp>
              <p:sp>
                <p:nvSpPr>
                  <p:cNvPr id="13629" name="Line 86"/>
                  <p:cNvSpPr>
                    <a:spLocks noChangeShapeType="1"/>
                  </p:cNvSpPr>
                  <p:nvPr/>
                </p:nvSpPr>
                <p:spPr bwMode="auto">
                  <a:xfrm flipH="1" flipV="1">
                    <a:off x="384" y="1937"/>
                    <a:ext cx="119" cy="48"/>
                  </a:xfrm>
                  <a:prstGeom prst="line">
                    <a:avLst/>
                  </a:prstGeom>
                  <a:noFill/>
                  <a:ln w="6350">
                    <a:solidFill>
                      <a:srgbClr val="808080"/>
                    </a:solidFill>
                    <a:round/>
                    <a:headEnd/>
                    <a:tailEnd/>
                  </a:ln>
                </p:spPr>
                <p:txBody>
                  <a:bodyPr/>
                  <a:lstStyle/>
                  <a:p>
                    <a:endParaRPr lang="zh-CN" altLang="en-US"/>
                  </a:p>
                </p:txBody>
              </p:sp>
              <p:sp>
                <p:nvSpPr>
                  <p:cNvPr id="13630" name="Line 87"/>
                  <p:cNvSpPr>
                    <a:spLocks noChangeShapeType="1"/>
                  </p:cNvSpPr>
                  <p:nvPr/>
                </p:nvSpPr>
                <p:spPr bwMode="auto">
                  <a:xfrm flipH="1" flipV="1">
                    <a:off x="375" y="1942"/>
                    <a:ext cx="118" cy="48"/>
                  </a:xfrm>
                  <a:prstGeom prst="line">
                    <a:avLst/>
                  </a:prstGeom>
                  <a:noFill/>
                  <a:ln w="6350">
                    <a:solidFill>
                      <a:srgbClr val="808080"/>
                    </a:solidFill>
                    <a:round/>
                    <a:headEnd/>
                    <a:tailEnd/>
                  </a:ln>
                </p:spPr>
                <p:txBody>
                  <a:bodyPr/>
                  <a:lstStyle/>
                  <a:p>
                    <a:endParaRPr lang="zh-CN" altLang="en-US"/>
                  </a:p>
                </p:txBody>
              </p:sp>
              <p:sp>
                <p:nvSpPr>
                  <p:cNvPr id="13631" name="Line 88"/>
                  <p:cNvSpPr>
                    <a:spLocks noChangeShapeType="1"/>
                  </p:cNvSpPr>
                  <p:nvPr/>
                </p:nvSpPr>
                <p:spPr bwMode="auto">
                  <a:xfrm flipH="1" flipV="1">
                    <a:off x="365" y="1946"/>
                    <a:ext cx="119" cy="51"/>
                  </a:xfrm>
                  <a:prstGeom prst="line">
                    <a:avLst/>
                  </a:prstGeom>
                  <a:noFill/>
                  <a:ln w="6350">
                    <a:solidFill>
                      <a:srgbClr val="808080"/>
                    </a:solidFill>
                    <a:round/>
                    <a:headEnd/>
                    <a:tailEnd/>
                  </a:ln>
                </p:spPr>
                <p:txBody>
                  <a:bodyPr/>
                  <a:lstStyle/>
                  <a:p>
                    <a:endParaRPr lang="zh-CN" altLang="en-US"/>
                  </a:p>
                </p:txBody>
              </p:sp>
              <p:sp>
                <p:nvSpPr>
                  <p:cNvPr id="13632" name="Line 89"/>
                  <p:cNvSpPr>
                    <a:spLocks noChangeShapeType="1"/>
                  </p:cNvSpPr>
                  <p:nvPr/>
                </p:nvSpPr>
                <p:spPr bwMode="auto">
                  <a:xfrm flipH="1" flipV="1">
                    <a:off x="358" y="1951"/>
                    <a:ext cx="114" cy="50"/>
                  </a:xfrm>
                  <a:prstGeom prst="line">
                    <a:avLst/>
                  </a:prstGeom>
                  <a:noFill/>
                  <a:ln w="6350">
                    <a:solidFill>
                      <a:srgbClr val="808080"/>
                    </a:solidFill>
                    <a:round/>
                    <a:headEnd/>
                    <a:tailEnd/>
                  </a:ln>
                </p:spPr>
                <p:txBody>
                  <a:bodyPr/>
                  <a:lstStyle/>
                  <a:p>
                    <a:endParaRPr lang="zh-CN" altLang="en-US"/>
                  </a:p>
                </p:txBody>
              </p:sp>
              <p:sp>
                <p:nvSpPr>
                  <p:cNvPr id="13633" name="Line 90"/>
                  <p:cNvSpPr>
                    <a:spLocks noChangeShapeType="1"/>
                  </p:cNvSpPr>
                  <p:nvPr/>
                </p:nvSpPr>
                <p:spPr bwMode="auto">
                  <a:xfrm flipH="1" flipV="1">
                    <a:off x="347" y="1956"/>
                    <a:ext cx="114" cy="51"/>
                  </a:xfrm>
                  <a:prstGeom prst="line">
                    <a:avLst/>
                  </a:prstGeom>
                  <a:noFill/>
                  <a:ln w="6350">
                    <a:solidFill>
                      <a:srgbClr val="808080"/>
                    </a:solidFill>
                    <a:round/>
                    <a:headEnd/>
                    <a:tailEnd/>
                  </a:ln>
                </p:spPr>
                <p:txBody>
                  <a:bodyPr/>
                  <a:lstStyle/>
                  <a:p>
                    <a:endParaRPr lang="zh-CN" altLang="en-US"/>
                  </a:p>
                </p:txBody>
              </p:sp>
              <p:sp>
                <p:nvSpPr>
                  <p:cNvPr id="13634" name="Line 91"/>
                  <p:cNvSpPr>
                    <a:spLocks noChangeShapeType="1"/>
                  </p:cNvSpPr>
                  <p:nvPr/>
                </p:nvSpPr>
                <p:spPr bwMode="auto">
                  <a:xfrm flipH="1">
                    <a:off x="437" y="1974"/>
                    <a:ext cx="61" cy="34"/>
                  </a:xfrm>
                  <a:prstGeom prst="line">
                    <a:avLst/>
                  </a:prstGeom>
                  <a:noFill/>
                  <a:ln w="6350">
                    <a:solidFill>
                      <a:srgbClr val="808080"/>
                    </a:solidFill>
                    <a:round/>
                    <a:headEnd/>
                    <a:tailEnd/>
                  </a:ln>
                </p:spPr>
                <p:txBody>
                  <a:bodyPr/>
                  <a:lstStyle/>
                  <a:p>
                    <a:endParaRPr lang="zh-CN" altLang="en-US"/>
                  </a:p>
                </p:txBody>
              </p:sp>
              <p:sp>
                <p:nvSpPr>
                  <p:cNvPr id="13635" name="Line 92"/>
                  <p:cNvSpPr>
                    <a:spLocks noChangeShapeType="1"/>
                  </p:cNvSpPr>
                  <p:nvPr/>
                </p:nvSpPr>
                <p:spPr bwMode="auto">
                  <a:xfrm flipH="1">
                    <a:off x="426" y="1970"/>
                    <a:ext cx="58" cy="32"/>
                  </a:xfrm>
                  <a:prstGeom prst="line">
                    <a:avLst/>
                  </a:prstGeom>
                  <a:noFill/>
                  <a:ln w="6350">
                    <a:solidFill>
                      <a:srgbClr val="808080"/>
                    </a:solidFill>
                    <a:round/>
                    <a:headEnd/>
                    <a:tailEnd/>
                  </a:ln>
                </p:spPr>
                <p:txBody>
                  <a:bodyPr/>
                  <a:lstStyle/>
                  <a:p>
                    <a:endParaRPr lang="zh-CN" altLang="en-US"/>
                  </a:p>
                </p:txBody>
              </p:sp>
              <p:sp>
                <p:nvSpPr>
                  <p:cNvPr id="13636" name="Line 93"/>
                  <p:cNvSpPr>
                    <a:spLocks noChangeShapeType="1"/>
                  </p:cNvSpPr>
                  <p:nvPr/>
                </p:nvSpPr>
                <p:spPr bwMode="auto">
                  <a:xfrm flipH="1">
                    <a:off x="401" y="1959"/>
                    <a:ext cx="58" cy="31"/>
                  </a:xfrm>
                  <a:prstGeom prst="line">
                    <a:avLst/>
                  </a:prstGeom>
                  <a:noFill/>
                  <a:ln w="6350">
                    <a:solidFill>
                      <a:srgbClr val="808080"/>
                    </a:solidFill>
                    <a:round/>
                    <a:headEnd/>
                    <a:tailEnd/>
                  </a:ln>
                </p:spPr>
                <p:txBody>
                  <a:bodyPr/>
                  <a:lstStyle/>
                  <a:p>
                    <a:endParaRPr lang="zh-CN" altLang="en-US"/>
                  </a:p>
                </p:txBody>
              </p:sp>
              <p:sp>
                <p:nvSpPr>
                  <p:cNvPr id="13637" name="Line 94"/>
                  <p:cNvSpPr>
                    <a:spLocks noChangeShapeType="1"/>
                  </p:cNvSpPr>
                  <p:nvPr/>
                </p:nvSpPr>
                <p:spPr bwMode="auto">
                  <a:xfrm flipH="1">
                    <a:off x="387" y="1954"/>
                    <a:ext cx="58" cy="31"/>
                  </a:xfrm>
                  <a:prstGeom prst="line">
                    <a:avLst/>
                  </a:prstGeom>
                  <a:noFill/>
                  <a:ln w="6350">
                    <a:solidFill>
                      <a:srgbClr val="808080"/>
                    </a:solidFill>
                    <a:round/>
                    <a:headEnd/>
                    <a:tailEnd/>
                  </a:ln>
                </p:spPr>
                <p:txBody>
                  <a:bodyPr/>
                  <a:lstStyle/>
                  <a:p>
                    <a:endParaRPr lang="zh-CN" altLang="en-US"/>
                  </a:p>
                </p:txBody>
              </p:sp>
              <p:sp>
                <p:nvSpPr>
                  <p:cNvPr id="13638" name="Line 95"/>
                  <p:cNvSpPr>
                    <a:spLocks noChangeShapeType="1"/>
                  </p:cNvSpPr>
                  <p:nvPr/>
                </p:nvSpPr>
                <p:spPr bwMode="auto">
                  <a:xfrm flipH="1">
                    <a:off x="375" y="1949"/>
                    <a:ext cx="56" cy="31"/>
                  </a:xfrm>
                  <a:prstGeom prst="line">
                    <a:avLst/>
                  </a:prstGeom>
                  <a:noFill/>
                  <a:ln w="6350">
                    <a:solidFill>
                      <a:srgbClr val="808080"/>
                    </a:solidFill>
                    <a:round/>
                    <a:headEnd/>
                    <a:tailEnd/>
                  </a:ln>
                </p:spPr>
                <p:txBody>
                  <a:bodyPr/>
                  <a:lstStyle/>
                  <a:p>
                    <a:endParaRPr lang="zh-CN" altLang="en-US"/>
                  </a:p>
                </p:txBody>
              </p:sp>
              <p:sp>
                <p:nvSpPr>
                  <p:cNvPr id="13639" name="Line 96"/>
                  <p:cNvSpPr>
                    <a:spLocks noChangeShapeType="1"/>
                  </p:cNvSpPr>
                  <p:nvPr/>
                </p:nvSpPr>
                <p:spPr bwMode="auto">
                  <a:xfrm flipH="1">
                    <a:off x="364" y="1944"/>
                    <a:ext cx="53" cy="28"/>
                  </a:xfrm>
                  <a:prstGeom prst="line">
                    <a:avLst/>
                  </a:prstGeom>
                  <a:noFill/>
                  <a:ln w="6350">
                    <a:solidFill>
                      <a:srgbClr val="808080"/>
                    </a:solidFill>
                    <a:round/>
                    <a:headEnd/>
                    <a:tailEnd/>
                  </a:ln>
                </p:spPr>
                <p:txBody>
                  <a:bodyPr/>
                  <a:lstStyle/>
                  <a:p>
                    <a:endParaRPr lang="zh-CN" altLang="en-US"/>
                  </a:p>
                </p:txBody>
              </p:sp>
              <p:sp>
                <p:nvSpPr>
                  <p:cNvPr id="13640" name="Line 97"/>
                  <p:cNvSpPr>
                    <a:spLocks noChangeShapeType="1"/>
                  </p:cNvSpPr>
                  <p:nvPr/>
                </p:nvSpPr>
                <p:spPr bwMode="auto">
                  <a:xfrm flipH="1">
                    <a:off x="352" y="1939"/>
                    <a:ext cx="55" cy="28"/>
                  </a:xfrm>
                  <a:prstGeom prst="line">
                    <a:avLst/>
                  </a:prstGeom>
                  <a:noFill/>
                  <a:ln w="6350">
                    <a:solidFill>
                      <a:srgbClr val="808080"/>
                    </a:solidFill>
                    <a:round/>
                    <a:headEnd/>
                    <a:tailEnd/>
                  </a:ln>
                </p:spPr>
                <p:txBody>
                  <a:bodyPr/>
                  <a:lstStyle/>
                  <a:p>
                    <a:endParaRPr lang="zh-CN" altLang="en-US"/>
                  </a:p>
                </p:txBody>
              </p:sp>
              <p:sp>
                <p:nvSpPr>
                  <p:cNvPr id="13641" name="Line 98"/>
                  <p:cNvSpPr>
                    <a:spLocks noChangeShapeType="1"/>
                  </p:cNvSpPr>
                  <p:nvPr/>
                </p:nvSpPr>
                <p:spPr bwMode="auto">
                  <a:xfrm flipH="1">
                    <a:off x="494" y="1955"/>
                    <a:ext cx="28" cy="14"/>
                  </a:xfrm>
                  <a:prstGeom prst="line">
                    <a:avLst/>
                  </a:prstGeom>
                  <a:noFill/>
                  <a:ln w="6350">
                    <a:solidFill>
                      <a:srgbClr val="808080"/>
                    </a:solidFill>
                    <a:round/>
                    <a:headEnd/>
                    <a:tailEnd/>
                  </a:ln>
                </p:spPr>
                <p:txBody>
                  <a:bodyPr/>
                  <a:lstStyle/>
                  <a:p>
                    <a:endParaRPr lang="zh-CN" altLang="en-US"/>
                  </a:p>
                </p:txBody>
              </p:sp>
              <p:sp>
                <p:nvSpPr>
                  <p:cNvPr id="13642" name="Line 99"/>
                  <p:cNvSpPr>
                    <a:spLocks noChangeShapeType="1"/>
                  </p:cNvSpPr>
                  <p:nvPr/>
                </p:nvSpPr>
                <p:spPr bwMode="auto">
                  <a:xfrm flipH="1">
                    <a:off x="477" y="1949"/>
                    <a:ext cx="26" cy="14"/>
                  </a:xfrm>
                  <a:prstGeom prst="line">
                    <a:avLst/>
                  </a:prstGeom>
                  <a:noFill/>
                  <a:ln w="6350">
                    <a:solidFill>
                      <a:srgbClr val="808080"/>
                    </a:solidFill>
                    <a:round/>
                    <a:headEnd/>
                    <a:tailEnd/>
                  </a:ln>
                </p:spPr>
                <p:txBody>
                  <a:bodyPr/>
                  <a:lstStyle/>
                  <a:p>
                    <a:endParaRPr lang="zh-CN" altLang="en-US"/>
                  </a:p>
                </p:txBody>
              </p:sp>
              <p:sp>
                <p:nvSpPr>
                  <p:cNvPr id="13643" name="Line 100"/>
                  <p:cNvSpPr>
                    <a:spLocks noChangeShapeType="1"/>
                  </p:cNvSpPr>
                  <p:nvPr/>
                </p:nvSpPr>
                <p:spPr bwMode="auto">
                  <a:xfrm flipH="1">
                    <a:off x="460" y="1943"/>
                    <a:ext cx="28" cy="14"/>
                  </a:xfrm>
                  <a:prstGeom prst="line">
                    <a:avLst/>
                  </a:prstGeom>
                  <a:noFill/>
                  <a:ln w="6350">
                    <a:solidFill>
                      <a:srgbClr val="808080"/>
                    </a:solidFill>
                    <a:round/>
                    <a:headEnd/>
                    <a:tailEnd/>
                  </a:ln>
                </p:spPr>
                <p:txBody>
                  <a:bodyPr/>
                  <a:lstStyle/>
                  <a:p>
                    <a:endParaRPr lang="zh-CN" altLang="en-US"/>
                  </a:p>
                </p:txBody>
              </p:sp>
              <p:sp>
                <p:nvSpPr>
                  <p:cNvPr id="13644" name="Line 101"/>
                  <p:cNvSpPr>
                    <a:spLocks noChangeShapeType="1"/>
                  </p:cNvSpPr>
                  <p:nvPr/>
                </p:nvSpPr>
                <p:spPr bwMode="auto">
                  <a:xfrm flipH="1">
                    <a:off x="443" y="1937"/>
                    <a:ext cx="27" cy="13"/>
                  </a:xfrm>
                  <a:prstGeom prst="line">
                    <a:avLst/>
                  </a:prstGeom>
                  <a:noFill/>
                  <a:ln w="6350">
                    <a:solidFill>
                      <a:srgbClr val="808080"/>
                    </a:solidFill>
                    <a:round/>
                    <a:headEnd/>
                    <a:tailEnd/>
                  </a:ln>
                </p:spPr>
                <p:txBody>
                  <a:bodyPr/>
                  <a:lstStyle/>
                  <a:p>
                    <a:endParaRPr lang="zh-CN" altLang="en-US"/>
                  </a:p>
                </p:txBody>
              </p:sp>
              <p:sp>
                <p:nvSpPr>
                  <p:cNvPr id="13645" name="Line 102"/>
                  <p:cNvSpPr>
                    <a:spLocks noChangeShapeType="1"/>
                  </p:cNvSpPr>
                  <p:nvPr/>
                </p:nvSpPr>
                <p:spPr bwMode="auto">
                  <a:xfrm flipH="1">
                    <a:off x="427" y="1931"/>
                    <a:ext cx="26" cy="14"/>
                  </a:xfrm>
                  <a:prstGeom prst="line">
                    <a:avLst/>
                  </a:prstGeom>
                  <a:noFill/>
                  <a:ln w="6350">
                    <a:solidFill>
                      <a:srgbClr val="808080"/>
                    </a:solidFill>
                    <a:round/>
                    <a:headEnd/>
                    <a:tailEnd/>
                  </a:ln>
                </p:spPr>
                <p:txBody>
                  <a:bodyPr/>
                  <a:lstStyle/>
                  <a:p>
                    <a:endParaRPr lang="zh-CN" altLang="en-US"/>
                  </a:p>
                </p:txBody>
              </p:sp>
              <p:sp>
                <p:nvSpPr>
                  <p:cNvPr id="13646" name="Line 103"/>
                  <p:cNvSpPr>
                    <a:spLocks noChangeShapeType="1"/>
                  </p:cNvSpPr>
                  <p:nvPr/>
                </p:nvSpPr>
                <p:spPr bwMode="auto">
                  <a:xfrm flipH="1">
                    <a:off x="408" y="1925"/>
                    <a:ext cx="24" cy="13"/>
                  </a:xfrm>
                  <a:prstGeom prst="line">
                    <a:avLst/>
                  </a:prstGeom>
                  <a:noFill/>
                  <a:ln w="6350">
                    <a:solidFill>
                      <a:srgbClr val="808080"/>
                    </a:solidFill>
                    <a:round/>
                    <a:headEnd/>
                    <a:tailEnd/>
                  </a:ln>
                </p:spPr>
                <p:txBody>
                  <a:bodyPr/>
                  <a:lstStyle/>
                  <a:p>
                    <a:endParaRPr lang="zh-CN" altLang="en-US"/>
                  </a:p>
                </p:txBody>
              </p:sp>
            </p:grpSp>
          </p:grpSp>
        </p:grpSp>
      </p:grpSp>
      <p:grpSp>
        <p:nvGrpSpPr>
          <p:cNvPr id="13326" name="Group 104"/>
          <p:cNvGrpSpPr>
            <a:grpSpLocks/>
          </p:cNvGrpSpPr>
          <p:nvPr/>
        </p:nvGrpSpPr>
        <p:grpSpPr bwMode="auto">
          <a:xfrm>
            <a:off x="455613" y="4013200"/>
            <a:ext cx="87312" cy="171450"/>
            <a:chOff x="287" y="1872"/>
            <a:chExt cx="55" cy="108"/>
          </a:xfrm>
        </p:grpSpPr>
        <p:sp>
          <p:nvSpPr>
            <p:cNvPr id="13612" name="Freeform 105"/>
            <p:cNvSpPr>
              <a:spLocks/>
            </p:cNvSpPr>
            <p:nvPr/>
          </p:nvSpPr>
          <p:spPr bwMode="auto">
            <a:xfrm>
              <a:off x="287" y="1872"/>
              <a:ext cx="55" cy="108"/>
            </a:xfrm>
            <a:custGeom>
              <a:avLst/>
              <a:gdLst>
                <a:gd name="T0" fmla="*/ 0 w 276"/>
                <a:gd name="T1" fmla="*/ 0 h 540"/>
                <a:gd name="T2" fmla="*/ 0 w 276"/>
                <a:gd name="T3" fmla="*/ 0 h 540"/>
                <a:gd name="T4" fmla="*/ 0 w 276"/>
                <a:gd name="T5" fmla="*/ 0 h 540"/>
                <a:gd name="T6" fmla="*/ 0 w 276"/>
                <a:gd name="T7" fmla="*/ 0 h 540"/>
                <a:gd name="T8" fmla="*/ 0 w 276"/>
                <a:gd name="T9" fmla="*/ 0 h 540"/>
                <a:gd name="T10" fmla="*/ 0 w 276"/>
                <a:gd name="T11" fmla="*/ 0 h 540"/>
                <a:gd name="T12" fmla="*/ 0 w 276"/>
                <a:gd name="T13" fmla="*/ 0 h 540"/>
                <a:gd name="T14" fmla="*/ 0 w 276"/>
                <a:gd name="T15" fmla="*/ 0 h 540"/>
                <a:gd name="T16" fmla="*/ 0 w 276"/>
                <a:gd name="T17" fmla="*/ 0 h 540"/>
                <a:gd name="T18" fmla="*/ 0 w 276"/>
                <a:gd name="T19" fmla="*/ 1 h 540"/>
                <a:gd name="T20" fmla="*/ 0 w 276"/>
                <a:gd name="T21" fmla="*/ 1 h 540"/>
                <a:gd name="T22" fmla="*/ 0 w 276"/>
                <a:gd name="T23" fmla="*/ 0 h 5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
                <a:gd name="T37" fmla="*/ 0 h 540"/>
                <a:gd name="T38" fmla="*/ 276 w 276"/>
                <a:gd name="T39" fmla="*/ 540 h 5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 h="540">
                  <a:moveTo>
                    <a:pt x="0" y="192"/>
                  </a:moveTo>
                  <a:lnTo>
                    <a:pt x="53" y="121"/>
                  </a:lnTo>
                  <a:lnTo>
                    <a:pt x="104" y="84"/>
                  </a:lnTo>
                  <a:lnTo>
                    <a:pt x="125" y="30"/>
                  </a:lnTo>
                  <a:lnTo>
                    <a:pt x="137" y="6"/>
                  </a:lnTo>
                  <a:lnTo>
                    <a:pt x="195" y="0"/>
                  </a:lnTo>
                  <a:lnTo>
                    <a:pt x="276" y="45"/>
                  </a:lnTo>
                  <a:lnTo>
                    <a:pt x="255" y="143"/>
                  </a:lnTo>
                  <a:lnTo>
                    <a:pt x="232" y="198"/>
                  </a:lnTo>
                  <a:lnTo>
                    <a:pt x="179" y="365"/>
                  </a:lnTo>
                  <a:lnTo>
                    <a:pt x="92" y="540"/>
                  </a:lnTo>
                  <a:lnTo>
                    <a:pt x="0" y="192"/>
                  </a:lnTo>
                  <a:close/>
                </a:path>
              </a:pathLst>
            </a:custGeom>
            <a:solidFill>
              <a:srgbClr val="C0C0C0"/>
            </a:solidFill>
            <a:ln w="3175">
              <a:solidFill>
                <a:srgbClr val="000000"/>
              </a:solidFill>
              <a:round/>
              <a:headEnd/>
              <a:tailEnd/>
            </a:ln>
          </p:spPr>
          <p:txBody>
            <a:bodyPr/>
            <a:lstStyle/>
            <a:p>
              <a:endParaRPr lang="zh-CN" altLang="en-US"/>
            </a:p>
          </p:txBody>
        </p:sp>
        <p:sp>
          <p:nvSpPr>
            <p:cNvPr id="13613" name="Freeform 106"/>
            <p:cNvSpPr>
              <a:spLocks/>
            </p:cNvSpPr>
            <p:nvPr/>
          </p:nvSpPr>
          <p:spPr bwMode="auto">
            <a:xfrm>
              <a:off x="296" y="1880"/>
              <a:ext cx="43" cy="77"/>
            </a:xfrm>
            <a:custGeom>
              <a:avLst/>
              <a:gdLst>
                <a:gd name="T0" fmla="*/ 0 w 216"/>
                <a:gd name="T1" fmla="*/ 0 h 385"/>
                <a:gd name="T2" fmla="*/ 0 w 216"/>
                <a:gd name="T3" fmla="*/ 0 h 385"/>
                <a:gd name="T4" fmla="*/ 0 w 216"/>
                <a:gd name="T5" fmla="*/ 0 h 385"/>
                <a:gd name="T6" fmla="*/ 0 w 216"/>
                <a:gd name="T7" fmla="*/ 0 h 385"/>
                <a:gd name="T8" fmla="*/ 0 w 216"/>
                <a:gd name="T9" fmla="*/ 0 h 385"/>
                <a:gd name="T10" fmla="*/ 0 w 216"/>
                <a:gd name="T11" fmla="*/ 0 h 385"/>
                <a:gd name="T12" fmla="*/ 0 w 216"/>
                <a:gd name="T13" fmla="*/ 0 h 385"/>
                <a:gd name="T14" fmla="*/ 0 w 216"/>
                <a:gd name="T15" fmla="*/ 0 h 385"/>
                <a:gd name="T16" fmla="*/ 0 w 216"/>
                <a:gd name="T17" fmla="*/ 0 h 385"/>
                <a:gd name="T18" fmla="*/ 0 w 216"/>
                <a:gd name="T19" fmla="*/ 0 h 385"/>
                <a:gd name="T20" fmla="*/ 0 w 216"/>
                <a:gd name="T21" fmla="*/ 0 h 385"/>
                <a:gd name="T22" fmla="*/ 0 w 216"/>
                <a:gd name="T23" fmla="*/ 0 h 385"/>
                <a:gd name="T24" fmla="*/ 0 w 216"/>
                <a:gd name="T25" fmla="*/ 0 h 385"/>
                <a:gd name="T26" fmla="*/ 0 w 216"/>
                <a:gd name="T27" fmla="*/ 0 h 385"/>
                <a:gd name="T28" fmla="*/ 0 w 216"/>
                <a:gd name="T29" fmla="*/ 0 h 385"/>
                <a:gd name="T30" fmla="*/ 0 w 216"/>
                <a:gd name="T31" fmla="*/ 0 h 385"/>
                <a:gd name="T32" fmla="*/ 0 w 216"/>
                <a:gd name="T33" fmla="*/ 0 h 385"/>
                <a:gd name="T34" fmla="*/ 0 w 216"/>
                <a:gd name="T35" fmla="*/ 1 h 385"/>
                <a:gd name="T36" fmla="*/ 0 w 216"/>
                <a:gd name="T37" fmla="*/ 1 h 385"/>
                <a:gd name="T38" fmla="*/ 0 w 216"/>
                <a:gd name="T39" fmla="*/ 0 h 385"/>
                <a:gd name="T40" fmla="*/ 0 w 216"/>
                <a:gd name="T41" fmla="*/ 0 h 385"/>
                <a:gd name="T42" fmla="*/ 0 w 216"/>
                <a:gd name="T43" fmla="*/ 0 h 385"/>
                <a:gd name="T44" fmla="*/ 0 w 216"/>
                <a:gd name="T45" fmla="*/ 0 h 385"/>
                <a:gd name="T46" fmla="*/ 0 w 216"/>
                <a:gd name="T47" fmla="*/ 0 h 385"/>
                <a:gd name="T48" fmla="*/ 0 w 216"/>
                <a:gd name="T49" fmla="*/ 0 h 385"/>
                <a:gd name="T50" fmla="*/ 0 w 216"/>
                <a:gd name="T51" fmla="*/ 0 h 385"/>
                <a:gd name="T52" fmla="*/ 0 w 216"/>
                <a:gd name="T53" fmla="*/ 0 h 385"/>
                <a:gd name="T54" fmla="*/ 0 w 216"/>
                <a:gd name="T55" fmla="*/ 0 h 3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6"/>
                <a:gd name="T85" fmla="*/ 0 h 385"/>
                <a:gd name="T86" fmla="*/ 216 w 216"/>
                <a:gd name="T87" fmla="*/ 385 h 3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6" h="385">
                  <a:moveTo>
                    <a:pt x="91" y="0"/>
                  </a:moveTo>
                  <a:lnTo>
                    <a:pt x="115" y="25"/>
                  </a:lnTo>
                  <a:lnTo>
                    <a:pt x="165" y="46"/>
                  </a:lnTo>
                  <a:lnTo>
                    <a:pt x="216" y="44"/>
                  </a:lnTo>
                  <a:lnTo>
                    <a:pt x="185" y="132"/>
                  </a:lnTo>
                  <a:lnTo>
                    <a:pt x="147" y="128"/>
                  </a:lnTo>
                  <a:lnTo>
                    <a:pt x="118" y="112"/>
                  </a:lnTo>
                  <a:lnTo>
                    <a:pt x="134" y="138"/>
                  </a:lnTo>
                  <a:lnTo>
                    <a:pt x="177" y="146"/>
                  </a:lnTo>
                  <a:lnTo>
                    <a:pt x="145" y="242"/>
                  </a:lnTo>
                  <a:lnTo>
                    <a:pt x="124" y="312"/>
                  </a:lnTo>
                  <a:lnTo>
                    <a:pt x="115" y="271"/>
                  </a:lnTo>
                  <a:lnTo>
                    <a:pt x="103" y="197"/>
                  </a:lnTo>
                  <a:lnTo>
                    <a:pt x="102" y="155"/>
                  </a:lnTo>
                  <a:lnTo>
                    <a:pt x="94" y="173"/>
                  </a:lnTo>
                  <a:lnTo>
                    <a:pt x="94" y="222"/>
                  </a:lnTo>
                  <a:lnTo>
                    <a:pt x="103" y="290"/>
                  </a:lnTo>
                  <a:lnTo>
                    <a:pt x="110" y="333"/>
                  </a:lnTo>
                  <a:lnTo>
                    <a:pt x="91" y="385"/>
                  </a:lnTo>
                  <a:lnTo>
                    <a:pt x="55" y="250"/>
                  </a:lnTo>
                  <a:lnTo>
                    <a:pt x="39" y="204"/>
                  </a:lnTo>
                  <a:lnTo>
                    <a:pt x="12" y="135"/>
                  </a:lnTo>
                  <a:lnTo>
                    <a:pt x="0" y="115"/>
                  </a:lnTo>
                  <a:lnTo>
                    <a:pt x="16" y="88"/>
                  </a:lnTo>
                  <a:lnTo>
                    <a:pt x="64" y="64"/>
                  </a:lnTo>
                  <a:lnTo>
                    <a:pt x="81" y="87"/>
                  </a:lnTo>
                  <a:lnTo>
                    <a:pt x="71" y="46"/>
                  </a:lnTo>
                  <a:lnTo>
                    <a:pt x="91" y="0"/>
                  </a:lnTo>
                  <a:close/>
                </a:path>
              </a:pathLst>
            </a:custGeom>
            <a:solidFill>
              <a:srgbClr val="E0E0E0"/>
            </a:solidFill>
            <a:ln w="9525">
              <a:noFill/>
              <a:round/>
              <a:headEnd/>
              <a:tailEnd/>
            </a:ln>
          </p:spPr>
          <p:txBody>
            <a:bodyPr/>
            <a:lstStyle/>
            <a:p>
              <a:endParaRPr lang="zh-CN" altLang="en-US"/>
            </a:p>
          </p:txBody>
        </p:sp>
      </p:grpSp>
      <p:grpSp>
        <p:nvGrpSpPr>
          <p:cNvPr id="13327" name="Group 107"/>
          <p:cNvGrpSpPr>
            <a:grpSpLocks/>
          </p:cNvGrpSpPr>
          <p:nvPr/>
        </p:nvGrpSpPr>
        <p:grpSpPr bwMode="auto">
          <a:xfrm>
            <a:off x="441325" y="3914775"/>
            <a:ext cx="111125" cy="120650"/>
            <a:chOff x="278" y="1810"/>
            <a:chExt cx="70" cy="76"/>
          </a:xfrm>
        </p:grpSpPr>
        <p:sp>
          <p:nvSpPr>
            <p:cNvPr id="13597" name="Freeform 108"/>
            <p:cNvSpPr>
              <a:spLocks/>
            </p:cNvSpPr>
            <p:nvPr/>
          </p:nvSpPr>
          <p:spPr bwMode="auto">
            <a:xfrm>
              <a:off x="297" y="1815"/>
              <a:ext cx="51" cy="71"/>
            </a:xfrm>
            <a:custGeom>
              <a:avLst/>
              <a:gdLst>
                <a:gd name="T0" fmla="*/ 0 w 256"/>
                <a:gd name="T1" fmla="*/ 0 h 356"/>
                <a:gd name="T2" fmla="*/ 0 w 256"/>
                <a:gd name="T3" fmla="*/ 0 h 356"/>
                <a:gd name="T4" fmla="*/ 0 w 256"/>
                <a:gd name="T5" fmla="*/ 0 h 356"/>
                <a:gd name="T6" fmla="*/ 0 w 256"/>
                <a:gd name="T7" fmla="*/ 0 h 356"/>
                <a:gd name="T8" fmla="*/ 0 w 256"/>
                <a:gd name="T9" fmla="*/ 0 h 356"/>
                <a:gd name="T10" fmla="*/ 0 w 256"/>
                <a:gd name="T11" fmla="*/ 0 h 356"/>
                <a:gd name="T12" fmla="*/ 0 w 256"/>
                <a:gd name="T13" fmla="*/ 0 h 356"/>
                <a:gd name="T14" fmla="*/ 0 w 256"/>
                <a:gd name="T15" fmla="*/ 0 h 356"/>
                <a:gd name="T16" fmla="*/ 0 w 256"/>
                <a:gd name="T17" fmla="*/ 0 h 356"/>
                <a:gd name="T18" fmla="*/ 0 w 256"/>
                <a:gd name="T19" fmla="*/ 0 h 356"/>
                <a:gd name="T20" fmla="*/ 0 w 256"/>
                <a:gd name="T21" fmla="*/ 1 h 356"/>
                <a:gd name="T22" fmla="*/ 0 w 256"/>
                <a:gd name="T23" fmla="*/ 1 h 356"/>
                <a:gd name="T24" fmla="*/ 0 w 256"/>
                <a:gd name="T25" fmla="*/ 1 h 356"/>
                <a:gd name="T26" fmla="*/ 0 w 256"/>
                <a:gd name="T27" fmla="*/ 1 h 356"/>
                <a:gd name="T28" fmla="*/ 0 w 256"/>
                <a:gd name="T29" fmla="*/ 1 h 356"/>
                <a:gd name="T30" fmla="*/ 0 w 256"/>
                <a:gd name="T31" fmla="*/ 1 h 356"/>
                <a:gd name="T32" fmla="*/ 0 w 256"/>
                <a:gd name="T33" fmla="*/ 0 h 356"/>
                <a:gd name="T34" fmla="*/ 0 w 256"/>
                <a:gd name="T35" fmla="*/ 0 h 356"/>
                <a:gd name="T36" fmla="*/ 0 w 256"/>
                <a:gd name="T37" fmla="*/ 0 h 356"/>
                <a:gd name="T38" fmla="*/ 0 w 256"/>
                <a:gd name="T39" fmla="*/ 0 h 356"/>
                <a:gd name="T40" fmla="*/ 0 w 256"/>
                <a:gd name="T41" fmla="*/ 0 h 356"/>
                <a:gd name="T42" fmla="*/ 0 w 256"/>
                <a:gd name="T43" fmla="*/ 0 h 356"/>
                <a:gd name="T44" fmla="*/ 0 w 256"/>
                <a:gd name="T45" fmla="*/ 0 h 356"/>
                <a:gd name="T46" fmla="*/ 0 w 256"/>
                <a:gd name="T47" fmla="*/ 0 h 356"/>
                <a:gd name="T48" fmla="*/ 0 w 256"/>
                <a:gd name="T49" fmla="*/ 0 h 356"/>
                <a:gd name="T50" fmla="*/ 0 w 256"/>
                <a:gd name="T51" fmla="*/ 0 h 356"/>
                <a:gd name="T52" fmla="*/ 0 w 256"/>
                <a:gd name="T53" fmla="*/ 0 h 356"/>
                <a:gd name="T54" fmla="*/ 0 w 256"/>
                <a:gd name="T55" fmla="*/ 0 h 356"/>
                <a:gd name="T56" fmla="*/ 0 w 256"/>
                <a:gd name="T57" fmla="*/ 0 h 356"/>
                <a:gd name="T58" fmla="*/ 0 w 256"/>
                <a:gd name="T59" fmla="*/ 0 h 356"/>
                <a:gd name="T60" fmla="*/ 0 w 256"/>
                <a:gd name="T61" fmla="*/ 0 h 356"/>
                <a:gd name="T62" fmla="*/ 0 w 256"/>
                <a:gd name="T63" fmla="*/ 0 h 356"/>
                <a:gd name="T64" fmla="*/ 0 w 256"/>
                <a:gd name="T65" fmla="*/ 0 h 356"/>
                <a:gd name="T66" fmla="*/ 0 w 256"/>
                <a:gd name="T67" fmla="*/ 0 h 356"/>
                <a:gd name="T68" fmla="*/ 0 w 256"/>
                <a:gd name="T69" fmla="*/ 0 h 356"/>
                <a:gd name="T70" fmla="*/ 0 w 256"/>
                <a:gd name="T71" fmla="*/ 0 h 356"/>
                <a:gd name="T72" fmla="*/ 0 w 256"/>
                <a:gd name="T73" fmla="*/ 0 h 356"/>
                <a:gd name="T74" fmla="*/ 0 w 256"/>
                <a:gd name="T75" fmla="*/ 0 h 356"/>
                <a:gd name="T76" fmla="*/ 0 w 256"/>
                <a:gd name="T77" fmla="*/ 0 h 356"/>
                <a:gd name="T78" fmla="*/ 0 w 256"/>
                <a:gd name="T79" fmla="*/ 0 h 356"/>
                <a:gd name="T80" fmla="*/ 0 w 256"/>
                <a:gd name="T81" fmla="*/ 0 h 356"/>
                <a:gd name="T82" fmla="*/ 0 w 256"/>
                <a:gd name="T83" fmla="*/ 0 h 356"/>
                <a:gd name="T84" fmla="*/ 0 w 256"/>
                <a:gd name="T85" fmla="*/ 0 h 356"/>
                <a:gd name="T86" fmla="*/ 0 w 256"/>
                <a:gd name="T87" fmla="*/ 0 h 356"/>
                <a:gd name="T88" fmla="*/ 0 w 256"/>
                <a:gd name="T89" fmla="*/ 0 h 356"/>
                <a:gd name="T90" fmla="*/ 0 w 256"/>
                <a:gd name="T91" fmla="*/ 0 h 356"/>
                <a:gd name="T92" fmla="*/ 0 w 256"/>
                <a:gd name="T93" fmla="*/ 0 h 356"/>
                <a:gd name="T94" fmla="*/ 0 w 256"/>
                <a:gd name="T95" fmla="*/ 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356"/>
                <a:gd name="T146" fmla="*/ 256 w 256"/>
                <a:gd name="T147" fmla="*/ 356 h 35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356">
                  <a:moveTo>
                    <a:pt x="3" y="130"/>
                  </a:moveTo>
                  <a:lnTo>
                    <a:pt x="11" y="155"/>
                  </a:lnTo>
                  <a:lnTo>
                    <a:pt x="26" y="167"/>
                  </a:lnTo>
                  <a:lnTo>
                    <a:pt x="35" y="187"/>
                  </a:lnTo>
                  <a:lnTo>
                    <a:pt x="45" y="203"/>
                  </a:lnTo>
                  <a:lnTo>
                    <a:pt x="61" y="218"/>
                  </a:lnTo>
                  <a:lnTo>
                    <a:pt x="73" y="227"/>
                  </a:lnTo>
                  <a:lnTo>
                    <a:pt x="93" y="238"/>
                  </a:lnTo>
                  <a:lnTo>
                    <a:pt x="96" y="252"/>
                  </a:lnTo>
                  <a:lnTo>
                    <a:pt x="96" y="270"/>
                  </a:lnTo>
                  <a:lnTo>
                    <a:pt x="91" y="315"/>
                  </a:lnTo>
                  <a:lnTo>
                    <a:pt x="127" y="341"/>
                  </a:lnTo>
                  <a:lnTo>
                    <a:pt x="157" y="354"/>
                  </a:lnTo>
                  <a:lnTo>
                    <a:pt x="182" y="356"/>
                  </a:lnTo>
                  <a:lnTo>
                    <a:pt x="207" y="354"/>
                  </a:lnTo>
                  <a:lnTo>
                    <a:pt x="216" y="325"/>
                  </a:lnTo>
                  <a:lnTo>
                    <a:pt x="222" y="260"/>
                  </a:lnTo>
                  <a:lnTo>
                    <a:pt x="237" y="237"/>
                  </a:lnTo>
                  <a:lnTo>
                    <a:pt x="248" y="204"/>
                  </a:lnTo>
                  <a:lnTo>
                    <a:pt x="250" y="173"/>
                  </a:lnTo>
                  <a:lnTo>
                    <a:pt x="255" y="131"/>
                  </a:lnTo>
                  <a:lnTo>
                    <a:pt x="256" y="107"/>
                  </a:lnTo>
                  <a:lnTo>
                    <a:pt x="255" y="92"/>
                  </a:lnTo>
                  <a:lnTo>
                    <a:pt x="248" y="66"/>
                  </a:lnTo>
                  <a:lnTo>
                    <a:pt x="234" y="52"/>
                  </a:lnTo>
                  <a:lnTo>
                    <a:pt x="215" y="48"/>
                  </a:lnTo>
                  <a:lnTo>
                    <a:pt x="208" y="33"/>
                  </a:lnTo>
                  <a:lnTo>
                    <a:pt x="191" y="23"/>
                  </a:lnTo>
                  <a:lnTo>
                    <a:pt x="173" y="33"/>
                  </a:lnTo>
                  <a:lnTo>
                    <a:pt x="160" y="12"/>
                  </a:lnTo>
                  <a:lnTo>
                    <a:pt x="140" y="5"/>
                  </a:lnTo>
                  <a:lnTo>
                    <a:pt x="118" y="24"/>
                  </a:lnTo>
                  <a:lnTo>
                    <a:pt x="108" y="0"/>
                  </a:lnTo>
                  <a:lnTo>
                    <a:pt x="78" y="3"/>
                  </a:lnTo>
                  <a:lnTo>
                    <a:pt x="63" y="42"/>
                  </a:lnTo>
                  <a:lnTo>
                    <a:pt x="60" y="64"/>
                  </a:lnTo>
                  <a:lnTo>
                    <a:pt x="57" y="93"/>
                  </a:lnTo>
                  <a:lnTo>
                    <a:pt x="51" y="131"/>
                  </a:lnTo>
                  <a:lnTo>
                    <a:pt x="43" y="116"/>
                  </a:lnTo>
                  <a:lnTo>
                    <a:pt x="39" y="89"/>
                  </a:lnTo>
                  <a:lnTo>
                    <a:pt x="34" y="70"/>
                  </a:lnTo>
                  <a:lnTo>
                    <a:pt x="27" y="61"/>
                  </a:lnTo>
                  <a:lnTo>
                    <a:pt x="12" y="54"/>
                  </a:lnTo>
                  <a:lnTo>
                    <a:pt x="4" y="57"/>
                  </a:lnTo>
                  <a:lnTo>
                    <a:pt x="0" y="66"/>
                  </a:lnTo>
                  <a:lnTo>
                    <a:pt x="5" y="80"/>
                  </a:lnTo>
                  <a:lnTo>
                    <a:pt x="7" y="107"/>
                  </a:lnTo>
                  <a:lnTo>
                    <a:pt x="3" y="130"/>
                  </a:lnTo>
                  <a:close/>
                </a:path>
              </a:pathLst>
            </a:custGeom>
            <a:solidFill>
              <a:srgbClr val="FFC080"/>
            </a:solidFill>
            <a:ln w="3175">
              <a:solidFill>
                <a:srgbClr val="402000"/>
              </a:solidFill>
              <a:round/>
              <a:headEnd/>
              <a:tailEnd/>
            </a:ln>
          </p:spPr>
          <p:txBody>
            <a:bodyPr/>
            <a:lstStyle/>
            <a:p>
              <a:endParaRPr lang="zh-CN" altLang="en-US"/>
            </a:p>
          </p:txBody>
        </p:sp>
        <p:sp>
          <p:nvSpPr>
            <p:cNvPr id="13598" name="Freeform 109"/>
            <p:cNvSpPr>
              <a:spLocks/>
            </p:cNvSpPr>
            <p:nvPr/>
          </p:nvSpPr>
          <p:spPr bwMode="auto">
            <a:xfrm>
              <a:off x="320" y="1820"/>
              <a:ext cx="26" cy="27"/>
            </a:xfrm>
            <a:custGeom>
              <a:avLst/>
              <a:gdLst>
                <a:gd name="T0" fmla="*/ 0 w 129"/>
                <a:gd name="T1" fmla="*/ 0 h 134"/>
                <a:gd name="T2" fmla="*/ 0 w 129"/>
                <a:gd name="T3" fmla="*/ 0 h 134"/>
                <a:gd name="T4" fmla="*/ 0 w 129"/>
                <a:gd name="T5" fmla="*/ 0 h 134"/>
                <a:gd name="T6" fmla="*/ 0 w 129"/>
                <a:gd name="T7" fmla="*/ 0 h 134"/>
                <a:gd name="T8" fmla="*/ 0 w 129"/>
                <a:gd name="T9" fmla="*/ 0 h 134"/>
                <a:gd name="T10" fmla="*/ 0 w 129"/>
                <a:gd name="T11" fmla="*/ 0 h 134"/>
                <a:gd name="T12" fmla="*/ 0 w 129"/>
                <a:gd name="T13" fmla="*/ 0 h 134"/>
                <a:gd name="T14" fmla="*/ 0 w 129"/>
                <a:gd name="T15" fmla="*/ 0 h 134"/>
                <a:gd name="T16" fmla="*/ 0 w 129"/>
                <a:gd name="T17" fmla="*/ 0 h 134"/>
                <a:gd name="T18" fmla="*/ 0 w 129"/>
                <a:gd name="T19" fmla="*/ 0 h 134"/>
                <a:gd name="T20" fmla="*/ 0 w 129"/>
                <a:gd name="T21" fmla="*/ 0 h 134"/>
                <a:gd name="T22" fmla="*/ 0 w 129"/>
                <a:gd name="T23" fmla="*/ 0 h 134"/>
                <a:gd name="T24" fmla="*/ 0 w 129"/>
                <a:gd name="T25" fmla="*/ 0 h 134"/>
                <a:gd name="T26" fmla="*/ 0 w 129"/>
                <a:gd name="T27" fmla="*/ 0 h 134"/>
                <a:gd name="T28" fmla="*/ 0 w 129"/>
                <a:gd name="T29" fmla="*/ 0 h 134"/>
                <a:gd name="T30" fmla="*/ 0 w 129"/>
                <a:gd name="T31" fmla="*/ 0 h 134"/>
                <a:gd name="T32" fmla="*/ 0 w 129"/>
                <a:gd name="T33" fmla="*/ 0 h 134"/>
                <a:gd name="T34" fmla="*/ 0 w 129"/>
                <a:gd name="T35" fmla="*/ 0 h 134"/>
                <a:gd name="T36" fmla="*/ 0 w 129"/>
                <a:gd name="T37" fmla="*/ 0 h 134"/>
                <a:gd name="T38" fmla="*/ 0 w 129"/>
                <a:gd name="T39" fmla="*/ 0 h 134"/>
                <a:gd name="T40" fmla="*/ 0 w 129"/>
                <a:gd name="T41" fmla="*/ 0 h 134"/>
                <a:gd name="T42" fmla="*/ 0 w 129"/>
                <a:gd name="T43" fmla="*/ 0 h 134"/>
                <a:gd name="T44" fmla="*/ 0 w 129"/>
                <a:gd name="T45" fmla="*/ 0 h 134"/>
                <a:gd name="T46" fmla="*/ 0 w 129"/>
                <a:gd name="T47" fmla="*/ 0 h 134"/>
                <a:gd name="T48" fmla="*/ 0 w 129"/>
                <a:gd name="T49" fmla="*/ 0 h 134"/>
                <a:gd name="T50" fmla="*/ 0 w 129"/>
                <a:gd name="T51" fmla="*/ 0 h 134"/>
                <a:gd name="T52" fmla="*/ 0 w 129"/>
                <a:gd name="T53" fmla="*/ 0 h 134"/>
                <a:gd name="T54" fmla="*/ 0 w 129"/>
                <a:gd name="T55" fmla="*/ 0 h 134"/>
                <a:gd name="T56" fmla="*/ 0 w 129"/>
                <a:gd name="T57" fmla="*/ 0 h 134"/>
                <a:gd name="T58" fmla="*/ 0 w 129"/>
                <a:gd name="T59" fmla="*/ 0 h 134"/>
                <a:gd name="T60" fmla="*/ 0 w 129"/>
                <a:gd name="T61" fmla="*/ 0 h 134"/>
                <a:gd name="T62" fmla="*/ 0 w 129"/>
                <a:gd name="T63" fmla="*/ 0 h 134"/>
                <a:gd name="T64" fmla="*/ 0 w 129"/>
                <a:gd name="T65" fmla="*/ 0 h 134"/>
                <a:gd name="T66" fmla="*/ 0 w 129"/>
                <a:gd name="T67" fmla="*/ 0 h 134"/>
                <a:gd name="T68" fmla="*/ 0 w 129"/>
                <a:gd name="T69" fmla="*/ 0 h 134"/>
                <a:gd name="T70" fmla="*/ 0 w 129"/>
                <a:gd name="T71" fmla="*/ 0 h 134"/>
                <a:gd name="T72" fmla="*/ 0 w 129"/>
                <a:gd name="T73" fmla="*/ 0 h 134"/>
                <a:gd name="T74" fmla="*/ 0 w 129"/>
                <a:gd name="T75" fmla="*/ 0 h 134"/>
                <a:gd name="T76" fmla="*/ 0 w 129"/>
                <a:gd name="T77" fmla="*/ 0 h 134"/>
                <a:gd name="T78" fmla="*/ 0 w 129"/>
                <a:gd name="T79" fmla="*/ 0 h 134"/>
                <a:gd name="T80" fmla="*/ 0 w 129"/>
                <a:gd name="T81" fmla="*/ 0 h 134"/>
                <a:gd name="T82" fmla="*/ 0 w 129"/>
                <a:gd name="T83" fmla="*/ 0 h 134"/>
                <a:gd name="T84" fmla="*/ 0 w 129"/>
                <a:gd name="T85" fmla="*/ 0 h 134"/>
                <a:gd name="T86" fmla="*/ 0 w 129"/>
                <a:gd name="T87" fmla="*/ 0 h 134"/>
                <a:gd name="T88" fmla="*/ 0 w 129"/>
                <a:gd name="T89" fmla="*/ 0 h 134"/>
                <a:gd name="T90" fmla="*/ 0 w 129"/>
                <a:gd name="T91" fmla="*/ 0 h 134"/>
                <a:gd name="T92" fmla="*/ 0 w 129"/>
                <a:gd name="T93" fmla="*/ 0 h 134"/>
                <a:gd name="T94" fmla="*/ 0 w 129"/>
                <a:gd name="T95" fmla="*/ 0 h 134"/>
                <a:gd name="T96" fmla="*/ 0 w 129"/>
                <a:gd name="T97" fmla="*/ 0 h 134"/>
                <a:gd name="T98" fmla="*/ 0 w 129"/>
                <a:gd name="T99" fmla="*/ 0 h 1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
                <a:gd name="T151" fmla="*/ 0 h 134"/>
                <a:gd name="T152" fmla="*/ 129 w 129"/>
                <a:gd name="T153" fmla="*/ 134 h 1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 h="134">
                  <a:moveTo>
                    <a:pt x="6" y="2"/>
                  </a:moveTo>
                  <a:lnTo>
                    <a:pt x="13" y="30"/>
                  </a:lnTo>
                  <a:lnTo>
                    <a:pt x="22" y="49"/>
                  </a:lnTo>
                  <a:lnTo>
                    <a:pt x="11" y="91"/>
                  </a:lnTo>
                  <a:lnTo>
                    <a:pt x="18" y="100"/>
                  </a:lnTo>
                  <a:lnTo>
                    <a:pt x="28" y="104"/>
                  </a:lnTo>
                  <a:lnTo>
                    <a:pt x="41" y="102"/>
                  </a:lnTo>
                  <a:lnTo>
                    <a:pt x="51" y="79"/>
                  </a:lnTo>
                  <a:lnTo>
                    <a:pt x="60" y="61"/>
                  </a:lnTo>
                  <a:lnTo>
                    <a:pt x="55" y="36"/>
                  </a:lnTo>
                  <a:lnTo>
                    <a:pt x="53" y="9"/>
                  </a:lnTo>
                  <a:lnTo>
                    <a:pt x="60" y="12"/>
                  </a:lnTo>
                  <a:lnTo>
                    <a:pt x="62" y="37"/>
                  </a:lnTo>
                  <a:lnTo>
                    <a:pt x="65" y="54"/>
                  </a:lnTo>
                  <a:lnTo>
                    <a:pt x="65" y="68"/>
                  </a:lnTo>
                  <a:lnTo>
                    <a:pt x="56" y="83"/>
                  </a:lnTo>
                  <a:lnTo>
                    <a:pt x="47" y="100"/>
                  </a:lnTo>
                  <a:lnTo>
                    <a:pt x="46" y="116"/>
                  </a:lnTo>
                  <a:lnTo>
                    <a:pt x="56" y="123"/>
                  </a:lnTo>
                  <a:lnTo>
                    <a:pt x="75" y="120"/>
                  </a:lnTo>
                  <a:lnTo>
                    <a:pt x="86" y="106"/>
                  </a:lnTo>
                  <a:lnTo>
                    <a:pt x="104" y="84"/>
                  </a:lnTo>
                  <a:lnTo>
                    <a:pt x="103" y="70"/>
                  </a:lnTo>
                  <a:lnTo>
                    <a:pt x="101" y="45"/>
                  </a:lnTo>
                  <a:lnTo>
                    <a:pt x="107" y="65"/>
                  </a:lnTo>
                  <a:lnTo>
                    <a:pt x="108" y="84"/>
                  </a:lnTo>
                  <a:lnTo>
                    <a:pt x="94" y="103"/>
                  </a:lnTo>
                  <a:lnTo>
                    <a:pt x="93" y="117"/>
                  </a:lnTo>
                  <a:lnTo>
                    <a:pt x="96" y="128"/>
                  </a:lnTo>
                  <a:lnTo>
                    <a:pt x="104" y="131"/>
                  </a:lnTo>
                  <a:lnTo>
                    <a:pt x="113" y="125"/>
                  </a:lnTo>
                  <a:lnTo>
                    <a:pt x="129" y="109"/>
                  </a:lnTo>
                  <a:lnTo>
                    <a:pt x="116" y="127"/>
                  </a:lnTo>
                  <a:lnTo>
                    <a:pt x="111" y="134"/>
                  </a:lnTo>
                  <a:lnTo>
                    <a:pt x="97" y="134"/>
                  </a:lnTo>
                  <a:lnTo>
                    <a:pt x="91" y="126"/>
                  </a:lnTo>
                  <a:lnTo>
                    <a:pt x="87" y="114"/>
                  </a:lnTo>
                  <a:lnTo>
                    <a:pt x="79" y="125"/>
                  </a:lnTo>
                  <a:lnTo>
                    <a:pt x="63" y="127"/>
                  </a:lnTo>
                  <a:lnTo>
                    <a:pt x="49" y="127"/>
                  </a:lnTo>
                  <a:lnTo>
                    <a:pt x="43" y="116"/>
                  </a:lnTo>
                  <a:lnTo>
                    <a:pt x="41" y="106"/>
                  </a:lnTo>
                  <a:lnTo>
                    <a:pt x="35" y="109"/>
                  </a:lnTo>
                  <a:lnTo>
                    <a:pt x="24" y="109"/>
                  </a:lnTo>
                  <a:lnTo>
                    <a:pt x="11" y="101"/>
                  </a:lnTo>
                  <a:lnTo>
                    <a:pt x="8" y="86"/>
                  </a:lnTo>
                  <a:lnTo>
                    <a:pt x="18" y="51"/>
                  </a:lnTo>
                  <a:lnTo>
                    <a:pt x="7" y="29"/>
                  </a:lnTo>
                  <a:lnTo>
                    <a:pt x="0" y="0"/>
                  </a:lnTo>
                  <a:lnTo>
                    <a:pt x="6" y="2"/>
                  </a:lnTo>
                  <a:close/>
                </a:path>
              </a:pathLst>
            </a:custGeom>
            <a:solidFill>
              <a:srgbClr val="402000"/>
            </a:solidFill>
            <a:ln w="9525">
              <a:noFill/>
              <a:round/>
              <a:headEnd/>
              <a:tailEnd/>
            </a:ln>
          </p:spPr>
          <p:txBody>
            <a:bodyPr/>
            <a:lstStyle/>
            <a:p>
              <a:endParaRPr lang="zh-CN" altLang="en-US"/>
            </a:p>
          </p:txBody>
        </p:sp>
        <p:sp>
          <p:nvSpPr>
            <p:cNvPr id="13599" name="Freeform 110"/>
            <p:cNvSpPr>
              <a:spLocks/>
            </p:cNvSpPr>
            <p:nvPr/>
          </p:nvSpPr>
          <p:spPr bwMode="auto">
            <a:xfrm>
              <a:off x="325" y="1834"/>
              <a:ext cx="4" cy="1"/>
            </a:xfrm>
            <a:custGeom>
              <a:avLst/>
              <a:gdLst>
                <a:gd name="T0" fmla="*/ 0 w 20"/>
                <a:gd name="T1" fmla="*/ 0 h 5"/>
                <a:gd name="T2" fmla="*/ 0 w 20"/>
                <a:gd name="T3" fmla="*/ 0 h 5"/>
                <a:gd name="T4" fmla="*/ 0 w 20"/>
                <a:gd name="T5" fmla="*/ 0 h 5"/>
                <a:gd name="T6" fmla="*/ 0 w 20"/>
                <a:gd name="T7" fmla="*/ 0 h 5"/>
                <a:gd name="T8" fmla="*/ 0 w 20"/>
                <a:gd name="T9" fmla="*/ 0 h 5"/>
                <a:gd name="T10" fmla="*/ 0 60000 65536"/>
                <a:gd name="T11" fmla="*/ 0 60000 65536"/>
                <a:gd name="T12" fmla="*/ 0 60000 65536"/>
                <a:gd name="T13" fmla="*/ 0 60000 65536"/>
                <a:gd name="T14" fmla="*/ 0 60000 65536"/>
                <a:gd name="T15" fmla="*/ 0 w 20"/>
                <a:gd name="T16" fmla="*/ 0 h 5"/>
                <a:gd name="T17" fmla="*/ 20 w 20"/>
                <a:gd name="T18" fmla="*/ 5 h 5"/>
              </a:gdLst>
              <a:ahLst/>
              <a:cxnLst>
                <a:cxn ang="T10">
                  <a:pos x="T0" y="T1"/>
                </a:cxn>
                <a:cxn ang="T11">
                  <a:pos x="T2" y="T3"/>
                </a:cxn>
                <a:cxn ang="T12">
                  <a:pos x="T4" y="T5"/>
                </a:cxn>
                <a:cxn ang="T13">
                  <a:pos x="T6" y="T7"/>
                </a:cxn>
                <a:cxn ang="T14">
                  <a:pos x="T8" y="T9"/>
                </a:cxn>
              </a:cxnLst>
              <a:rect l="T15" t="T16" r="T17" b="T18"/>
              <a:pathLst>
                <a:path w="20" h="5">
                  <a:moveTo>
                    <a:pt x="0" y="5"/>
                  </a:moveTo>
                  <a:lnTo>
                    <a:pt x="6" y="4"/>
                  </a:lnTo>
                  <a:lnTo>
                    <a:pt x="20" y="4"/>
                  </a:lnTo>
                  <a:lnTo>
                    <a:pt x="5" y="0"/>
                  </a:lnTo>
                  <a:lnTo>
                    <a:pt x="0" y="5"/>
                  </a:lnTo>
                  <a:close/>
                </a:path>
              </a:pathLst>
            </a:custGeom>
            <a:solidFill>
              <a:srgbClr val="402000"/>
            </a:solidFill>
            <a:ln w="9525">
              <a:noFill/>
              <a:round/>
              <a:headEnd/>
              <a:tailEnd/>
            </a:ln>
          </p:spPr>
          <p:txBody>
            <a:bodyPr/>
            <a:lstStyle/>
            <a:p>
              <a:endParaRPr lang="zh-CN" altLang="en-US"/>
            </a:p>
          </p:txBody>
        </p:sp>
        <p:sp>
          <p:nvSpPr>
            <p:cNvPr id="13600" name="Freeform 111"/>
            <p:cNvSpPr>
              <a:spLocks/>
            </p:cNvSpPr>
            <p:nvPr/>
          </p:nvSpPr>
          <p:spPr bwMode="auto">
            <a:xfrm>
              <a:off x="330" y="1838"/>
              <a:ext cx="6" cy="2"/>
            </a:xfrm>
            <a:custGeom>
              <a:avLst/>
              <a:gdLst>
                <a:gd name="T0" fmla="*/ 0 w 27"/>
                <a:gd name="T1" fmla="*/ 0 h 9"/>
                <a:gd name="T2" fmla="*/ 0 w 27"/>
                <a:gd name="T3" fmla="*/ 0 h 9"/>
                <a:gd name="T4" fmla="*/ 0 w 27"/>
                <a:gd name="T5" fmla="*/ 0 h 9"/>
                <a:gd name="T6" fmla="*/ 0 w 27"/>
                <a:gd name="T7" fmla="*/ 0 h 9"/>
                <a:gd name="T8" fmla="*/ 0 w 27"/>
                <a:gd name="T9" fmla="*/ 0 h 9"/>
                <a:gd name="T10" fmla="*/ 0 w 27"/>
                <a:gd name="T11" fmla="*/ 0 h 9"/>
                <a:gd name="T12" fmla="*/ 0 w 27"/>
                <a:gd name="T13" fmla="*/ 0 h 9"/>
                <a:gd name="T14" fmla="*/ 0 w 27"/>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9"/>
                <a:gd name="T26" fmla="*/ 27 w 27"/>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9">
                  <a:moveTo>
                    <a:pt x="27" y="7"/>
                  </a:moveTo>
                  <a:lnTo>
                    <a:pt x="23" y="3"/>
                  </a:lnTo>
                  <a:lnTo>
                    <a:pt x="17" y="1"/>
                  </a:lnTo>
                  <a:lnTo>
                    <a:pt x="6" y="0"/>
                  </a:lnTo>
                  <a:lnTo>
                    <a:pt x="0" y="9"/>
                  </a:lnTo>
                  <a:lnTo>
                    <a:pt x="8" y="3"/>
                  </a:lnTo>
                  <a:lnTo>
                    <a:pt x="15" y="2"/>
                  </a:lnTo>
                  <a:lnTo>
                    <a:pt x="27" y="7"/>
                  </a:lnTo>
                  <a:close/>
                </a:path>
              </a:pathLst>
            </a:custGeom>
            <a:solidFill>
              <a:srgbClr val="402000"/>
            </a:solidFill>
            <a:ln w="9525">
              <a:noFill/>
              <a:round/>
              <a:headEnd/>
              <a:tailEnd/>
            </a:ln>
          </p:spPr>
          <p:txBody>
            <a:bodyPr/>
            <a:lstStyle/>
            <a:p>
              <a:endParaRPr lang="zh-CN" altLang="en-US"/>
            </a:p>
          </p:txBody>
        </p:sp>
        <p:sp>
          <p:nvSpPr>
            <p:cNvPr id="13601" name="Freeform 112"/>
            <p:cNvSpPr>
              <a:spLocks/>
            </p:cNvSpPr>
            <p:nvPr/>
          </p:nvSpPr>
          <p:spPr bwMode="auto">
            <a:xfrm>
              <a:off x="340" y="1841"/>
              <a:ext cx="4"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60000 65536"/>
                <a:gd name="T15" fmla="*/ 0 60000 65536"/>
                <a:gd name="T16" fmla="*/ 0 60000 65536"/>
                <a:gd name="T17" fmla="*/ 0 60000 65536"/>
                <a:gd name="T18" fmla="*/ 0 60000 65536"/>
                <a:gd name="T19" fmla="*/ 0 60000 65536"/>
                <a:gd name="T20" fmla="*/ 0 60000 65536"/>
                <a:gd name="T21" fmla="*/ 0 w 20"/>
                <a:gd name="T22" fmla="*/ 0 h 4"/>
                <a:gd name="T23" fmla="*/ 20 w 2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4">
                  <a:moveTo>
                    <a:pt x="0" y="2"/>
                  </a:moveTo>
                  <a:lnTo>
                    <a:pt x="4" y="0"/>
                  </a:lnTo>
                  <a:lnTo>
                    <a:pt x="11" y="0"/>
                  </a:lnTo>
                  <a:lnTo>
                    <a:pt x="20" y="4"/>
                  </a:lnTo>
                  <a:lnTo>
                    <a:pt x="15" y="3"/>
                  </a:lnTo>
                  <a:lnTo>
                    <a:pt x="11" y="1"/>
                  </a:lnTo>
                  <a:lnTo>
                    <a:pt x="0" y="2"/>
                  </a:lnTo>
                  <a:close/>
                </a:path>
              </a:pathLst>
            </a:custGeom>
            <a:solidFill>
              <a:srgbClr val="402000"/>
            </a:solidFill>
            <a:ln w="9525">
              <a:noFill/>
              <a:round/>
              <a:headEnd/>
              <a:tailEnd/>
            </a:ln>
          </p:spPr>
          <p:txBody>
            <a:bodyPr/>
            <a:lstStyle/>
            <a:p>
              <a:endParaRPr lang="zh-CN" altLang="en-US"/>
            </a:p>
          </p:txBody>
        </p:sp>
        <p:sp>
          <p:nvSpPr>
            <p:cNvPr id="13602" name="Freeform 113"/>
            <p:cNvSpPr>
              <a:spLocks/>
            </p:cNvSpPr>
            <p:nvPr/>
          </p:nvSpPr>
          <p:spPr bwMode="auto">
            <a:xfrm>
              <a:off x="323" y="1845"/>
              <a:ext cx="6" cy="15"/>
            </a:xfrm>
            <a:custGeom>
              <a:avLst/>
              <a:gdLst>
                <a:gd name="T0" fmla="*/ 0 w 31"/>
                <a:gd name="T1" fmla="*/ 0 h 74"/>
                <a:gd name="T2" fmla="*/ 0 w 31"/>
                <a:gd name="T3" fmla="*/ 0 h 74"/>
                <a:gd name="T4" fmla="*/ 0 w 31"/>
                <a:gd name="T5" fmla="*/ 0 h 74"/>
                <a:gd name="T6" fmla="*/ 0 w 31"/>
                <a:gd name="T7" fmla="*/ 0 h 74"/>
                <a:gd name="T8" fmla="*/ 0 w 31"/>
                <a:gd name="T9" fmla="*/ 0 h 74"/>
                <a:gd name="T10" fmla="*/ 0 w 31"/>
                <a:gd name="T11" fmla="*/ 0 h 74"/>
                <a:gd name="T12" fmla="*/ 0 w 31"/>
                <a:gd name="T13" fmla="*/ 0 h 74"/>
                <a:gd name="T14" fmla="*/ 0 w 31"/>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74"/>
                <a:gd name="T26" fmla="*/ 31 w 31"/>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74">
                  <a:moveTo>
                    <a:pt x="0" y="0"/>
                  </a:moveTo>
                  <a:lnTo>
                    <a:pt x="17" y="19"/>
                  </a:lnTo>
                  <a:lnTo>
                    <a:pt x="25" y="42"/>
                  </a:lnTo>
                  <a:lnTo>
                    <a:pt x="26" y="74"/>
                  </a:lnTo>
                  <a:lnTo>
                    <a:pt x="31" y="49"/>
                  </a:lnTo>
                  <a:lnTo>
                    <a:pt x="29" y="29"/>
                  </a:lnTo>
                  <a:lnTo>
                    <a:pt x="24" y="20"/>
                  </a:lnTo>
                  <a:lnTo>
                    <a:pt x="0" y="0"/>
                  </a:lnTo>
                  <a:close/>
                </a:path>
              </a:pathLst>
            </a:custGeom>
            <a:solidFill>
              <a:srgbClr val="402000"/>
            </a:solidFill>
            <a:ln w="9525">
              <a:noFill/>
              <a:round/>
              <a:headEnd/>
              <a:tailEnd/>
            </a:ln>
          </p:spPr>
          <p:txBody>
            <a:bodyPr/>
            <a:lstStyle/>
            <a:p>
              <a:endParaRPr lang="zh-CN" altLang="en-US"/>
            </a:p>
          </p:txBody>
        </p:sp>
        <p:sp>
          <p:nvSpPr>
            <p:cNvPr id="13603" name="Freeform 114"/>
            <p:cNvSpPr>
              <a:spLocks/>
            </p:cNvSpPr>
            <p:nvPr/>
          </p:nvSpPr>
          <p:spPr bwMode="auto">
            <a:xfrm>
              <a:off x="308" y="1839"/>
              <a:ext cx="10" cy="5"/>
            </a:xfrm>
            <a:custGeom>
              <a:avLst/>
              <a:gdLst>
                <a:gd name="T0" fmla="*/ 0 w 50"/>
                <a:gd name="T1" fmla="*/ 0 h 25"/>
                <a:gd name="T2" fmla="*/ 0 w 50"/>
                <a:gd name="T3" fmla="*/ 0 h 25"/>
                <a:gd name="T4" fmla="*/ 0 w 50"/>
                <a:gd name="T5" fmla="*/ 0 h 25"/>
                <a:gd name="T6" fmla="*/ 0 w 50"/>
                <a:gd name="T7" fmla="*/ 0 h 25"/>
                <a:gd name="T8" fmla="*/ 0 w 50"/>
                <a:gd name="T9" fmla="*/ 0 h 25"/>
                <a:gd name="T10" fmla="*/ 0 w 50"/>
                <a:gd name="T11" fmla="*/ 0 h 25"/>
                <a:gd name="T12" fmla="*/ 0 60000 65536"/>
                <a:gd name="T13" fmla="*/ 0 60000 65536"/>
                <a:gd name="T14" fmla="*/ 0 60000 65536"/>
                <a:gd name="T15" fmla="*/ 0 60000 65536"/>
                <a:gd name="T16" fmla="*/ 0 60000 65536"/>
                <a:gd name="T17" fmla="*/ 0 60000 65536"/>
                <a:gd name="T18" fmla="*/ 0 w 50"/>
                <a:gd name="T19" fmla="*/ 0 h 25"/>
                <a:gd name="T20" fmla="*/ 50 w 5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50" h="25">
                  <a:moveTo>
                    <a:pt x="0" y="11"/>
                  </a:moveTo>
                  <a:lnTo>
                    <a:pt x="19" y="13"/>
                  </a:lnTo>
                  <a:lnTo>
                    <a:pt x="50" y="25"/>
                  </a:lnTo>
                  <a:lnTo>
                    <a:pt x="28" y="9"/>
                  </a:lnTo>
                  <a:lnTo>
                    <a:pt x="1" y="0"/>
                  </a:lnTo>
                  <a:lnTo>
                    <a:pt x="0" y="11"/>
                  </a:lnTo>
                  <a:close/>
                </a:path>
              </a:pathLst>
            </a:custGeom>
            <a:solidFill>
              <a:srgbClr val="402000"/>
            </a:solidFill>
            <a:ln w="9525">
              <a:noFill/>
              <a:round/>
              <a:headEnd/>
              <a:tailEnd/>
            </a:ln>
          </p:spPr>
          <p:txBody>
            <a:bodyPr/>
            <a:lstStyle/>
            <a:p>
              <a:endParaRPr lang="zh-CN" altLang="en-US"/>
            </a:p>
          </p:txBody>
        </p:sp>
        <p:sp>
          <p:nvSpPr>
            <p:cNvPr id="13604" name="Freeform 115"/>
            <p:cNvSpPr>
              <a:spLocks/>
            </p:cNvSpPr>
            <p:nvPr/>
          </p:nvSpPr>
          <p:spPr bwMode="auto">
            <a:xfrm>
              <a:off x="321" y="1862"/>
              <a:ext cx="7" cy="7"/>
            </a:xfrm>
            <a:custGeom>
              <a:avLst/>
              <a:gdLst>
                <a:gd name="T0" fmla="*/ 0 w 39"/>
                <a:gd name="T1" fmla="*/ 0 h 33"/>
                <a:gd name="T2" fmla="*/ 0 w 39"/>
                <a:gd name="T3" fmla="*/ 0 h 33"/>
                <a:gd name="T4" fmla="*/ 0 w 39"/>
                <a:gd name="T5" fmla="*/ 0 h 33"/>
                <a:gd name="T6" fmla="*/ 0 w 39"/>
                <a:gd name="T7" fmla="*/ 0 h 33"/>
                <a:gd name="T8" fmla="*/ 0 w 39"/>
                <a:gd name="T9" fmla="*/ 0 h 33"/>
                <a:gd name="T10" fmla="*/ 0 60000 65536"/>
                <a:gd name="T11" fmla="*/ 0 60000 65536"/>
                <a:gd name="T12" fmla="*/ 0 60000 65536"/>
                <a:gd name="T13" fmla="*/ 0 60000 65536"/>
                <a:gd name="T14" fmla="*/ 0 60000 65536"/>
                <a:gd name="T15" fmla="*/ 0 w 39"/>
                <a:gd name="T16" fmla="*/ 0 h 33"/>
                <a:gd name="T17" fmla="*/ 39 w 39"/>
                <a:gd name="T18" fmla="*/ 33 h 33"/>
              </a:gdLst>
              <a:ahLst/>
              <a:cxnLst>
                <a:cxn ang="T10">
                  <a:pos x="T0" y="T1"/>
                </a:cxn>
                <a:cxn ang="T11">
                  <a:pos x="T2" y="T3"/>
                </a:cxn>
                <a:cxn ang="T12">
                  <a:pos x="T4" y="T5"/>
                </a:cxn>
                <a:cxn ang="T13">
                  <a:pos x="T6" y="T7"/>
                </a:cxn>
                <a:cxn ang="T14">
                  <a:pos x="T8" y="T9"/>
                </a:cxn>
              </a:cxnLst>
              <a:rect l="T15" t="T16" r="T17" b="T18"/>
              <a:pathLst>
                <a:path w="39" h="33">
                  <a:moveTo>
                    <a:pt x="39" y="0"/>
                  </a:moveTo>
                  <a:lnTo>
                    <a:pt x="20" y="21"/>
                  </a:lnTo>
                  <a:lnTo>
                    <a:pt x="0" y="33"/>
                  </a:lnTo>
                  <a:lnTo>
                    <a:pt x="26" y="25"/>
                  </a:lnTo>
                  <a:lnTo>
                    <a:pt x="39" y="0"/>
                  </a:lnTo>
                  <a:close/>
                </a:path>
              </a:pathLst>
            </a:custGeom>
            <a:solidFill>
              <a:srgbClr val="402000"/>
            </a:solidFill>
            <a:ln w="9525">
              <a:noFill/>
              <a:round/>
              <a:headEnd/>
              <a:tailEnd/>
            </a:ln>
          </p:spPr>
          <p:txBody>
            <a:bodyPr/>
            <a:lstStyle/>
            <a:p>
              <a:endParaRPr lang="zh-CN" altLang="en-US"/>
            </a:p>
          </p:txBody>
        </p:sp>
        <p:sp>
          <p:nvSpPr>
            <p:cNvPr id="13605" name="Freeform 116"/>
            <p:cNvSpPr>
              <a:spLocks/>
            </p:cNvSpPr>
            <p:nvPr/>
          </p:nvSpPr>
          <p:spPr bwMode="auto">
            <a:xfrm>
              <a:off x="332" y="1858"/>
              <a:ext cx="7" cy="7"/>
            </a:xfrm>
            <a:custGeom>
              <a:avLst/>
              <a:gdLst>
                <a:gd name="T0" fmla="*/ 0 w 38"/>
                <a:gd name="T1" fmla="*/ 0 h 35"/>
                <a:gd name="T2" fmla="*/ 0 w 38"/>
                <a:gd name="T3" fmla="*/ 0 h 35"/>
                <a:gd name="T4" fmla="*/ 0 w 38"/>
                <a:gd name="T5" fmla="*/ 0 h 35"/>
                <a:gd name="T6" fmla="*/ 0 w 38"/>
                <a:gd name="T7" fmla="*/ 0 h 35"/>
                <a:gd name="T8" fmla="*/ 0 w 38"/>
                <a:gd name="T9" fmla="*/ 0 h 35"/>
                <a:gd name="T10" fmla="*/ 0 w 38"/>
                <a:gd name="T11" fmla="*/ 0 h 35"/>
                <a:gd name="T12" fmla="*/ 0 w 38"/>
                <a:gd name="T13" fmla="*/ 0 h 35"/>
                <a:gd name="T14" fmla="*/ 0 w 38"/>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5"/>
                <a:gd name="T26" fmla="*/ 38 w 38"/>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5">
                  <a:moveTo>
                    <a:pt x="0" y="0"/>
                  </a:moveTo>
                  <a:lnTo>
                    <a:pt x="3" y="13"/>
                  </a:lnTo>
                  <a:lnTo>
                    <a:pt x="22" y="29"/>
                  </a:lnTo>
                  <a:lnTo>
                    <a:pt x="38" y="35"/>
                  </a:lnTo>
                  <a:lnTo>
                    <a:pt x="12" y="32"/>
                  </a:lnTo>
                  <a:lnTo>
                    <a:pt x="3" y="21"/>
                  </a:lnTo>
                  <a:lnTo>
                    <a:pt x="2" y="9"/>
                  </a:lnTo>
                  <a:lnTo>
                    <a:pt x="0" y="0"/>
                  </a:lnTo>
                  <a:close/>
                </a:path>
              </a:pathLst>
            </a:custGeom>
            <a:solidFill>
              <a:srgbClr val="402000"/>
            </a:solidFill>
            <a:ln w="9525">
              <a:noFill/>
              <a:round/>
              <a:headEnd/>
              <a:tailEnd/>
            </a:ln>
          </p:spPr>
          <p:txBody>
            <a:bodyPr/>
            <a:lstStyle/>
            <a:p>
              <a:endParaRPr lang="zh-CN" altLang="en-US"/>
            </a:p>
          </p:txBody>
        </p:sp>
        <p:sp>
          <p:nvSpPr>
            <p:cNvPr id="13606" name="Freeform 117"/>
            <p:cNvSpPr>
              <a:spLocks/>
            </p:cNvSpPr>
            <p:nvPr/>
          </p:nvSpPr>
          <p:spPr bwMode="auto">
            <a:xfrm>
              <a:off x="278" y="1810"/>
              <a:ext cx="41" cy="31"/>
            </a:xfrm>
            <a:custGeom>
              <a:avLst/>
              <a:gdLst>
                <a:gd name="T0" fmla="*/ 0 w 201"/>
                <a:gd name="T1" fmla="*/ 0 h 158"/>
                <a:gd name="T2" fmla="*/ 0 w 201"/>
                <a:gd name="T3" fmla="*/ 0 h 158"/>
                <a:gd name="T4" fmla="*/ 0 w 201"/>
                <a:gd name="T5" fmla="*/ 0 h 158"/>
                <a:gd name="T6" fmla="*/ 0 w 201"/>
                <a:gd name="T7" fmla="*/ 0 h 158"/>
                <a:gd name="T8" fmla="*/ 0 w 201"/>
                <a:gd name="T9" fmla="*/ 0 h 158"/>
                <a:gd name="T10" fmla="*/ 0 w 201"/>
                <a:gd name="T11" fmla="*/ 0 h 158"/>
                <a:gd name="T12" fmla="*/ 0 w 201"/>
                <a:gd name="T13" fmla="*/ 0 h 158"/>
                <a:gd name="T14" fmla="*/ 0 60000 65536"/>
                <a:gd name="T15" fmla="*/ 0 60000 65536"/>
                <a:gd name="T16" fmla="*/ 0 60000 65536"/>
                <a:gd name="T17" fmla="*/ 0 60000 65536"/>
                <a:gd name="T18" fmla="*/ 0 60000 65536"/>
                <a:gd name="T19" fmla="*/ 0 60000 65536"/>
                <a:gd name="T20" fmla="*/ 0 60000 65536"/>
                <a:gd name="T21" fmla="*/ 0 w 201"/>
                <a:gd name="T22" fmla="*/ 0 h 158"/>
                <a:gd name="T23" fmla="*/ 201 w 201"/>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158">
                  <a:moveTo>
                    <a:pt x="165" y="158"/>
                  </a:moveTo>
                  <a:lnTo>
                    <a:pt x="201" y="76"/>
                  </a:lnTo>
                  <a:lnTo>
                    <a:pt x="132" y="31"/>
                  </a:lnTo>
                  <a:lnTo>
                    <a:pt x="29" y="0"/>
                  </a:lnTo>
                  <a:lnTo>
                    <a:pt x="0" y="87"/>
                  </a:lnTo>
                  <a:lnTo>
                    <a:pt x="94" y="114"/>
                  </a:lnTo>
                  <a:lnTo>
                    <a:pt x="165" y="158"/>
                  </a:lnTo>
                  <a:close/>
                </a:path>
              </a:pathLst>
            </a:custGeom>
            <a:solidFill>
              <a:srgbClr val="FFFFFF"/>
            </a:solidFill>
            <a:ln w="3175">
              <a:solidFill>
                <a:srgbClr val="000000"/>
              </a:solidFill>
              <a:round/>
              <a:headEnd/>
              <a:tailEnd/>
            </a:ln>
          </p:spPr>
          <p:txBody>
            <a:bodyPr/>
            <a:lstStyle/>
            <a:p>
              <a:endParaRPr lang="zh-CN" altLang="en-US"/>
            </a:p>
          </p:txBody>
        </p:sp>
        <p:sp>
          <p:nvSpPr>
            <p:cNvPr id="13607" name="Oval 118"/>
            <p:cNvSpPr>
              <a:spLocks noChangeArrowheads="1"/>
            </p:cNvSpPr>
            <p:nvPr/>
          </p:nvSpPr>
          <p:spPr bwMode="auto">
            <a:xfrm>
              <a:off x="304" y="1824"/>
              <a:ext cx="7" cy="9"/>
            </a:xfrm>
            <a:prstGeom prst="ellipse">
              <a:avLst/>
            </a:prstGeom>
            <a:solidFill>
              <a:srgbClr val="FFFFFF"/>
            </a:solidFill>
            <a:ln w="3175">
              <a:solidFill>
                <a:srgbClr val="000000"/>
              </a:solidFill>
              <a:round/>
              <a:headEnd/>
              <a:tailEnd/>
            </a:ln>
          </p:spPr>
          <p:txBody>
            <a:bodyPr/>
            <a:lstStyle/>
            <a:p>
              <a:endParaRPr lang="zh-CN" altLang="en-US"/>
            </a:p>
          </p:txBody>
        </p:sp>
        <p:sp>
          <p:nvSpPr>
            <p:cNvPr id="13608" name="Freeform 119"/>
            <p:cNvSpPr>
              <a:spLocks/>
            </p:cNvSpPr>
            <p:nvPr/>
          </p:nvSpPr>
          <p:spPr bwMode="auto">
            <a:xfrm>
              <a:off x="297" y="1826"/>
              <a:ext cx="10" cy="22"/>
            </a:xfrm>
            <a:custGeom>
              <a:avLst/>
              <a:gdLst>
                <a:gd name="T0" fmla="*/ 0 w 52"/>
                <a:gd name="T1" fmla="*/ 0 h 111"/>
                <a:gd name="T2" fmla="*/ 0 w 52"/>
                <a:gd name="T3" fmla="*/ 0 h 111"/>
                <a:gd name="T4" fmla="*/ 0 w 52"/>
                <a:gd name="T5" fmla="*/ 0 h 111"/>
                <a:gd name="T6" fmla="*/ 0 w 52"/>
                <a:gd name="T7" fmla="*/ 0 h 111"/>
                <a:gd name="T8" fmla="*/ 0 w 52"/>
                <a:gd name="T9" fmla="*/ 0 h 111"/>
                <a:gd name="T10" fmla="*/ 0 w 52"/>
                <a:gd name="T11" fmla="*/ 0 h 111"/>
                <a:gd name="T12" fmla="*/ 0 w 52"/>
                <a:gd name="T13" fmla="*/ 0 h 111"/>
                <a:gd name="T14" fmla="*/ 0 w 52"/>
                <a:gd name="T15" fmla="*/ 0 h 111"/>
                <a:gd name="T16" fmla="*/ 0 w 52"/>
                <a:gd name="T17" fmla="*/ 0 h 111"/>
                <a:gd name="T18" fmla="*/ 0 w 52"/>
                <a:gd name="T19" fmla="*/ 0 h 111"/>
                <a:gd name="T20" fmla="*/ 0 w 52"/>
                <a:gd name="T21" fmla="*/ 0 h 111"/>
                <a:gd name="T22" fmla="*/ 0 w 52"/>
                <a:gd name="T23" fmla="*/ 0 h 111"/>
                <a:gd name="T24" fmla="*/ 0 w 52"/>
                <a:gd name="T25" fmla="*/ 0 h 111"/>
                <a:gd name="T26" fmla="*/ 0 w 52"/>
                <a:gd name="T27" fmla="*/ 0 h 111"/>
                <a:gd name="T28" fmla="*/ 0 w 52"/>
                <a:gd name="T29" fmla="*/ 0 h 111"/>
                <a:gd name="T30" fmla="*/ 0 w 52"/>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111"/>
                <a:gd name="T50" fmla="*/ 52 w 52"/>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111">
                  <a:moveTo>
                    <a:pt x="4" y="74"/>
                  </a:moveTo>
                  <a:lnTo>
                    <a:pt x="7" y="55"/>
                  </a:lnTo>
                  <a:lnTo>
                    <a:pt x="5" y="36"/>
                  </a:lnTo>
                  <a:lnTo>
                    <a:pt x="4" y="23"/>
                  </a:lnTo>
                  <a:lnTo>
                    <a:pt x="0" y="13"/>
                  </a:lnTo>
                  <a:lnTo>
                    <a:pt x="4" y="4"/>
                  </a:lnTo>
                  <a:lnTo>
                    <a:pt x="11" y="0"/>
                  </a:lnTo>
                  <a:lnTo>
                    <a:pt x="27" y="6"/>
                  </a:lnTo>
                  <a:lnTo>
                    <a:pt x="33" y="16"/>
                  </a:lnTo>
                  <a:lnTo>
                    <a:pt x="37" y="27"/>
                  </a:lnTo>
                  <a:lnTo>
                    <a:pt x="39" y="39"/>
                  </a:lnTo>
                  <a:lnTo>
                    <a:pt x="40" y="59"/>
                  </a:lnTo>
                  <a:lnTo>
                    <a:pt x="52" y="79"/>
                  </a:lnTo>
                  <a:lnTo>
                    <a:pt x="23" y="111"/>
                  </a:lnTo>
                  <a:lnTo>
                    <a:pt x="11" y="103"/>
                  </a:lnTo>
                  <a:lnTo>
                    <a:pt x="4" y="74"/>
                  </a:lnTo>
                  <a:close/>
                </a:path>
              </a:pathLst>
            </a:custGeom>
            <a:solidFill>
              <a:srgbClr val="FFC080"/>
            </a:solidFill>
            <a:ln w="3175">
              <a:solidFill>
                <a:srgbClr val="402000"/>
              </a:solidFill>
              <a:round/>
              <a:headEnd/>
              <a:tailEnd/>
            </a:ln>
          </p:spPr>
          <p:txBody>
            <a:bodyPr/>
            <a:lstStyle/>
            <a:p>
              <a:endParaRPr lang="zh-CN" altLang="en-US"/>
            </a:p>
          </p:txBody>
        </p:sp>
        <p:sp>
          <p:nvSpPr>
            <p:cNvPr id="13609" name="Freeform 120"/>
            <p:cNvSpPr>
              <a:spLocks/>
            </p:cNvSpPr>
            <p:nvPr/>
          </p:nvSpPr>
          <p:spPr bwMode="auto">
            <a:xfrm>
              <a:off x="301" y="1841"/>
              <a:ext cx="7" cy="7"/>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60000 65536"/>
                <a:gd name="T11" fmla="*/ 0 60000 65536"/>
                <a:gd name="T12" fmla="*/ 0 60000 65536"/>
                <a:gd name="T13" fmla="*/ 0 60000 65536"/>
                <a:gd name="T14" fmla="*/ 0 60000 65536"/>
                <a:gd name="T15" fmla="*/ 0 w 35"/>
                <a:gd name="T16" fmla="*/ 0 h 34"/>
                <a:gd name="T17" fmla="*/ 35 w 35"/>
                <a:gd name="T18" fmla="*/ 34 h 34"/>
              </a:gdLst>
              <a:ahLst/>
              <a:cxnLst>
                <a:cxn ang="T10">
                  <a:pos x="T0" y="T1"/>
                </a:cxn>
                <a:cxn ang="T11">
                  <a:pos x="T2" y="T3"/>
                </a:cxn>
                <a:cxn ang="T12">
                  <a:pos x="T4" y="T5"/>
                </a:cxn>
                <a:cxn ang="T13">
                  <a:pos x="T6" y="T7"/>
                </a:cxn>
                <a:cxn ang="T14">
                  <a:pos x="T8" y="T9"/>
                </a:cxn>
              </a:cxnLst>
              <a:rect l="T15" t="T16" r="T17" b="T18"/>
              <a:pathLst>
                <a:path w="35" h="34">
                  <a:moveTo>
                    <a:pt x="24" y="0"/>
                  </a:moveTo>
                  <a:lnTo>
                    <a:pt x="35" y="4"/>
                  </a:lnTo>
                  <a:lnTo>
                    <a:pt x="9" y="34"/>
                  </a:lnTo>
                  <a:lnTo>
                    <a:pt x="0" y="26"/>
                  </a:lnTo>
                  <a:lnTo>
                    <a:pt x="24" y="0"/>
                  </a:lnTo>
                  <a:close/>
                </a:path>
              </a:pathLst>
            </a:custGeom>
            <a:solidFill>
              <a:srgbClr val="FFC080"/>
            </a:solidFill>
            <a:ln w="9525">
              <a:noFill/>
              <a:round/>
              <a:headEnd/>
              <a:tailEnd/>
            </a:ln>
          </p:spPr>
          <p:txBody>
            <a:bodyPr/>
            <a:lstStyle/>
            <a:p>
              <a:endParaRPr lang="zh-CN" altLang="en-US"/>
            </a:p>
          </p:txBody>
        </p:sp>
        <p:sp>
          <p:nvSpPr>
            <p:cNvPr id="13610" name="Freeform 121"/>
            <p:cNvSpPr>
              <a:spLocks/>
            </p:cNvSpPr>
            <p:nvPr/>
          </p:nvSpPr>
          <p:spPr bwMode="auto">
            <a:xfrm>
              <a:off x="312" y="1815"/>
              <a:ext cx="9" cy="20"/>
            </a:xfrm>
            <a:custGeom>
              <a:avLst/>
              <a:gdLst>
                <a:gd name="T0" fmla="*/ 0 w 48"/>
                <a:gd name="T1" fmla="*/ 0 h 97"/>
                <a:gd name="T2" fmla="*/ 0 w 48"/>
                <a:gd name="T3" fmla="*/ 0 h 97"/>
                <a:gd name="T4" fmla="*/ 0 w 48"/>
                <a:gd name="T5" fmla="*/ 0 h 97"/>
                <a:gd name="T6" fmla="*/ 0 w 48"/>
                <a:gd name="T7" fmla="*/ 0 h 97"/>
                <a:gd name="T8" fmla="*/ 0 w 48"/>
                <a:gd name="T9" fmla="*/ 0 h 97"/>
                <a:gd name="T10" fmla="*/ 0 w 48"/>
                <a:gd name="T11" fmla="*/ 0 h 97"/>
                <a:gd name="T12" fmla="*/ 0 w 48"/>
                <a:gd name="T13" fmla="*/ 0 h 97"/>
                <a:gd name="T14" fmla="*/ 0 w 48"/>
                <a:gd name="T15" fmla="*/ 0 h 97"/>
                <a:gd name="T16" fmla="*/ 0 w 48"/>
                <a:gd name="T17" fmla="*/ 0 h 97"/>
                <a:gd name="T18" fmla="*/ 0 w 48"/>
                <a:gd name="T19" fmla="*/ 0 h 97"/>
                <a:gd name="T20" fmla="*/ 0 w 48"/>
                <a:gd name="T21" fmla="*/ 0 h 97"/>
                <a:gd name="T22" fmla="*/ 0 w 48"/>
                <a:gd name="T23" fmla="*/ 0 h 97"/>
                <a:gd name="T24" fmla="*/ 0 w 48"/>
                <a:gd name="T25" fmla="*/ 0 h 97"/>
                <a:gd name="T26" fmla="*/ 0 w 48"/>
                <a:gd name="T27" fmla="*/ 0 h 97"/>
                <a:gd name="T28" fmla="*/ 0 w 48"/>
                <a:gd name="T29" fmla="*/ 0 h 97"/>
                <a:gd name="T30" fmla="*/ 0 w 48"/>
                <a:gd name="T31" fmla="*/ 0 h 97"/>
                <a:gd name="T32" fmla="*/ 0 w 48"/>
                <a:gd name="T33" fmla="*/ 0 h 97"/>
                <a:gd name="T34" fmla="*/ 0 w 48"/>
                <a:gd name="T35" fmla="*/ 0 h 97"/>
                <a:gd name="T36" fmla="*/ 0 w 48"/>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97"/>
                <a:gd name="T59" fmla="*/ 48 w 48"/>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97">
                  <a:moveTo>
                    <a:pt x="0" y="23"/>
                  </a:moveTo>
                  <a:lnTo>
                    <a:pt x="4" y="43"/>
                  </a:lnTo>
                  <a:lnTo>
                    <a:pt x="6" y="51"/>
                  </a:lnTo>
                  <a:lnTo>
                    <a:pt x="7" y="64"/>
                  </a:lnTo>
                  <a:lnTo>
                    <a:pt x="5" y="73"/>
                  </a:lnTo>
                  <a:lnTo>
                    <a:pt x="7" y="84"/>
                  </a:lnTo>
                  <a:lnTo>
                    <a:pt x="14" y="95"/>
                  </a:lnTo>
                  <a:lnTo>
                    <a:pt x="21" y="96"/>
                  </a:lnTo>
                  <a:lnTo>
                    <a:pt x="34" y="97"/>
                  </a:lnTo>
                  <a:lnTo>
                    <a:pt x="43" y="91"/>
                  </a:lnTo>
                  <a:lnTo>
                    <a:pt x="46" y="88"/>
                  </a:lnTo>
                  <a:lnTo>
                    <a:pt x="48" y="77"/>
                  </a:lnTo>
                  <a:lnTo>
                    <a:pt x="48" y="59"/>
                  </a:lnTo>
                  <a:lnTo>
                    <a:pt x="48" y="48"/>
                  </a:lnTo>
                  <a:lnTo>
                    <a:pt x="46" y="32"/>
                  </a:lnTo>
                  <a:lnTo>
                    <a:pt x="44" y="22"/>
                  </a:lnTo>
                  <a:lnTo>
                    <a:pt x="36" y="0"/>
                  </a:lnTo>
                  <a:lnTo>
                    <a:pt x="7" y="1"/>
                  </a:lnTo>
                  <a:lnTo>
                    <a:pt x="0" y="23"/>
                  </a:lnTo>
                  <a:close/>
                </a:path>
              </a:pathLst>
            </a:custGeom>
            <a:solidFill>
              <a:srgbClr val="FFC080"/>
            </a:solidFill>
            <a:ln w="3175">
              <a:solidFill>
                <a:srgbClr val="402000"/>
              </a:solidFill>
              <a:round/>
              <a:headEnd/>
              <a:tailEnd/>
            </a:ln>
          </p:spPr>
          <p:txBody>
            <a:bodyPr/>
            <a:lstStyle/>
            <a:p>
              <a:endParaRPr lang="zh-CN" altLang="en-US"/>
            </a:p>
          </p:txBody>
        </p:sp>
        <p:sp>
          <p:nvSpPr>
            <p:cNvPr id="13611" name="Freeform 122"/>
            <p:cNvSpPr>
              <a:spLocks/>
            </p:cNvSpPr>
            <p:nvPr/>
          </p:nvSpPr>
          <p:spPr bwMode="auto">
            <a:xfrm>
              <a:off x="315" y="1828"/>
              <a:ext cx="5" cy="4"/>
            </a:xfrm>
            <a:custGeom>
              <a:avLst/>
              <a:gdLst>
                <a:gd name="T0" fmla="*/ 0 w 24"/>
                <a:gd name="T1" fmla="*/ 0 h 20"/>
                <a:gd name="T2" fmla="*/ 0 w 24"/>
                <a:gd name="T3" fmla="*/ 0 h 20"/>
                <a:gd name="T4" fmla="*/ 0 w 24"/>
                <a:gd name="T5" fmla="*/ 0 h 20"/>
                <a:gd name="T6" fmla="*/ 0 w 24"/>
                <a:gd name="T7" fmla="*/ 0 h 20"/>
                <a:gd name="T8" fmla="*/ 0 w 24"/>
                <a:gd name="T9" fmla="*/ 0 h 20"/>
                <a:gd name="T10" fmla="*/ 0 w 24"/>
                <a:gd name="T11" fmla="*/ 0 h 20"/>
                <a:gd name="T12" fmla="*/ 0 w 24"/>
                <a:gd name="T13" fmla="*/ 0 h 20"/>
                <a:gd name="T14" fmla="*/ 0 w 24"/>
                <a:gd name="T15" fmla="*/ 0 h 20"/>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0"/>
                <a:gd name="T26" fmla="*/ 24 w 24"/>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0">
                  <a:moveTo>
                    <a:pt x="24" y="5"/>
                  </a:moveTo>
                  <a:lnTo>
                    <a:pt x="12" y="0"/>
                  </a:lnTo>
                  <a:lnTo>
                    <a:pt x="3" y="1"/>
                  </a:lnTo>
                  <a:lnTo>
                    <a:pt x="0" y="5"/>
                  </a:lnTo>
                  <a:lnTo>
                    <a:pt x="1" y="20"/>
                  </a:lnTo>
                  <a:lnTo>
                    <a:pt x="3" y="8"/>
                  </a:lnTo>
                  <a:lnTo>
                    <a:pt x="5" y="4"/>
                  </a:lnTo>
                  <a:lnTo>
                    <a:pt x="24" y="5"/>
                  </a:lnTo>
                  <a:close/>
                </a:path>
              </a:pathLst>
            </a:custGeom>
            <a:solidFill>
              <a:srgbClr val="402000"/>
            </a:solidFill>
            <a:ln w="9525">
              <a:noFill/>
              <a:round/>
              <a:headEnd/>
              <a:tailEnd/>
            </a:ln>
          </p:spPr>
          <p:txBody>
            <a:bodyPr/>
            <a:lstStyle/>
            <a:p>
              <a:endParaRPr lang="zh-CN" altLang="en-US"/>
            </a:p>
          </p:txBody>
        </p:sp>
      </p:grpSp>
      <p:grpSp>
        <p:nvGrpSpPr>
          <p:cNvPr id="13328" name="Group 123"/>
          <p:cNvGrpSpPr>
            <a:grpSpLocks/>
          </p:cNvGrpSpPr>
          <p:nvPr/>
        </p:nvGrpSpPr>
        <p:grpSpPr bwMode="auto">
          <a:xfrm>
            <a:off x="595313" y="4716463"/>
            <a:ext cx="220662" cy="112712"/>
            <a:chOff x="375" y="2315"/>
            <a:chExt cx="139" cy="71"/>
          </a:xfrm>
        </p:grpSpPr>
        <p:sp>
          <p:nvSpPr>
            <p:cNvPr id="13592" name="Freeform 124"/>
            <p:cNvSpPr>
              <a:spLocks/>
            </p:cNvSpPr>
            <p:nvPr/>
          </p:nvSpPr>
          <p:spPr bwMode="auto">
            <a:xfrm>
              <a:off x="375" y="2315"/>
              <a:ext cx="139" cy="71"/>
            </a:xfrm>
            <a:custGeom>
              <a:avLst/>
              <a:gdLst>
                <a:gd name="T0" fmla="*/ 0 w 691"/>
                <a:gd name="T1" fmla="*/ 0 h 355"/>
                <a:gd name="T2" fmla="*/ 0 w 691"/>
                <a:gd name="T3" fmla="*/ 0 h 355"/>
                <a:gd name="T4" fmla="*/ 1 w 691"/>
                <a:gd name="T5" fmla="*/ 0 h 355"/>
                <a:gd name="T6" fmla="*/ 1 w 691"/>
                <a:gd name="T7" fmla="*/ 0 h 355"/>
                <a:gd name="T8" fmla="*/ 1 w 691"/>
                <a:gd name="T9" fmla="*/ 0 h 355"/>
                <a:gd name="T10" fmla="*/ 1 w 691"/>
                <a:gd name="T11" fmla="*/ 1 h 355"/>
                <a:gd name="T12" fmla="*/ 1 w 691"/>
                <a:gd name="T13" fmla="*/ 1 h 355"/>
                <a:gd name="T14" fmla="*/ 1 w 691"/>
                <a:gd name="T15" fmla="*/ 1 h 355"/>
                <a:gd name="T16" fmla="*/ 0 w 691"/>
                <a:gd name="T17" fmla="*/ 1 h 355"/>
                <a:gd name="T18" fmla="*/ 0 w 691"/>
                <a:gd name="T19" fmla="*/ 0 h 355"/>
                <a:gd name="T20" fmla="*/ 0 w 691"/>
                <a:gd name="T21" fmla="*/ 1 h 355"/>
                <a:gd name="T22" fmla="*/ 0 w 691"/>
                <a:gd name="T23" fmla="*/ 1 h 355"/>
                <a:gd name="T24" fmla="*/ 0 w 691"/>
                <a:gd name="T25" fmla="*/ 1 h 355"/>
                <a:gd name="T26" fmla="*/ 0 w 691"/>
                <a:gd name="T27" fmla="*/ 0 h 355"/>
                <a:gd name="T28" fmla="*/ 0 w 691"/>
                <a:gd name="T29" fmla="*/ 0 h 355"/>
                <a:gd name="T30" fmla="*/ 0 w 691"/>
                <a:gd name="T31" fmla="*/ 0 h 355"/>
                <a:gd name="T32" fmla="*/ 0 w 691"/>
                <a:gd name="T33" fmla="*/ 0 h 355"/>
                <a:gd name="T34" fmla="*/ 0 w 691"/>
                <a:gd name="T35" fmla="*/ 0 h 355"/>
                <a:gd name="T36" fmla="*/ 0 w 691"/>
                <a:gd name="T37" fmla="*/ 0 h 355"/>
                <a:gd name="T38" fmla="*/ 0 w 691"/>
                <a:gd name="T39" fmla="*/ 0 h 3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91"/>
                <a:gd name="T61" fmla="*/ 0 h 355"/>
                <a:gd name="T62" fmla="*/ 691 w 691"/>
                <a:gd name="T63" fmla="*/ 355 h 3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91" h="355">
                  <a:moveTo>
                    <a:pt x="279" y="11"/>
                  </a:moveTo>
                  <a:lnTo>
                    <a:pt x="274" y="104"/>
                  </a:lnTo>
                  <a:lnTo>
                    <a:pt x="455" y="189"/>
                  </a:lnTo>
                  <a:lnTo>
                    <a:pt x="607" y="226"/>
                  </a:lnTo>
                  <a:lnTo>
                    <a:pt x="691" y="263"/>
                  </a:lnTo>
                  <a:lnTo>
                    <a:pt x="687" y="313"/>
                  </a:lnTo>
                  <a:lnTo>
                    <a:pt x="577" y="343"/>
                  </a:lnTo>
                  <a:lnTo>
                    <a:pt x="413" y="355"/>
                  </a:lnTo>
                  <a:lnTo>
                    <a:pt x="274" y="331"/>
                  </a:lnTo>
                  <a:lnTo>
                    <a:pt x="188" y="307"/>
                  </a:lnTo>
                  <a:lnTo>
                    <a:pt x="183" y="334"/>
                  </a:lnTo>
                  <a:lnTo>
                    <a:pt x="74" y="331"/>
                  </a:lnTo>
                  <a:lnTo>
                    <a:pt x="7" y="318"/>
                  </a:lnTo>
                  <a:lnTo>
                    <a:pt x="7" y="270"/>
                  </a:lnTo>
                  <a:lnTo>
                    <a:pt x="0" y="242"/>
                  </a:lnTo>
                  <a:lnTo>
                    <a:pt x="0" y="173"/>
                  </a:lnTo>
                  <a:lnTo>
                    <a:pt x="18" y="135"/>
                  </a:lnTo>
                  <a:lnTo>
                    <a:pt x="53" y="91"/>
                  </a:lnTo>
                  <a:lnTo>
                    <a:pt x="60" y="0"/>
                  </a:lnTo>
                  <a:lnTo>
                    <a:pt x="279" y="11"/>
                  </a:lnTo>
                  <a:close/>
                </a:path>
              </a:pathLst>
            </a:custGeom>
            <a:solidFill>
              <a:srgbClr val="606060"/>
            </a:solidFill>
            <a:ln w="3175">
              <a:solidFill>
                <a:srgbClr val="000000"/>
              </a:solidFill>
              <a:round/>
              <a:headEnd/>
              <a:tailEnd/>
            </a:ln>
          </p:spPr>
          <p:txBody>
            <a:bodyPr/>
            <a:lstStyle/>
            <a:p>
              <a:endParaRPr lang="zh-CN" altLang="en-US"/>
            </a:p>
          </p:txBody>
        </p:sp>
        <p:sp>
          <p:nvSpPr>
            <p:cNvPr id="13593" name="Freeform 125"/>
            <p:cNvSpPr>
              <a:spLocks/>
            </p:cNvSpPr>
            <p:nvPr/>
          </p:nvSpPr>
          <p:spPr bwMode="auto">
            <a:xfrm>
              <a:off x="421" y="2341"/>
              <a:ext cx="42" cy="22"/>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60000 65536"/>
                <a:gd name="T11" fmla="*/ 0 60000 65536"/>
                <a:gd name="T12" fmla="*/ 0 60000 65536"/>
                <a:gd name="T13" fmla="*/ 0 60000 65536"/>
                <a:gd name="T14" fmla="*/ 0 60000 65536"/>
                <a:gd name="T15" fmla="*/ 0 w 208"/>
                <a:gd name="T16" fmla="*/ 0 h 110"/>
                <a:gd name="T17" fmla="*/ 208 w 208"/>
                <a:gd name="T18" fmla="*/ 110 h 110"/>
              </a:gdLst>
              <a:ahLst/>
              <a:cxnLst>
                <a:cxn ang="T10">
                  <a:pos x="T0" y="T1"/>
                </a:cxn>
                <a:cxn ang="T11">
                  <a:pos x="T2" y="T3"/>
                </a:cxn>
                <a:cxn ang="T12">
                  <a:pos x="T4" y="T5"/>
                </a:cxn>
                <a:cxn ang="T13">
                  <a:pos x="T6" y="T7"/>
                </a:cxn>
                <a:cxn ang="T14">
                  <a:pos x="T8" y="T9"/>
                </a:cxn>
              </a:cxnLst>
              <a:rect l="T15" t="T16" r="T17" b="T18"/>
              <a:pathLst>
                <a:path w="208" h="110">
                  <a:moveTo>
                    <a:pt x="53" y="0"/>
                  </a:moveTo>
                  <a:lnTo>
                    <a:pt x="0" y="58"/>
                  </a:lnTo>
                  <a:lnTo>
                    <a:pt x="186" y="110"/>
                  </a:lnTo>
                  <a:lnTo>
                    <a:pt x="208" y="70"/>
                  </a:lnTo>
                  <a:lnTo>
                    <a:pt x="53" y="0"/>
                  </a:lnTo>
                  <a:close/>
                </a:path>
              </a:pathLst>
            </a:custGeom>
            <a:solidFill>
              <a:srgbClr val="808080"/>
            </a:solidFill>
            <a:ln w="9525">
              <a:noFill/>
              <a:round/>
              <a:headEnd/>
              <a:tailEnd/>
            </a:ln>
          </p:spPr>
          <p:txBody>
            <a:bodyPr/>
            <a:lstStyle/>
            <a:p>
              <a:endParaRPr lang="zh-CN" altLang="en-US"/>
            </a:p>
          </p:txBody>
        </p:sp>
        <p:sp>
          <p:nvSpPr>
            <p:cNvPr id="13594" name="Freeform 126"/>
            <p:cNvSpPr>
              <a:spLocks/>
            </p:cNvSpPr>
            <p:nvPr/>
          </p:nvSpPr>
          <p:spPr bwMode="auto">
            <a:xfrm>
              <a:off x="463" y="2356"/>
              <a:ext cx="46" cy="13"/>
            </a:xfrm>
            <a:custGeom>
              <a:avLst/>
              <a:gdLst>
                <a:gd name="T0" fmla="*/ 0 w 233"/>
                <a:gd name="T1" fmla="*/ 0 h 67"/>
                <a:gd name="T2" fmla="*/ 0 w 233"/>
                <a:gd name="T3" fmla="*/ 0 h 67"/>
                <a:gd name="T4" fmla="*/ 0 w 233"/>
                <a:gd name="T5" fmla="*/ 0 h 67"/>
                <a:gd name="T6" fmla="*/ 0 w 233"/>
                <a:gd name="T7" fmla="*/ 0 h 67"/>
                <a:gd name="T8" fmla="*/ 0 w 233"/>
                <a:gd name="T9" fmla="*/ 0 h 67"/>
                <a:gd name="T10" fmla="*/ 0 w 233"/>
                <a:gd name="T11" fmla="*/ 0 h 67"/>
                <a:gd name="T12" fmla="*/ 0 w 233"/>
                <a:gd name="T13" fmla="*/ 0 h 67"/>
                <a:gd name="T14" fmla="*/ 0 60000 65536"/>
                <a:gd name="T15" fmla="*/ 0 60000 65536"/>
                <a:gd name="T16" fmla="*/ 0 60000 65536"/>
                <a:gd name="T17" fmla="*/ 0 60000 65536"/>
                <a:gd name="T18" fmla="*/ 0 60000 65536"/>
                <a:gd name="T19" fmla="*/ 0 60000 65536"/>
                <a:gd name="T20" fmla="*/ 0 60000 65536"/>
                <a:gd name="T21" fmla="*/ 0 w 233"/>
                <a:gd name="T22" fmla="*/ 0 h 67"/>
                <a:gd name="T23" fmla="*/ 233 w 233"/>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67">
                  <a:moveTo>
                    <a:pt x="27" y="0"/>
                  </a:moveTo>
                  <a:lnTo>
                    <a:pt x="0" y="32"/>
                  </a:lnTo>
                  <a:lnTo>
                    <a:pt x="115" y="62"/>
                  </a:lnTo>
                  <a:lnTo>
                    <a:pt x="168" y="67"/>
                  </a:lnTo>
                  <a:lnTo>
                    <a:pt x="233" y="64"/>
                  </a:lnTo>
                  <a:lnTo>
                    <a:pt x="165" y="30"/>
                  </a:lnTo>
                  <a:lnTo>
                    <a:pt x="27" y="0"/>
                  </a:lnTo>
                  <a:close/>
                </a:path>
              </a:pathLst>
            </a:custGeom>
            <a:solidFill>
              <a:srgbClr val="808080"/>
            </a:solidFill>
            <a:ln w="9525">
              <a:noFill/>
              <a:round/>
              <a:headEnd/>
              <a:tailEnd/>
            </a:ln>
          </p:spPr>
          <p:txBody>
            <a:bodyPr/>
            <a:lstStyle/>
            <a:p>
              <a:endParaRPr lang="zh-CN" altLang="en-US"/>
            </a:p>
          </p:txBody>
        </p:sp>
        <p:sp>
          <p:nvSpPr>
            <p:cNvPr id="13595" name="Freeform 127"/>
            <p:cNvSpPr>
              <a:spLocks/>
            </p:cNvSpPr>
            <p:nvPr/>
          </p:nvSpPr>
          <p:spPr bwMode="auto">
            <a:xfrm>
              <a:off x="376" y="2341"/>
              <a:ext cx="134" cy="41"/>
            </a:xfrm>
            <a:custGeom>
              <a:avLst/>
              <a:gdLst>
                <a:gd name="T0" fmla="*/ 1 w 670"/>
                <a:gd name="T1" fmla="*/ 0 h 209"/>
                <a:gd name="T2" fmla="*/ 1 w 670"/>
                <a:gd name="T3" fmla="*/ 0 h 209"/>
                <a:gd name="T4" fmla="*/ 1 w 670"/>
                <a:gd name="T5" fmla="*/ 0 h 209"/>
                <a:gd name="T6" fmla="*/ 1 w 670"/>
                <a:gd name="T7" fmla="*/ 0 h 209"/>
                <a:gd name="T8" fmla="*/ 1 w 670"/>
                <a:gd name="T9" fmla="*/ 0 h 209"/>
                <a:gd name="T10" fmla="*/ 0 w 670"/>
                <a:gd name="T11" fmla="*/ 0 h 209"/>
                <a:gd name="T12" fmla="*/ 0 w 670"/>
                <a:gd name="T13" fmla="*/ 0 h 209"/>
                <a:gd name="T14" fmla="*/ 0 w 670"/>
                <a:gd name="T15" fmla="*/ 0 h 209"/>
                <a:gd name="T16" fmla="*/ 0 w 670"/>
                <a:gd name="T17" fmla="*/ 0 h 209"/>
                <a:gd name="T18" fmla="*/ 0 w 670"/>
                <a:gd name="T19" fmla="*/ 0 h 209"/>
                <a:gd name="T20" fmla="*/ 0 w 670"/>
                <a:gd name="T21" fmla="*/ 0 h 209"/>
                <a:gd name="T22" fmla="*/ 0 w 670"/>
                <a:gd name="T23" fmla="*/ 0 h 209"/>
                <a:gd name="T24" fmla="*/ 0 w 670"/>
                <a:gd name="T25" fmla="*/ 0 h 209"/>
                <a:gd name="T26" fmla="*/ 0 w 670"/>
                <a:gd name="T27" fmla="*/ 0 h 209"/>
                <a:gd name="T28" fmla="*/ 0 w 670"/>
                <a:gd name="T29" fmla="*/ 0 h 209"/>
                <a:gd name="T30" fmla="*/ 1 w 670"/>
                <a:gd name="T31" fmla="*/ 0 h 209"/>
                <a:gd name="T32" fmla="*/ 1 w 670"/>
                <a:gd name="T33" fmla="*/ 0 h 209"/>
                <a:gd name="T34" fmla="*/ 1 w 670"/>
                <a:gd name="T35" fmla="*/ 0 h 209"/>
                <a:gd name="T36" fmla="*/ 1 w 670"/>
                <a:gd name="T37" fmla="*/ 0 h 2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0"/>
                <a:gd name="T58" fmla="*/ 0 h 209"/>
                <a:gd name="T59" fmla="*/ 670 w 670"/>
                <a:gd name="T60" fmla="*/ 209 h 2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0" h="209">
                  <a:moveTo>
                    <a:pt x="670" y="178"/>
                  </a:moveTo>
                  <a:lnTo>
                    <a:pt x="670" y="146"/>
                  </a:lnTo>
                  <a:lnTo>
                    <a:pt x="582" y="155"/>
                  </a:lnTo>
                  <a:lnTo>
                    <a:pt x="442" y="134"/>
                  </a:lnTo>
                  <a:lnTo>
                    <a:pt x="361" y="116"/>
                  </a:lnTo>
                  <a:lnTo>
                    <a:pt x="206" y="66"/>
                  </a:lnTo>
                  <a:lnTo>
                    <a:pt x="140" y="58"/>
                  </a:lnTo>
                  <a:lnTo>
                    <a:pt x="73" y="34"/>
                  </a:lnTo>
                  <a:lnTo>
                    <a:pt x="40" y="0"/>
                  </a:lnTo>
                  <a:lnTo>
                    <a:pt x="0" y="43"/>
                  </a:lnTo>
                  <a:lnTo>
                    <a:pt x="0" y="132"/>
                  </a:lnTo>
                  <a:lnTo>
                    <a:pt x="49" y="146"/>
                  </a:lnTo>
                  <a:lnTo>
                    <a:pt x="170" y="162"/>
                  </a:lnTo>
                  <a:lnTo>
                    <a:pt x="218" y="167"/>
                  </a:lnTo>
                  <a:lnTo>
                    <a:pt x="298" y="196"/>
                  </a:lnTo>
                  <a:lnTo>
                    <a:pt x="388" y="209"/>
                  </a:lnTo>
                  <a:lnTo>
                    <a:pt x="452" y="209"/>
                  </a:lnTo>
                  <a:lnTo>
                    <a:pt x="553" y="209"/>
                  </a:lnTo>
                  <a:lnTo>
                    <a:pt x="670" y="178"/>
                  </a:lnTo>
                  <a:close/>
                </a:path>
              </a:pathLst>
            </a:custGeom>
            <a:solidFill>
              <a:srgbClr val="808080"/>
            </a:solidFill>
            <a:ln w="9525">
              <a:noFill/>
              <a:round/>
              <a:headEnd/>
              <a:tailEnd/>
            </a:ln>
          </p:spPr>
          <p:txBody>
            <a:bodyPr/>
            <a:lstStyle/>
            <a:p>
              <a:endParaRPr lang="zh-CN" altLang="en-US"/>
            </a:p>
          </p:txBody>
        </p:sp>
        <p:sp>
          <p:nvSpPr>
            <p:cNvPr id="13596" name="Freeform 128"/>
            <p:cNvSpPr>
              <a:spLocks/>
            </p:cNvSpPr>
            <p:nvPr/>
          </p:nvSpPr>
          <p:spPr bwMode="auto">
            <a:xfrm>
              <a:off x="386" y="2317"/>
              <a:ext cx="44" cy="34"/>
            </a:xfrm>
            <a:custGeom>
              <a:avLst/>
              <a:gdLst>
                <a:gd name="T0" fmla="*/ 0 w 219"/>
                <a:gd name="T1" fmla="*/ 0 h 171"/>
                <a:gd name="T2" fmla="*/ 0 w 219"/>
                <a:gd name="T3" fmla="*/ 0 h 171"/>
                <a:gd name="T4" fmla="*/ 0 w 219"/>
                <a:gd name="T5" fmla="*/ 0 h 171"/>
                <a:gd name="T6" fmla="*/ 0 w 219"/>
                <a:gd name="T7" fmla="*/ 0 h 171"/>
                <a:gd name="T8" fmla="*/ 0 w 219"/>
                <a:gd name="T9" fmla="*/ 0 h 171"/>
                <a:gd name="T10" fmla="*/ 0 w 219"/>
                <a:gd name="T11" fmla="*/ 0 h 171"/>
                <a:gd name="T12" fmla="*/ 0 w 219"/>
                <a:gd name="T13" fmla="*/ 0 h 171"/>
                <a:gd name="T14" fmla="*/ 0 w 219"/>
                <a:gd name="T15" fmla="*/ 0 h 171"/>
                <a:gd name="T16" fmla="*/ 0 w 219"/>
                <a:gd name="T17" fmla="*/ 0 h 171"/>
                <a:gd name="T18" fmla="*/ 0 w 219"/>
                <a:gd name="T19" fmla="*/ 0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171"/>
                <a:gd name="T32" fmla="*/ 219 w 2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171">
                  <a:moveTo>
                    <a:pt x="214" y="11"/>
                  </a:moveTo>
                  <a:lnTo>
                    <a:pt x="207" y="96"/>
                  </a:lnTo>
                  <a:lnTo>
                    <a:pt x="219" y="114"/>
                  </a:lnTo>
                  <a:lnTo>
                    <a:pt x="170" y="171"/>
                  </a:lnTo>
                  <a:lnTo>
                    <a:pt x="103" y="171"/>
                  </a:lnTo>
                  <a:lnTo>
                    <a:pt x="26" y="146"/>
                  </a:lnTo>
                  <a:lnTo>
                    <a:pt x="0" y="112"/>
                  </a:lnTo>
                  <a:lnTo>
                    <a:pt x="15" y="89"/>
                  </a:lnTo>
                  <a:lnTo>
                    <a:pt x="20" y="0"/>
                  </a:lnTo>
                  <a:lnTo>
                    <a:pt x="214" y="11"/>
                  </a:lnTo>
                  <a:close/>
                </a:path>
              </a:pathLst>
            </a:custGeom>
            <a:solidFill>
              <a:srgbClr val="A0A0A0"/>
            </a:solidFill>
            <a:ln w="9525">
              <a:noFill/>
              <a:round/>
              <a:headEnd/>
              <a:tailEnd/>
            </a:ln>
          </p:spPr>
          <p:txBody>
            <a:bodyPr/>
            <a:lstStyle/>
            <a:p>
              <a:endParaRPr lang="zh-CN" altLang="en-US"/>
            </a:p>
          </p:txBody>
        </p:sp>
      </p:grpSp>
      <p:grpSp>
        <p:nvGrpSpPr>
          <p:cNvPr id="13329" name="Group 129"/>
          <p:cNvGrpSpPr>
            <a:grpSpLocks/>
          </p:cNvGrpSpPr>
          <p:nvPr/>
        </p:nvGrpSpPr>
        <p:grpSpPr bwMode="auto">
          <a:xfrm>
            <a:off x="600075" y="4519613"/>
            <a:ext cx="92075" cy="225425"/>
            <a:chOff x="378" y="2191"/>
            <a:chExt cx="58" cy="142"/>
          </a:xfrm>
        </p:grpSpPr>
        <p:sp>
          <p:nvSpPr>
            <p:cNvPr id="13590" name="Freeform 130"/>
            <p:cNvSpPr>
              <a:spLocks/>
            </p:cNvSpPr>
            <p:nvPr/>
          </p:nvSpPr>
          <p:spPr bwMode="auto">
            <a:xfrm>
              <a:off x="378" y="2191"/>
              <a:ext cx="58" cy="142"/>
            </a:xfrm>
            <a:custGeom>
              <a:avLst/>
              <a:gdLst>
                <a:gd name="T0" fmla="*/ 0 w 292"/>
                <a:gd name="T1" fmla="*/ 0 h 710"/>
                <a:gd name="T2" fmla="*/ 0 w 292"/>
                <a:gd name="T3" fmla="*/ 0 h 710"/>
                <a:gd name="T4" fmla="*/ 0 w 292"/>
                <a:gd name="T5" fmla="*/ 1 h 710"/>
                <a:gd name="T6" fmla="*/ 0 w 292"/>
                <a:gd name="T7" fmla="*/ 1 h 710"/>
                <a:gd name="T8" fmla="*/ 0 w 292"/>
                <a:gd name="T9" fmla="*/ 1 h 710"/>
                <a:gd name="T10" fmla="*/ 0 w 292"/>
                <a:gd name="T11" fmla="*/ 1 h 710"/>
                <a:gd name="T12" fmla="*/ 0 w 292"/>
                <a:gd name="T13" fmla="*/ 0 h 710"/>
                <a:gd name="T14" fmla="*/ 0 w 292"/>
                <a:gd name="T15" fmla="*/ 0 h 710"/>
                <a:gd name="T16" fmla="*/ 0 60000 65536"/>
                <a:gd name="T17" fmla="*/ 0 60000 65536"/>
                <a:gd name="T18" fmla="*/ 0 60000 65536"/>
                <a:gd name="T19" fmla="*/ 0 60000 65536"/>
                <a:gd name="T20" fmla="*/ 0 60000 65536"/>
                <a:gd name="T21" fmla="*/ 0 60000 65536"/>
                <a:gd name="T22" fmla="*/ 0 60000 65536"/>
                <a:gd name="T23" fmla="*/ 0 60000 65536"/>
                <a:gd name="T24" fmla="*/ 0 w 292"/>
                <a:gd name="T25" fmla="*/ 0 h 710"/>
                <a:gd name="T26" fmla="*/ 292 w 292"/>
                <a:gd name="T27" fmla="*/ 710 h 7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2" h="710">
                  <a:moveTo>
                    <a:pt x="24" y="15"/>
                  </a:moveTo>
                  <a:lnTo>
                    <a:pt x="6" y="256"/>
                  </a:lnTo>
                  <a:lnTo>
                    <a:pt x="10" y="454"/>
                  </a:lnTo>
                  <a:lnTo>
                    <a:pt x="0" y="678"/>
                  </a:lnTo>
                  <a:lnTo>
                    <a:pt x="144" y="710"/>
                  </a:lnTo>
                  <a:lnTo>
                    <a:pt x="283" y="710"/>
                  </a:lnTo>
                  <a:lnTo>
                    <a:pt x="292" y="0"/>
                  </a:lnTo>
                  <a:lnTo>
                    <a:pt x="24" y="15"/>
                  </a:lnTo>
                  <a:close/>
                </a:path>
              </a:pathLst>
            </a:custGeom>
            <a:solidFill>
              <a:srgbClr val="606060"/>
            </a:solidFill>
            <a:ln w="3175">
              <a:solidFill>
                <a:srgbClr val="000000"/>
              </a:solidFill>
              <a:round/>
              <a:headEnd/>
              <a:tailEnd/>
            </a:ln>
          </p:spPr>
          <p:txBody>
            <a:bodyPr/>
            <a:lstStyle/>
            <a:p>
              <a:endParaRPr lang="zh-CN" altLang="en-US"/>
            </a:p>
          </p:txBody>
        </p:sp>
        <p:sp>
          <p:nvSpPr>
            <p:cNvPr id="13591" name="Freeform 131"/>
            <p:cNvSpPr>
              <a:spLocks/>
            </p:cNvSpPr>
            <p:nvPr/>
          </p:nvSpPr>
          <p:spPr bwMode="auto">
            <a:xfrm>
              <a:off x="383" y="2193"/>
              <a:ext cx="50" cy="136"/>
            </a:xfrm>
            <a:custGeom>
              <a:avLst/>
              <a:gdLst>
                <a:gd name="T0" fmla="*/ 0 w 252"/>
                <a:gd name="T1" fmla="*/ 0 h 681"/>
                <a:gd name="T2" fmla="*/ 0 w 252"/>
                <a:gd name="T3" fmla="*/ 0 h 681"/>
                <a:gd name="T4" fmla="*/ 0 w 252"/>
                <a:gd name="T5" fmla="*/ 1 h 681"/>
                <a:gd name="T6" fmla="*/ 0 w 252"/>
                <a:gd name="T7" fmla="*/ 1 h 681"/>
                <a:gd name="T8" fmla="*/ 0 w 252"/>
                <a:gd name="T9" fmla="*/ 1 h 681"/>
                <a:gd name="T10" fmla="*/ 0 w 252"/>
                <a:gd name="T11" fmla="*/ 1 h 681"/>
                <a:gd name="T12" fmla="*/ 0 w 252"/>
                <a:gd name="T13" fmla="*/ 0 h 681"/>
                <a:gd name="T14" fmla="*/ 0 w 252"/>
                <a:gd name="T15" fmla="*/ 0 h 681"/>
                <a:gd name="T16" fmla="*/ 0 60000 65536"/>
                <a:gd name="T17" fmla="*/ 0 60000 65536"/>
                <a:gd name="T18" fmla="*/ 0 60000 65536"/>
                <a:gd name="T19" fmla="*/ 0 60000 65536"/>
                <a:gd name="T20" fmla="*/ 0 60000 65536"/>
                <a:gd name="T21" fmla="*/ 0 60000 65536"/>
                <a:gd name="T22" fmla="*/ 0 60000 65536"/>
                <a:gd name="T23" fmla="*/ 0 60000 65536"/>
                <a:gd name="T24" fmla="*/ 0 w 252"/>
                <a:gd name="T25" fmla="*/ 0 h 681"/>
                <a:gd name="T26" fmla="*/ 252 w 252"/>
                <a:gd name="T27" fmla="*/ 681 h 6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2" h="681">
                  <a:moveTo>
                    <a:pt x="23" y="21"/>
                  </a:moveTo>
                  <a:lnTo>
                    <a:pt x="0" y="223"/>
                  </a:lnTo>
                  <a:lnTo>
                    <a:pt x="5" y="385"/>
                  </a:lnTo>
                  <a:lnTo>
                    <a:pt x="5" y="633"/>
                  </a:lnTo>
                  <a:lnTo>
                    <a:pt x="128" y="681"/>
                  </a:lnTo>
                  <a:lnTo>
                    <a:pt x="238" y="681"/>
                  </a:lnTo>
                  <a:lnTo>
                    <a:pt x="252" y="0"/>
                  </a:lnTo>
                  <a:lnTo>
                    <a:pt x="23" y="21"/>
                  </a:lnTo>
                  <a:close/>
                </a:path>
              </a:pathLst>
            </a:custGeom>
            <a:solidFill>
              <a:srgbClr val="808080"/>
            </a:solidFill>
            <a:ln w="9525">
              <a:noFill/>
              <a:round/>
              <a:headEnd/>
              <a:tailEnd/>
            </a:ln>
          </p:spPr>
          <p:txBody>
            <a:bodyPr/>
            <a:lstStyle/>
            <a:p>
              <a:endParaRPr lang="zh-CN" altLang="en-US"/>
            </a:p>
          </p:txBody>
        </p:sp>
      </p:grpSp>
      <p:grpSp>
        <p:nvGrpSpPr>
          <p:cNvPr id="13330" name="Group 132"/>
          <p:cNvGrpSpPr>
            <a:grpSpLocks/>
          </p:cNvGrpSpPr>
          <p:nvPr/>
        </p:nvGrpSpPr>
        <p:grpSpPr bwMode="auto">
          <a:xfrm>
            <a:off x="647700" y="4748213"/>
            <a:ext cx="223838" cy="112712"/>
            <a:chOff x="408" y="2335"/>
            <a:chExt cx="141" cy="71"/>
          </a:xfrm>
        </p:grpSpPr>
        <p:sp>
          <p:nvSpPr>
            <p:cNvPr id="13585" name="Freeform 133"/>
            <p:cNvSpPr>
              <a:spLocks/>
            </p:cNvSpPr>
            <p:nvPr/>
          </p:nvSpPr>
          <p:spPr bwMode="auto">
            <a:xfrm>
              <a:off x="408" y="2335"/>
              <a:ext cx="141" cy="71"/>
            </a:xfrm>
            <a:custGeom>
              <a:avLst/>
              <a:gdLst>
                <a:gd name="T0" fmla="*/ 0 w 703"/>
                <a:gd name="T1" fmla="*/ 0 h 356"/>
                <a:gd name="T2" fmla="*/ 0 w 703"/>
                <a:gd name="T3" fmla="*/ 0 h 356"/>
                <a:gd name="T4" fmla="*/ 1 w 703"/>
                <a:gd name="T5" fmla="*/ 0 h 356"/>
                <a:gd name="T6" fmla="*/ 1 w 703"/>
                <a:gd name="T7" fmla="*/ 0 h 356"/>
                <a:gd name="T8" fmla="*/ 1 w 703"/>
                <a:gd name="T9" fmla="*/ 0 h 356"/>
                <a:gd name="T10" fmla="*/ 1 w 703"/>
                <a:gd name="T11" fmla="*/ 1 h 356"/>
                <a:gd name="T12" fmla="*/ 1 w 703"/>
                <a:gd name="T13" fmla="*/ 1 h 356"/>
                <a:gd name="T14" fmla="*/ 1 w 703"/>
                <a:gd name="T15" fmla="*/ 1 h 356"/>
                <a:gd name="T16" fmla="*/ 0 w 703"/>
                <a:gd name="T17" fmla="*/ 1 h 356"/>
                <a:gd name="T18" fmla="*/ 0 w 703"/>
                <a:gd name="T19" fmla="*/ 0 h 356"/>
                <a:gd name="T20" fmla="*/ 0 w 703"/>
                <a:gd name="T21" fmla="*/ 1 h 356"/>
                <a:gd name="T22" fmla="*/ 0 w 703"/>
                <a:gd name="T23" fmla="*/ 1 h 356"/>
                <a:gd name="T24" fmla="*/ 0 w 703"/>
                <a:gd name="T25" fmla="*/ 1 h 356"/>
                <a:gd name="T26" fmla="*/ 0 w 703"/>
                <a:gd name="T27" fmla="*/ 0 h 356"/>
                <a:gd name="T28" fmla="*/ 0 w 703"/>
                <a:gd name="T29" fmla="*/ 0 h 356"/>
                <a:gd name="T30" fmla="*/ 0 w 703"/>
                <a:gd name="T31" fmla="*/ 0 h 356"/>
                <a:gd name="T32" fmla="*/ 0 w 703"/>
                <a:gd name="T33" fmla="*/ 0 h 356"/>
                <a:gd name="T34" fmla="*/ 0 w 703"/>
                <a:gd name="T35" fmla="*/ 0 h 356"/>
                <a:gd name="T36" fmla="*/ 0 w 703"/>
                <a:gd name="T37" fmla="*/ 0 h 356"/>
                <a:gd name="T38" fmla="*/ 0 w 703"/>
                <a:gd name="T39" fmla="*/ 0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3"/>
                <a:gd name="T61" fmla="*/ 0 h 356"/>
                <a:gd name="T62" fmla="*/ 703 w 703"/>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3" h="356">
                  <a:moveTo>
                    <a:pt x="285" y="13"/>
                  </a:moveTo>
                  <a:lnTo>
                    <a:pt x="280" y="104"/>
                  </a:lnTo>
                  <a:lnTo>
                    <a:pt x="463" y="191"/>
                  </a:lnTo>
                  <a:lnTo>
                    <a:pt x="617" y="227"/>
                  </a:lnTo>
                  <a:lnTo>
                    <a:pt x="703" y="264"/>
                  </a:lnTo>
                  <a:lnTo>
                    <a:pt x="698" y="314"/>
                  </a:lnTo>
                  <a:lnTo>
                    <a:pt x="588" y="345"/>
                  </a:lnTo>
                  <a:lnTo>
                    <a:pt x="420" y="356"/>
                  </a:lnTo>
                  <a:lnTo>
                    <a:pt x="280" y="332"/>
                  </a:lnTo>
                  <a:lnTo>
                    <a:pt x="194" y="307"/>
                  </a:lnTo>
                  <a:lnTo>
                    <a:pt x="188" y="335"/>
                  </a:lnTo>
                  <a:lnTo>
                    <a:pt x="76" y="332"/>
                  </a:lnTo>
                  <a:lnTo>
                    <a:pt x="8" y="320"/>
                  </a:lnTo>
                  <a:lnTo>
                    <a:pt x="8" y="271"/>
                  </a:lnTo>
                  <a:lnTo>
                    <a:pt x="0" y="243"/>
                  </a:lnTo>
                  <a:lnTo>
                    <a:pt x="0" y="174"/>
                  </a:lnTo>
                  <a:lnTo>
                    <a:pt x="22" y="136"/>
                  </a:lnTo>
                  <a:lnTo>
                    <a:pt x="56" y="94"/>
                  </a:lnTo>
                  <a:lnTo>
                    <a:pt x="64" y="0"/>
                  </a:lnTo>
                  <a:lnTo>
                    <a:pt x="285" y="13"/>
                  </a:lnTo>
                  <a:close/>
                </a:path>
              </a:pathLst>
            </a:custGeom>
            <a:solidFill>
              <a:srgbClr val="606060"/>
            </a:solidFill>
            <a:ln w="3175">
              <a:solidFill>
                <a:srgbClr val="000000"/>
              </a:solidFill>
              <a:round/>
              <a:headEnd/>
              <a:tailEnd/>
            </a:ln>
          </p:spPr>
          <p:txBody>
            <a:bodyPr/>
            <a:lstStyle/>
            <a:p>
              <a:endParaRPr lang="zh-CN" altLang="en-US"/>
            </a:p>
          </p:txBody>
        </p:sp>
        <p:sp>
          <p:nvSpPr>
            <p:cNvPr id="13586" name="Freeform 134"/>
            <p:cNvSpPr>
              <a:spLocks/>
            </p:cNvSpPr>
            <p:nvPr/>
          </p:nvSpPr>
          <p:spPr bwMode="auto">
            <a:xfrm>
              <a:off x="455" y="2361"/>
              <a:ext cx="42" cy="22"/>
            </a:xfrm>
            <a:custGeom>
              <a:avLst/>
              <a:gdLst>
                <a:gd name="T0" fmla="*/ 0 w 210"/>
                <a:gd name="T1" fmla="*/ 0 h 111"/>
                <a:gd name="T2" fmla="*/ 0 w 210"/>
                <a:gd name="T3" fmla="*/ 0 h 111"/>
                <a:gd name="T4" fmla="*/ 0 w 210"/>
                <a:gd name="T5" fmla="*/ 0 h 111"/>
                <a:gd name="T6" fmla="*/ 0 w 210"/>
                <a:gd name="T7" fmla="*/ 0 h 111"/>
                <a:gd name="T8" fmla="*/ 0 w 210"/>
                <a:gd name="T9" fmla="*/ 0 h 111"/>
                <a:gd name="T10" fmla="*/ 0 60000 65536"/>
                <a:gd name="T11" fmla="*/ 0 60000 65536"/>
                <a:gd name="T12" fmla="*/ 0 60000 65536"/>
                <a:gd name="T13" fmla="*/ 0 60000 65536"/>
                <a:gd name="T14" fmla="*/ 0 60000 65536"/>
                <a:gd name="T15" fmla="*/ 0 w 210"/>
                <a:gd name="T16" fmla="*/ 0 h 111"/>
                <a:gd name="T17" fmla="*/ 210 w 210"/>
                <a:gd name="T18" fmla="*/ 111 h 111"/>
              </a:gdLst>
              <a:ahLst/>
              <a:cxnLst>
                <a:cxn ang="T10">
                  <a:pos x="T0" y="T1"/>
                </a:cxn>
                <a:cxn ang="T11">
                  <a:pos x="T2" y="T3"/>
                </a:cxn>
                <a:cxn ang="T12">
                  <a:pos x="T4" y="T5"/>
                </a:cxn>
                <a:cxn ang="T13">
                  <a:pos x="T6" y="T7"/>
                </a:cxn>
                <a:cxn ang="T14">
                  <a:pos x="T8" y="T9"/>
                </a:cxn>
              </a:cxnLst>
              <a:rect l="T15" t="T16" r="T17" b="T18"/>
              <a:pathLst>
                <a:path w="210" h="111">
                  <a:moveTo>
                    <a:pt x="53" y="0"/>
                  </a:moveTo>
                  <a:lnTo>
                    <a:pt x="0" y="60"/>
                  </a:lnTo>
                  <a:lnTo>
                    <a:pt x="187" y="111"/>
                  </a:lnTo>
                  <a:lnTo>
                    <a:pt x="210" y="71"/>
                  </a:lnTo>
                  <a:lnTo>
                    <a:pt x="53" y="0"/>
                  </a:lnTo>
                  <a:close/>
                </a:path>
              </a:pathLst>
            </a:custGeom>
            <a:solidFill>
              <a:srgbClr val="808080"/>
            </a:solidFill>
            <a:ln w="9525">
              <a:noFill/>
              <a:round/>
              <a:headEnd/>
              <a:tailEnd/>
            </a:ln>
          </p:spPr>
          <p:txBody>
            <a:bodyPr/>
            <a:lstStyle/>
            <a:p>
              <a:endParaRPr lang="zh-CN" altLang="en-US"/>
            </a:p>
          </p:txBody>
        </p:sp>
        <p:sp>
          <p:nvSpPr>
            <p:cNvPr id="13587" name="Freeform 135"/>
            <p:cNvSpPr>
              <a:spLocks/>
            </p:cNvSpPr>
            <p:nvPr/>
          </p:nvSpPr>
          <p:spPr bwMode="auto">
            <a:xfrm>
              <a:off x="497" y="2377"/>
              <a:ext cx="47" cy="13"/>
            </a:xfrm>
            <a:custGeom>
              <a:avLst/>
              <a:gdLst>
                <a:gd name="T0" fmla="*/ 0 w 237"/>
                <a:gd name="T1" fmla="*/ 0 h 66"/>
                <a:gd name="T2" fmla="*/ 0 w 237"/>
                <a:gd name="T3" fmla="*/ 0 h 66"/>
                <a:gd name="T4" fmla="*/ 0 w 237"/>
                <a:gd name="T5" fmla="*/ 0 h 66"/>
                <a:gd name="T6" fmla="*/ 0 w 237"/>
                <a:gd name="T7" fmla="*/ 0 h 66"/>
                <a:gd name="T8" fmla="*/ 0 w 237"/>
                <a:gd name="T9" fmla="*/ 0 h 66"/>
                <a:gd name="T10" fmla="*/ 0 w 237"/>
                <a:gd name="T11" fmla="*/ 0 h 66"/>
                <a:gd name="T12" fmla="*/ 0 w 237"/>
                <a:gd name="T13" fmla="*/ 0 h 66"/>
                <a:gd name="T14" fmla="*/ 0 60000 65536"/>
                <a:gd name="T15" fmla="*/ 0 60000 65536"/>
                <a:gd name="T16" fmla="*/ 0 60000 65536"/>
                <a:gd name="T17" fmla="*/ 0 60000 65536"/>
                <a:gd name="T18" fmla="*/ 0 60000 65536"/>
                <a:gd name="T19" fmla="*/ 0 60000 65536"/>
                <a:gd name="T20" fmla="*/ 0 60000 65536"/>
                <a:gd name="T21" fmla="*/ 0 w 237"/>
                <a:gd name="T22" fmla="*/ 0 h 66"/>
                <a:gd name="T23" fmla="*/ 237 w 237"/>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66">
                  <a:moveTo>
                    <a:pt x="27" y="0"/>
                  </a:moveTo>
                  <a:lnTo>
                    <a:pt x="0" y="31"/>
                  </a:lnTo>
                  <a:lnTo>
                    <a:pt x="116" y="59"/>
                  </a:lnTo>
                  <a:lnTo>
                    <a:pt x="171" y="66"/>
                  </a:lnTo>
                  <a:lnTo>
                    <a:pt x="237" y="61"/>
                  </a:lnTo>
                  <a:lnTo>
                    <a:pt x="168" y="28"/>
                  </a:lnTo>
                  <a:lnTo>
                    <a:pt x="27" y="0"/>
                  </a:lnTo>
                  <a:close/>
                </a:path>
              </a:pathLst>
            </a:custGeom>
            <a:solidFill>
              <a:srgbClr val="808080"/>
            </a:solidFill>
            <a:ln w="9525">
              <a:noFill/>
              <a:round/>
              <a:headEnd/>
              <a:tailEnd/>
            </a:ln>
          </p:spPr>
          <p:txBody>
            <a:bodyPr/>
            <a:lstStyle/>
            <a:p>
              <a:endParaRPr lang="zh-CN" altLang="en-US"/>
            </a:p>
          </p:txBody>
        </p:sp>
        <p:sp>
          <p:nvSpPr>
            <p:cNvPr id="13588" name="Freeform 136"/>
            <p:cNvSpPr>
              <a:spLocks/>
            </p:cNvSpPr>
            <p:nvPr/>
          </p:nvSpPr>
          <p:spPr bwMode="auto">
            <a:xfrm>
              <a:off x="410" y="2361"/>
              <a:ext cx="135" cy="42"/>
            </a:xfrm>
            <a:custGeom>
              <a:avLst/>
              <a:gdLst>
                <a:gd name="T0" fmla="*/ 1 w 678"/>
                <a:gd name="T1" fmla="*/ 0 h 211"/>
                <a:gd name="T2" fmla="*/ 1 w 678"/>
                <a:gd name="T3" fmla="*/ 0 h 211"/>
                <a:gd name="T4" fmla="*/ 1 w 678"/>
                <a:gd name="T5" fmla="*/ 0 h 211"/>
                <a:gd name="T6" fmla="*/ 1 w 678"/>
                <a:gd name="T7" fmla="*/ 0 h 211"/>
                <a:gd name="T8" fmla="*/ 1 w 678"/>
                <a:gd name="T9" fmla="*/ 0 h 211"/>
                <a:gd name="T10" fmla="*/ 0 w 678"/>
                <a:gd name="T11" fmla="*/ 0 h 211"/>
                <a:gd name="T12" fmla="*/ 0 w 678"/>
                <a:gd name="T13" fmla="*/ 0 h 211"/>
                <a:gd name="T14" fmla="*/ 0 w 678"/>
                <a:gd name="T15" fmla="*/ 0 h 211"/>
                <a:gd name="T16" fmla="*/ 0 w 678"/>
                <a:gd name="T17" fmla="*/ 0 h 211"/>
                <a:gd name="T18" fmla="*/ 0 w 678"/>
                <a:gd name="T19" fmla="*/ 0 h 211"/>
                <a:gd name="T20" fmla="*/ 0 w 678"/>
                <a:gd name="T21" fmla="*/ 0 h 211"/>
                <a:gd name="T22" fmla="*/ 0 w 678"/>
                <a:gd name="T23" fmla="*/ 0 h 211"/>
                <a:gd name="T24" fmla="*/ 0 w 678"/>
                <a:gd name="T25" fmla="*/ 0 h 211"/>
                <a:gd name="T26" fmla="*/ 0 w 678"/>
                <a:gd name="T27" fmla="*/ 0 h 211"/>
                <a:gd name="T28" fmla="*/ 0 w 678"/>
                <a:gd name="T29" fmla="*/ 0 h 211"/>
                <a:gd name="T30" fmla="*/ 1 w 678"/>
                <a:gd name="T31" fmla="*/ 0 h 211"/>
                <a:gd name="T32" fmla="*/ 1 w 678"/>
                <a:gd name="T33" fmla="*/ 0 h 211"/>
                <a:gd name="T34" fmla="*/ 1 w 678"/>
                <a:gd name="T35" fmla="*/ 0 h 211"/>
                <a:gd name="T36" fmla="*/ 1 w 678"/>
                <a:gd name="T37" fmla="*/ 0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11"/>
                <a:gd name="T59" fmla="*/ 678 w 67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11">
                  <a:moveTo>
                    <a:pt x="678" y="178"/>
                  </a:moveTo>
                  <a:lnTo>
                    <a:pt x="678" y="147"/>
                  </a:lnTo>
                  <a:lnTo>
                    <a:pt x="590" y="156"/>
                  </a:lnTo>
                  <a:lnTo>
                    <a:pt x="446" y="136"/>
                  </a:lnTo>
                  <a:lnTo>
                    <a:pt x="365" y="117"/>
                  </a:lnTo>
                  <a:lnTo>
                    <a:pt x="209" y="66"/>
                  </a:lnTo>
                  <a:lnTo>
                    <a:pt x="140" y="60"/>
                  </a:lnTo>
                  <a:lnTo>
                    <a:pt x="74" y="35"/>
                  </a:lnTo>
                  <a:lnTo>
                    <a:pt x="39" y="0"/>
                  </a:lnTo>
                  <a:lnTo>
                    <a:pt x="0" y="44"/>
                  </a:lnTo>
                  <a:lnTo>
                    <a:pt x="0" y="133"/>
                  </a:lnTo>
                  <a:lnTo>
                    <a:pt x="50" y="147"/>
                  </a:lnTo>
                  <a:lnTo>
                    <a:pt x="171" y="162"/>
                  </a:lnTo>
                  <a:lnTo>
                    <a:pt x="220" y="170"/>
                  </a:lnTo>
                  <a:lnTo>
                    <a:pt x="300" y="197"/>
                  </a:lnTo>
                  <a:lnTo>
                    <a:pt x="392" y="211"/>
                  </a:lnTo>
                  <a:lnTo>
                    <a:pt x="458" y="211"/>
                  </a:lnTo>
                  <a:lnTo>
                    <a:pt x="560" y="211"/>
                  </a:lnTo>
                  <a:lnTo>
                    <a:pt x="678" y="178"/>
                  </a:lnTo>
                  <a:close/>
                </a:path>
              </a:pathLst>
            </a:custGeom>
            <a:solidFill>
              <a:srgbClr val="808080"/>
            </a:solidFill>
            <a:ln w="9525">
              <a:noFill/>
              <a:round/>
              <a:headEnd/>
              <a:tailEnd/>
            </a:ln>
          </p:spPr>
          <p:txBody>
            <a:bodyPr/>
            <a:lstStyle/>
            <a:p>
              <a:endParaRPr lang="zh-CN" altLang="en-US"/>
            </a:p>
          </p:txBody>
        </p:sp>
        <p:sp>
          <p:nvSpPr>
            <p:cNvPr id="13589" name="Freeform 137"/>
            <p:cNvSpPr>
              <a:spLocks/>
            </p:cNvSpPr>
            <p:nvPr/>
          </p:nvSpPr>
          <p:spPr bwMode="auto">
            <a:xfrm>
              <a:off x="419" y="2337"/>
              <a:ext cx="45" cy="34"/>
            </a:xfrm>
            <a:custGeom>
              <a:avLst/>
              <a:gdLst>
                <a:gd name="T0" fmla="*/ 0 w 224"/>
                <a:gd name="T1" fmla="*/ 0 h 170"/>
                <a:gd name="T2" fmla="*/ 0 w 224"/>
                <a:gd name="T3" fmla="*/ 0 h 170"/>
                <a:gd name="T4" fmla="*/ 0 w 224"/>
                <a:gd name="T5" fmla="*/ 0 h 170"/>
                <a:gd name="T6" fmla="*/ 0 w 224"/>
                <a:gd name="T7" fmla="*/ 0 h 170"/>
                <a:gd name="T8" fmla="*/ 0 w 224"/>
                <a:gd name="T9" fmla="*/ 0 h 170"/>
                <a:gd name="T10" fmla="*/ 0 w 224"/>
                <a:gd name="T11" fmla="*/ 0 h 170"/>
                <a:gd name="T12" fmla="*/ 0 w 224"/>
                <a:gd name="T13" fmla="*/ 0 h 170"/>
                <a:gd name="T14" fmla="*/ 0 w 224"/>
                <a:gd name="T15" fmla="*/ 0 h 170"/>
                <a:gd name="T16" fmla="*/ 0 w 224"/>
                <a:gd name="T17" fmla="*/ 0 h 170"/>
                <a:gd name="T18" fmla="*/ 0 w 224"/>
                <a:gd name="T19" fmla="*/ 0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4"/>
                <a:gd name="T31" fmla="*/ 0 h 170"/>
                <a:gd name="T32" fmla="*/ 224 w 224"/>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4" h="170">
                  <a:moveTo>
                    <a:pt x="216" y="12"/>
                  </a:moveTo>
                  <a:lnTo>
                    <a:pt x="210" y="95"/>
                  </a:lnTo>
                  <a:lnTo>
                    <a:pt x="224" y="114"/>
                  </a:lnTo>
                  <a:lnTo>
                    <a:pt x="173" y="170"/>
                  </a:lnTo>
                  <a:lnTo>
                    <a:pt x="105" y="170"/>
                  </a:lnTo>
                  <a:lnTo>
                    <a:pt x="28" y="145"/>
                  </a:lnTo>
                  <a:lnTo>
                    <a:pt x="0" y="112"/>
                  </a:lnTo>
                  <a:lnTo>
                    <a:pt x="16" y="89"/>
                  </a:lnTo>
                  <a:lnTo>
                    <a:pt x="20" y="0"/>
                  </a:lnTo>
                  <a:lnTo>
                    <a:pt x="216" y="12"/>
                  </a:lnTo>
                  <a:close/>
                </a:path>
              </a:pathLst>
            </a:custGeom>
            <a:solidFill>
              <a:srgbClr val="A0A0A0"/>
            </a:solidFill>
            <a:ln w="9525">
              <a:noFill/>
              <a:round/>
              <a:headEnd/>
              <a:tailEnd/>
            </a:ln>
          </p:spPr>
          <p:txBody>
            <a:bodyPr/>
            <a:lstStyle/>
            <a:p>
              <a:endParaRPr lang="zh-CN" altLang="en-US"/>
            </a:p>
          </p:txBody>
        </p:sp>
      </p:grpSp>
      <p:sp>
        <p:nvSpPr>
          <p:cNvPr id="13331" name="Oval 138"/>
          <p:cNvSpPr>
            <a:spLocks noChangeArrowheads="1"/>
          </p:cNvSpPr>
          <p:nvPr/>
        </p:nvSpPr>
        <p:spPr bwMode="auto">
          <a:xfrm>
            <a:off x="314325" y="4749800"/>
            <a:ext cx="265113" cy="103188"/>
          </a:xfrm>
          <a:prstGeom prst="ellipse">
            <a:avLst/>
          </a:prstGeom>
          <a:solidFill>
            <a:srgbClr val="606060"/>
          </a:solidFill>
          <a:ln w="3175">
            <a:solidFill>
              <a:srgbClr val="000000"/>
            </a:solidFill>
            <a:round/>
            <a:headEnd/>
            <a:tailEnd/>
          </a:ln>
        </p:spPr>
        <p:txBody>
          <a:bodyPr/>
          <a:lstStyle/>
          <a:p>
            <a:endParaRPr lang="zh-CN" altLang="en-US"/>
          </a:p>
        </p:txBody>
      </p:sp>
      <p:sp>
        <p:nvSpPr>
          <p:cNvPr id="13332" name="Rectangle 139"/>
          <p:cNvSpPr>
            <a:spLocks noChangeArrowheads="1"/>
          </p:cNvSpPr>
          <p:nvPr/>
        </p:nvSpPr>
        <p:spPr bwMode="auto">
          <a:xfrm>
            <a:off x="411163" y="4545013"/>
            <a:ext cx="69850" cy="234950"/>
          </a:xfrm>
          <a:prstGeom prst="rect">
            <a:avLst/>
          </a:prstGeom>
          <a:solidFill>
            <a:srgbClr val="606060"/>
          </a:solidFill>
          <a:ln w="3175">
            <a:solidFill>
              <a:srgbClr val="000000"/>
            </a:solidFill>
            <a:miter lim="800000"/>
            <a:headEnd/>
            <a:tailEnd/>
          </a:ln>
        </p:spPr>
        <p:txBody>
          <a:bodyPr/>
          <a:lstStyle/>
          <a:p>
            <a:endParaRPr lang="zh-CN" altLang="en-US"/>
          </a:p>
        </p:txBody>
      </p:sp>
      <p:grpSp>
        <p:nvGrpSpPr>
          <p:cNvPr id="13333" name="Group 140"/>
          <p:cNvGrpSpPr>
            <a:grpSpLocks/>
          </p:cNvGrpSpPr>
          <p:nvPr/>
        </p:nvGrpSpPr>
        <p:grpSpPr bwMode="auto">
          <a:xfrm>
            <a:off x="288925" y="4456113"/>
            <a:ext cx="350838" cy="122237"/>
            <a:chOff x="182" y="2151"/>
            <a:chExt cx="221" cy="77"/>
          </a:xfrm>
        </p:grpSpPr>
        <p:sp>
          <p:nvSpPr>
            <p:cNvPr id="13583" name="Freeform 141"/>
            <p:cNvSpPr>
              <a:spLocks/>
            </p:cNvSpPr>
            <p:nvPr/>
          </p:nvSpPr>
          <p:spPr bwMode="auto">
            <a:xfrm>
              <a:off x="182" y="2151"/>
              <a:ext cx="221" cy="77"/>
            </a:xfrm>
            <a:custGeom>
              <a:avLst/>
              <a:gdLst>
                <a:gd name="T0" fmla="*/ 2 w 1106"/>
                <a:gd name="T1" fmla="*/ 0 h 386"/>
                <a:gd name="T2" fmla="*/ 2 w 1106"/>
                <a:gd name="T3" fmla="*/ 1 h 386"/>
                <a:gd name="T4" fmla="*/ 1 w 1106"/>
                <a:gd name="T5" fmla="*/ 1 h 386"/>
                <a:gd name="T6" fmla="*/ 1 w 1106"/>
                <a:gd name="T7" fmla="*/ 1 h 386"/>
                <a:gd name="T8" fmla="*/ 0 w 1106"/>
                <a:gd name="T9" fmla="*/ 0 h 386"/>
                <a:gd name="T10" fmla="*/ 0 w 1106"/>
                <a:gd name="T11" fmla="*/ 0 h 386"/>
                <a:gd name="T12" fmla="*/ 1 w 1106"/>
                <a:gd name="T13" fmla="*/ 0 h 386"/>
                <a:gd name="T14" fmla="*/ 2 w 1106"/>
                <a:gd name="T15" fmla="*/ 0 h 386"/>
                <a:gd name="T16" fmla="*/ 0 60000 65536"/>
                <a:gd name="T17" fmla="*/ 0 60000 65536"/>
                <a:gd name="T18" fmla="*/ 0 60000 65536"/>
                <a:gd name="T19" fmla="*/ 0 60000 65536"/>
                <a:gd name="T20" fmla="*/ 0 60000 65536"/>
                <a:gd name="T21" fmla="*/ 0 60000 65536"/>
                <a:gd name="T22" fmla="*/ 0 60000 65536"/>
                <a:gd name="T23" fmla="*/ 0 60000 65536"/>
                <a:gd name="T24" fmla="*/ 0 w 1106"/>
                <a:gd name="T25" fmla="*/ 0 h 386"/>
                <a:gd name="T26" fmla="*/ 1106 w 1106"/>
                <a:gd name="T27" fmla="*/ 386 h 3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06" h="386">
                  <a:moveTo>
                    <a:pt x="1106" y="202"/>
                  </a:moveTo>
                  <a:lnTo>
                    <a:pt x="1099" y="321"/>
                  </a:lnTo>
                  <a:lnTo>
                    <a:pt x="735" y="386"/>
                  </a:lnTo>
                  <a:lnTo>
                    <a:pt x="334" y="386"/>
                  </a:lnTo>
                  <a:lnTo>
                    <a:pt x="19" y="288"/>
                  </a:lnTo>
                  <a:lnTo>
                    <a:pt x="0" y="10"/>
                  </a:lnTo>
                  <a:lnTo>
                    <a:pt x="625" y="0"/>
                  </a:lnTo>
                  <a:lnTo>
                    <a:pt x="1106" y="202"/>
                  </a:lnTo>
                  <a:close/>
                </a:path>
              </a:pathLst>
            </a:custGeom>
            <a:solidFill>
              <a:srgbClr val="404040"/>
            </a:solidFill>
            <a:ln w="3175">
              <a:solidFill>
                <a:srgbClr val="000000"/>
              </a:solidFill>
              <a:round/>
              <a:headEnd/>
              <a:tailEnd/>
            </a:ln>
          </p:spPr>
          <p:txBody>
            <a:bodyPr/>
            <a:lstStyle/>
            <a:p>
              <a:endParaRPr lang="zh-CN" altLang="en-US"/>
            </a:p>
          </p:txBody>
        </p:sp>
        <p:sp>
          <p:nvSpPr>
            <p:cNvPr id="13584" name="Freeform 142"/>
            <p:cNvSpPr>
              <a:spLocks/>
            </p:cNvSpPr>
            <p:nvPr/>
          </p:nvSpPr>
          <p:spPr bwMode="auto">
            <a:xfrm>
              <a:off x="187" y="2180"/>
              <a:ext cx="211" cy="45"/>
            </a:xfrm>
            <a:custGeom>
              <a:avLst/>
              <a:gdLst>
                <a:gd name="T0" fmla="*/ 2 w 1055"/>
                <a:gd name="T1" fmla="*/ 0 h 221"/>
                <a:gd name="T2" fmla="*/ 2 w 1055"/>
                <a:gd name="T3" fmla="*/ 0 h 221"/>
                <a:gd name="T4" fmla="*/ 1 w 1055"/>
                <a:gd name="T5" fmla="*/ 0 h 221"/>
                <a:gd name="T6" fmla="*/ 0 w 1055"/>
                <a:gd name="T7" fmla="*/ 0 h 221"/>
                <a:gd name="T8" fmla="*/ 0 w 1055"/>
                <a:gd name="T9" fmla="*/ 0 h 221"/>
                <a:gd name="T10" fmla="*/ 0 w 1055"/>
                <a:gd name="T11" fmla="*/ 0 h 221"/>
                <a:gd name="T12" fmla="*/ 0 w 1055"/>
                <a:gd name="T13" fmla="*/ 0 h 221"/>
                <a:gd name="T14" fmla="*/ 1 w 1055"/>
                <a:gd name="T15" fmla="*/ 0 h 221"/>
                <a:gd name="T16" fmla="*/ 2 w 1055"/>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5"/>
                <a:gd name="T28" fmla="*/ 0 h 221"/>
                <a:gd name="T29" fmla="*/ 1055 w 1055"/>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5" h="221">
                  <a:moveTo>
                    <a:pt x="1055" y="75"/>
                  </a:moveTo>
                  <a:lnTo>
                    <a:pt x="1049" y="162"/>
                  </a:lnTo>
                  <a:lnTo>
                    <a:pt x="721" y="221"/>
                  </a:lnTo>
                  <a:lnTo>
                    <a:pt x="296" y="221"/>
                  </a:lnTo>
                  <a:lnTo>
                    <a:pt x="0" y="119"/>
                  </a:lnTo>
                  <a:lnTo>
                    <a:pt x="0" y="0"/>
                  </a:lnTo>
                  <a:lnTo>
                    <a:pt x="283" y="119"/>
                  </a:lnTo>
                  <a:lnTo>
                    <a:pt x="716" y="124"/>
                  </a:lnTo>
                  <a:lnTo>
                    <a:pt x="1055" y="75"/>
                  </a:lnTo>
                  <a:close/>
                </a:path>
              </a:pathLst>
            </a:custGeom>
            <a:solidFill>
              <a:srgbClr val="606060"/>
            </a:solidFill>
            <a:ln w="9525">
              <a:noFill/>
              <a:round/>
              <a:headEnd/>
              <a:tailEnd/>
            </a:ln>
          </p:spPr>
          <p:txBody>
            <a:bodyPr/>
            <a:lstStyle/>
            <a:p>
              <a:endParaRPr lang="zh-CN" altLang="en-US"/>
            </a:p>
          </p:txBody>
        </p:sp>
      </p:grpSp>
      <p:sp>
        <p:nvSpPr>
          <p:cNvPr id="13334" name="Freeform 143"/>
          <p:cNvSpPr>
            <a:spLocks/>
          </p:cNvSpPr>
          <p:nvPr/>
        </p:nvSpPr>
        <p:spPr bwMode="auto">
          <a:xfrm>
            <a:off x="277813" y="4327525"/>
            <a:ext cx="479425" cy="444500"/>
          </a:xfrm>
          <a:custGeom>
            <a:avLst/>
            <a:gdLst>
              <a:gd name="T0" fmla="*/ 2147483647 w 1507"/>
              <a:gd name="T1" fmla="*/ 2147483647 h 1401"/>
              <a:gd name="T2" fmla="*/ 2147483647 w 1507"/>
              <a:gd name="T3" fmla="*/ 2147483647 h 1401"/>
              <a:gd name="T4" fmla="*/ 2147483647 w 1507"/>
              <a:gd name="T5" fmla="*/ 2147483647 h 1401"/>
              <a:gd name="T6" fmla="*/ 2147483647 w 1507"/>
              <a:gd name="T7" fmla="*/ 2147483647 h 1401"/>
              <a:gd name="T8" fmla="*/ 2147483647 w 1507"/>
              <a:gd name="T9" fmla="*/ 2147483647 h 1401"/>
              <a:gd name="T10" fmla="*/ 2147483647 w 1507"/>
              <a:gd name="T11" fmla="*/ 2147483647 h 1401"/>
              <a:gd name="T12" fmla="*/ 2147483647 w 1507"/>
              <a:gd name="T13" fmla="*/ 2147483647 h 1401"/>
              <a:gd name="T14" fmla="*/ 2147483647 w 1507"/>
              <a:gd name="T15" fmla="*/ 2147483647 h 1401"/>
              <a:gd name="T16" fmla="*/ 2147483647 w 1507"/>
              <a:gd name="T17" fmla="*/ 2147483647 h 1401"/>
              <a:gd name="T18" fmla="*/ 2147483647 w 1507"/>
              <a:gd name="T19" fmla="*/ 2147483647 h 1401"/>
              <a:gd name="T20" fmla="*/ 2147483647 w 1507"/>
              <a:gd name="T21" fmla="*/ 2147483647 h 1401"/>
              <a:gd name="T22" fmla="*/ 2147483647 w 1507"/>
              <a:gd name="T23" fmla="*/ 2147483647 h 1401"/>
              <a:gd name="T24" fmla="*/ 2147483647 w 1507"/>
              <a:gd name="T25" fmla="*/ 2147483647 h 1401"/>
              <a:gd name="T26" fmla="*/ 2147483647 w 1507"/>
              <a:gd name="T27" fmla="*/ 2147483647 h 1401"/>
              <a:gd name="T28" fmla="*/ 2147483647 w 1507"/>
              <a:gd name="T29" fmla="*/ 2147483647 h 1401"/>
              <a:gd name="T30" fmla="*/ 2147483647 w 1507"/>
              <a:gd name="T31" fmla="*/ 2147483647 h 1401"/>
              <a:gd name="T32" fmla="*/ 2147483647 w 1507"/>
              <a:gd name="T33" fmla="*/ 2147483647 h 1401"/>
              <a:gd name="T34" fmla="*/ 2147483647 w 1507"/>
              <a:gd name="T35" fmla="*/ 2147483647 h 1401"/>
              <a:gd name="T36" fmla="*/ 2147483647 w 1507"/>
              <a:gd name="T37" fmla="*/ 2147483647 h 1401"/>
              <a:gd name="T38" fmla="*/ 2147483647 w 1507"/>
              <a:gd name="T39" fmla="*/ 0 h 1401"/>
              <a:gd name="T40" fmla="*/ 2147483647 w 1507"/>
              <a:gd name="T41" fmla="*/ 2147483647 h 1401"/>
              <a:gd name="T42" fmla="*/ 2147483647 w 1507"/>
              <a:gd name="T43" fmla="*/ 2147483647 h 1401"/>
              <a:gd name="T44" fmla="*/ 2147483647 w 1507"/>
              <a:gd name="T45" fmla="*/ 2147483647 h 1401"/>
              <a:gd name="T46" fmla="*/ 2147483647 w 1507"/>
              <a:gd name="T47" fmla="*/ 2147483647 h 1401"/>
              <a:gd name="T48" fmla="*/ 2147483647 w 1507"/>
              <a:gd name="T49" fmla="*/ 2147483647 h 1401"/>
              <a:gd name="T50" fmla="*/ 0 w 1507"/>
              <a:gd name="T51" fmla="*/ 2147483647 h 1401"/>
              <a:gd name="T52" fmla="*/ 2147483647 w 1507"/>
              <a:gd name="T53" fmla="*/ 2147483647 h 1401"/>
              <a:gd name="T54" fmla="*/ 2147483647 w 1507"/>
              <a:gd name="T55" fmla="*/ 2147483647 h 1401"/>
              <a:gd name="T56" fmla="*/ 2147483647 w 1507"/>
              <a:gd name="T57" fmla="*/ 2147483647 h 1401"/>
              <a:gd name="T58" fmla="*/ 2147483647 w 1507"/>
              <a:gd name="T59" fmla="*/ 2147483647 h 1401"/>
              <a:gd name="T60" fmla="*/ 2147483647 w 1507"/>
              <a:gd name="T61" fmla="*/ 2147483647 h 1401"/>
              <a:gd name="T62" fmla="*/ 2147483647 w 1507"/>
              <a:gd name="T63" fmla="*/ 2147483647 h 1401"/>
              <a:gd name="T64" fmla="*/ 2147483647 w 1507"/>
              <a:gd name="T65" fmla="*/ 2147483647 h 1401"/>
              <a:gd name="T66" fmla="*/ 2147483647 w 1507"/>
              <a:gd name="T67" fmla="*/ 2147483647 h 1401"/>
              <a:gd name="T68" fmla="*/ 2147483647 w 1507"/>
              <a:gd name="T69" fmla="*/ 2147483647 h 1401"/>
              <a:gd name="T70" fmla="*/ 2147483647 w 1507"/>
              <a:gd name="T71" fmla="*/ 2147483647 h 1401"/>
              <a:gd name="T72" fmla="*/ 2147483647 w 1507"/>
              <a:gd name="T73" fmla="*/ 2147483647 h 1401"/>
              <a:gd name="T74" fmla="*/ 2147483647 w 1507"/>
              <a:gd name="T75" fmla="*/ 2147483647 h 1401"/>
              <a:gd name="T76" fmla="*/ 2147483647 w 1507"/>
              <a:gd name="T77" fmla="*/ 2147483647 h 1401"/>
              <a:gd name="T78" fmla="*/ 2147483647 w 1507"/>
              <a:gd name="T79" fmla="*/ 2147483647 h 1401"/>
              <a:gd name="T80" fmla="*/ 2147483647 w 1507"/>
              <a:gd name="T81" fmla="*/ 2147483647 h 1401"/>
              <a:gd name="T82" fmla="*/ 2147483647 w 1507"/>
              <a:gd name="T83" fmla="*/ 2147483647 h 1401"/>
              <a:gd name="T84" fmla="*/ 2147483647 w 1507"/>
              <a:gd name="T85" fmla="*/ 2147483647 h 1401"/>
              <a:gd name="T86" fmla="*/ 2147483647 w 1507"/>
              <a:gd name="T87" fmla="*/ 2147483647 h 1401"/>
              <a:gd name="T88" fmla="*/ 2147483647 w 1507"/>
              <a:gd name="T89" fmla="*/ 2147483647 h 1401"/>
              <a:gd name="T90" fmla="*/ 2147483647 w 1507"/>
              <a:gd name="T91" fmla="*/ 2147483647 h 1401"/>
              <a:gd name="T92" fmla="*/ 2147483647 w 1507"/>
              <a:gd name="T93" fmla="*/ 2147483647 h 1401"/>
              <a:gd name="T94" fmla="*/ 2147483647 w 1507"/>
              <a:gd name="T95" fmla="*/ 2147483647 h 1401"/>
              <a:gd name="T96" fmla="*/ 2147483647 w 1507"/>
              <a:gd name="T97" fmla="*/ 2147483647 h 1401"/>
              <a:gd name="T98" fmla="*/ 2147483647 w 1507"/>
              <a:gd name="T99" fmla="*/ 2147483647 h 1401"/>
              <a:gd name="T100" fmla="*/ 2147483647 w 1507"/>
              <a:gd name="T101" fmla="*/ 2147483647 h 1401"/>
              <a:gd name="T102" fmla="*/ 2147483647 w 1507"/>
              <a:gd name="T103" fmla="*/ 2147483647 h 1401"/>
              <a:gd name="T104" fmla="*/ 2147483647 w 1507"/>
              <a:gd name="T105" fmla="*/ 2147483647 h 1401"/>
              <a:gd name="T106" fmla="*/ 2147483647 w 1507"/>
              <a:gd name="T107" fmla="*/ 2147483647 h 1401"/>
              <a:gd name="T108" fmla="*/ 2147483647 w 1507"/>
              <a:gd name="T109" fmla="*/ 2147483647 h 1401"/>
              <a:gd name="T110" fmla="*/ 2147483647 w 1507"/>
              <a:gd name="T111" fmla="*/ 2147483647 h 1401"/>
              <a:gd name="T112" fmla="*/ 2147483647 w 1507"/>
              <a:gd name="T113" fmla="*/ 2147483647 h 1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507"/>
              <a:gd name="T172" fmla="*/ 0 h 1401"/>
              <a:gd name="T173" fmla="*/ 1507 w 1507"/>
              <a:gd name="T174" fmla="*/ 1401 h 1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507" h="1401">
                <a:moveTo>
                  <a:pt x="1501" y="789"/>
                </a:moveTo>
                <a:lnTo>
                  <a:pt x="1493" y="649"/>
                </a:lnTo>
                <a:lnTo>
                  <a:pt x="1495" y="499"/>
                </a:lnTo>
                <a:lnTo>
                  <a:pt x="1489" y="385"/>
                </a:lnTo>
                <a:lnTo>
                  <a:pt x="1424" y="317"/>
                </a:lnTo>
                <a:lnTo>
                  <a:pt x="1345" y="278"/>
                </a:lnTo>
                <a:lnTo>
                  <a:pt x="1166" y="213"/>
                </a:lnTo>
                <a:lnTo>
                  <a:pt x="903" y="149"/>
                </a:lnTo>
                <a:lnTo>
                  <a:pt x="852" y="144"/>
                </a:lnTo>
                <a:lnTo>
                  <a:pt x="817" y="149"/>
                </a:lnTo>
                <a:lnTo>
                  <a:pt x="809" y="135"/>
                </a:lnTo>
                <a:lnTo>
                  <a:pt x="794" y="122"/>
                </a:lnTo>
                <a:lnTo>
                  <a:pt x="777" y="125"/>
                </a:lnTo>
                <a:lnTo>
                  <a:pt x="754" y="126"/>
                </a:lnTo>
                <a:lnTo>
                  <a:pt x="745" y="100"/>
                </a:lnTo>
                <a:lnTo>
                  <a:pt x="726" y="85"/>
                </a:lnTo>
                <a:lnTo>
                  <a:pt x="704" y="82"/>
                </a:lnTo>
                <a:lnTo>
                  <a:pt x="678" y="82"/>
                </a:lnTo>
                <a:lnTo>
                  <a:pt x="681" y="59"/>
                </a:lnTo>
                <a:lnTo>
                  <a:pt x="651" y="0"/>
                </a:lnTo>
                <a:lnTo>
                  <a:pt x="37" y="16"/>
                </a:lnTo>
                <a:lnTo>
                  <a:pt x="39" y="79"/>
                </a:lnTo>
                <a:lnTo>
                  <a:pt x="28" y="135"/>
                </a:lnTo>
                <a:lnTo>
                  <a:pt x="18" y="175"/>
                </a:lnTo>
                <a:lnTo>
                  <a:pt x="8" y="225"/>
                </a:lnTo>
                <a:lnTo>
                  <a:pt x="0" y="306"/>
                </a:lnTo>
                <a:lnTo>
                  <a:pt x="9" y="354"/>
                </a:lnTo>
                <a:lnTo>
                  <a:pt x="28" y="399"/>
                </a:lnTo>
                <a:lnTo>
                  <a:pt x="49" y="438"/>
                </a:lnTo>
                <a:lnTo>
                  <a:pt x="78" y="451"/>
                </a:lnTo>
                <a:lnTo>
                  <a:pt x="122" y="464"/>
                </a:lnTo>
                <a:lnTo>
                  <a:pt x="180" y="483"/>
                </a:lnTo>
                <a:lnTo>
                  <a:pt x="208" y="514"/>
                </a:lnTo>
                <a:lnTo>
                  <a:pt x="240" y="541"/>
                </a:lnTo>
                <a:lnTo>
                  <a:pt x="289" y="564"/>
                </a:lnTo>
                <a:lnTo>
                  <a:pt x="348" y="582"/>
                </a:lnTo>
                <a:lnTo>
                  <a:pt x="441" y="594"/>
                </a:lnTo>
                <a:lnTo>
                  <a:pt x="520" y="594"/>
                </a:lnTo>
                <a:lnTo>
                  <a:pt x="581" y="587"/>
                </a:lnTo>
                <a:lnTo>
                  <a:pt x="637" y="582"/>
                </a:lnTo>
                <a:lnTo>
                  <a:pt x="678" y="604"/>
                </a:lnTo>
                <a:lnTo>
                  <a:pt x="758" y="600"/>
                </a:lnTo>
                <a:lnTo>
                  <a:pt x="1078" y="645"/>
                </a:lnTo>
                <a:lnTo>
                  <a:pt x="1165" y="655"/>
                </a:lnTo>
                <a:lnTo>
                  <a:pt x="1133" y="845"/>
                </a:lnTo>
                <a:lnTo>
                  <a:pt x="1130" y="942"/>
                </a:lnTo>
                <a:lnTo>
                  <a:pt x="1149" y="1066"/>
                </a:lnTo>
                <a:lnTo>
                  <a:pt x="1169" y="1212"/>
                </a:lnTo>
                <a:lnTo>
                  <a:pt x="1169" y="1363"/>
                </a:lnTo>
                <a:lnTo>
                  <a:pt x="1244" y="1385"/>
                </a:lnTo>
                <a:lnTo>
                  <a:pt x="1339" y="1395"/>
                </a:lnTo>
                <a:lnTo>
                  <a:pt x="1420" y="1401"/>
                </a:lnTo>
                <a:lnTo>
                  <a:pt x="1507" y="1391"/>
                </a:lnTo>
                <a:lnTo>
                  <a:pt x="1501" y="1252"/>
                </a:lnTo>
                <a:lnTo>
                  <a:pt x="1501" y="1024"/>
                </a:lnTo>
                <a:lnTo>
                  <a:pt x="1501" y="824"/>
                </a:lnTo>
                <a:lnTo>
                  <a:pt x="1501" y="789"/>
                </a:lnTo>
                <a:close/>
              </a:path>
            </a:pathLst>
          </a:custGeom>
          <a:solidFill>
            <a:srgbClr val="606060"/>
          </a:solidFill>
          <a:ln w="3175">
            <a:solidFill>
              <a:srgbClr val="000000"/>
            </a:solidFill>
            <a:round/>
            <a:headEnd/>
            <a:tailEnd/>
          </a:ln>
        </p:spPr>
        <p:txBody>
          <a:bodyPr/>
          <a:lstStyle/>
          <a:p>
            <a:endParaRPr lang="zh-CN" altLang="en-US"/>
          </a:p>
        </p:txBody>
      </p:sp>
      <p:sp>
        <p:nvSpPr>
          <p:cNvPr id="13335" name="Freeform 144"/>
          <p:cNvSpPr>
            <a:spLocks/>
          </p:cNvSpPr>
          <p:nvPr/>
        </p:nvSpPr>
        <p:spPr bwMode="auto">
          <a:xfrm>
            <a:off x="284163" y="4344988"/>
            <a:ext cx="468312" cy="420687"/>
          </a:xfrm>
          <a:custGeom>
            <a:avLst/>
            <a:gdLst>
              <a:gd name="T0" fmla="*/ 2147483647 w 1473"/>
              <a:gd name="T1" fmla="*/ 2147483647 h 1324"/>
              <a:gd name="T2" fmla="*/ 2147483647 w 1473"/>
              <a:gd name="T3" fmla="*/ 2147483647 h 1324"/>
              <a:gd name="T4" fmla="*/ 2147483647 w 1473"/>
              <a:gd name="T5" fmla="*/ 2147483647 h 1324"/>
              <a:gd name="T6" fmla="*/ 2147483647 w 1473"/>
              <a:gd name="T7" fmla="*/ 2147483647 h 1324"/>
              <a:gd name="T8" fmla="*/ 2147483647 w 1473"/>
              <a:gd name="T9" fmla="*/ 2147483647 h 1324"/>
              <a:gd name="T10" fmla="*/ 2147483647 w 1473"/>
              <a:gd name="T11" fmla="*/ 2147483647 h 1324"/>
              <a:gd name="T12" fmla="*/ 2147483647 w 1473"/>
              <a:gd name="T13" fmla="*/ 2147483647 h 1324"/>
              <a:gd name="T14" fmla="*/ 2147483647 w 1473"/>
              <a:gd name="T15" fmla="*/ 2147483647 h 1324"/>
              <a:gd name="T16" fmla="*/ 2147483647 w 1473"/>
              <a:gd name="T17" fmla="*/ 2147483647 h 1324"/>
              <a:gd name="T18" fmla="*/ 2147483647 w 1473"/>
              <a:gd name="T19" fmla="*/ 2147483647 h 1324"/>
              <a:gd name="T20" fmla="*/ 2147483647 w 1473"/>
              <a:gd name="T21" fmla="*/ 2147483647 h 1324"/>
              <a:gd name="T22" fmla="*/ 2147483647 w 1473"/>
              <a:gd name="T23" fmla="*/ 2147483647 h 1324"/>
              <a:gd name="T24" fmla="*/ 2147483647 w 1473"/>
              <a:gd name="T25" fmla="*/ 2147483647 h 1324"/>
              <a:gd name="T26" fmla="*/ 2147483647 w 1473"/>
              <a:gd name="T27" fmla="*/ 2147483647 h 1324"/>
              <a:gd name="T28" fmla="*/ 2147483647 w 1473"/>
              <a:gd name="T29" fmla="*/ 2147483647 h 1324"/>
              <a:gd name="T30" fmla="*/ 2147483647 w 1473"/>
              <a:gd name="T31" fmla="*/ 2147483647 h 1324"/>
              <a:gd name="T32" fmla="*/ 2147483647 w 1473"/>
              <a:gd name="T33" fmla="*/ 2147483647 h 1324"/>
              <a:gd name="T34" fmla="*/ 2147483647 w 1473"/>
              <a:gd name="T35" fmla="*/ 2147483647 h 1324"/>
              <a:gd name="T36" fmla="*/ 2147483647 w 1473"/>
              <a:gd name="T37" fmla="*/ 2147483647 h 1324"/>
              <a:gd name="T38" fmla="*/ 2147483647 w 1473"/>
              <a:gd name="T39" fmla="*/ 2147483647 h 1324"/>
              <a:gd name="T40" fmla="*/ 2147483647 w 1473"/>
              <a:gd name="T41" fmla="*/ 2147483647 h 1324"/>
              <a:gd name="T42" fmla="*/ 2147483647 w 1473"/>
              <a:gd name="T43" fmla="*/ 2147483647 h 1324"/>
              <a:gd name="T44" fmla="*/ 2147483647 w 1473"/>
              <a:gd name="T45" fmla="*/ 2147483647 h 1324"/>
              <a:gd name="T46" fmla="*/ 2147483647 w 1473"/>
              <a:gd name="T47" fmla="*/ 2147483647 h 1324"/>
              <a:gd name="T48" fmla="*/ 2147483647 w 1473"/>
              <a:gd name="T49" fmla="*/ 2147483647 h 1324"/>
              <a:gd name="T50" fmla="*/ 2147483647 w 1473"/>
              <a:gd name="T51" fmla="*/ 2147483647 h 1324"/>
              <a:gd name="T52" fmla="*/ 2147483647 w 1473"/>
              <a:gd name="T53" fmla="*/ 2147483647 h 1324"/>
              <a:gd name="T54" fmla="*/ 2147483647 w 1473"/>
              <a:gd name="T55" fmla="*/ 2147483647 h 1324"/>
              <a:gd name="T56" fmla="*/ 2147483647 w 1473"/>
              <a:gd name="T57" fmla="*/ 2147483647 h 1324"/>
              <a:gd name="T58" fmla="*/ 2147483647 w 1473"/>
              <a:gd name="T59" fmla="*/ 2147483647 h 1324"/>
              <a:gd name="T60" fmla="*/ 2147483647 w 1473"/>
              <a:gd name="T61" fmla="*/ 2147483647 h 1324"/>
              <a:gd name="T62" fmla="*/ 2147483647 w 1473"/>
              <a:gd name="T63" fmla="*/ 2147483647 h 1324"/>
              <a:gd name="T64" fmla="*/ 2147483647 w 1473"/>
              <a:gd name="T65" fmla="*/ 2147483647 h 1324"/>
              <a:gd name="T66" fmla="*/ 2147483647 w 1473"/>
              <a:gd name="T67" fmla="*/ 2147483647 h 1324"/>
              <a:gd name="T68" fmla="*/ 2147483647 w 1473"/>
              <a:gd name="T69" fmla="*/ 2147483647 h 1324"/>
              <a:gd name="T70" fmla="*/ 2147483647 w 1473"/>
              <a:gd name="T71" fmla="*/ 2147483647 h 1324"/>
              <a:gd name="T72" fmla="*/ 2147483647 w 1473"/>
              <a:gd name="T73" fmla="*/ 2147483647 h 1324"/>
              <a:gd name="T74" fmla="*/ 2147483647 w 1473"/>
              <a:gd name="T75" fmla="*/ 2147483647 h 1324"/>
              <a:gd name="T76" fmla="*/ 2147483647 w 1473"/>
              <a:gd name="T77" fmla="*/ 2147483647 h 13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3"/>
              <a:gd name="T118" fmla="*/ 0 h 1324"/>
              <a:gd name="T119" fmla="*/ 1473 w 1473"/>
              <a:gd name="T120" fmla="*/ 1324 h 13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3" h="1324">
                <a:moveTo>
                  <a:pt x="49" y="23"/>
                </a:moveTo>
                <a:lnTo>
                  <a:pt x="46" y="66"/>
                </a:lnTo>
                <a:lnTo>
                  <a:pt x="29" y="49"/>
                </a:lnTo>
                <a:lnTo>
                  <a:pt x="10" y="144"/>
                </a:lnTo>
                <a:lnTo>
                  <a:pt x="0" y="254"/>
                </a:lnTo>
                <a:lnTo>
                  <a:pt x="39" y="367"/>
                </a:lnTo>
                <a:lnTo>
                  <a:pt x="130" y="393"/>
                </a:lnTo>
                <a:lnTo>
                  <a:pt x="120" y="367"/>
                </a:lnTo>
                <a:lnTo>
                  <a:pt x="169" y="406"/>
                </a:lnTo>
                <a:lnTo>
                  <a:pt x="211" y="449"/>
                </a:lnTo>
                <a:lnTo>
                  <a:pt x="306" y="494"/>
                </a:lnTo>
                <a:lnTo>
                  <a:pt x="421" y="504"/>
                </a:lnTo>
                <a:lnTo>
                  <a:pt x="562" y="511"/>
                </a:lnTo>
                <a:lnTo>
                  <a:pt x="620" y="504"/>
                </a:lnTo>
                <a:lnTo>
                  <a:pt x="569" y="481"/>
                </a:lnTo>
                <a:lnTo>
                  <a:pt x="546" y="423"/>
                </a:lnTo>
                <a:lnTo>
                  <a:pt x="588" y="471"/>
                </a:lnTo>
                <a:lnTo>
                  <a:pt x="641" y="501"/>
                </a:lnTo>
                <a:lnTo>
                  <a:pt x="688" y="527"/>
                </a:lnTo>
                <a:lnTo>
                  <a:pt x="737" y="520"/>
                </a:lnTo>
                <a:lnTo>
                  <a:pt x="706" y="497"/>
                </a:lnTo>
                <a:lnTo>
                  <a:pt x="672" y="469"/>
                </a:lnTo>
                <a:lnTo>
                  <a:pt x="725" y="488"/>
                </a:lnTo>
                <a:lnTo>
                  <a:pt x="776" y="527"/>
                </a:lnTo>
                <a:lnTo>
                  <a:pt x="946" y="546"/>
                </a:lnTo>
                <a:lnTo>
                  <a:pt x="1114" y="572"/>
                </a:lnTo>
                <a:lnTo>
                  <a:pt x="1165" y="585"/>
                </a:lnTo>
                <a:lnTo>
                  <a:pt x="1122" y="833"/>
                </a:lnTo>
                <a:lnTo>
                  <a:pt x="1155" y="1063"/>
                </a:lnTo>
                <a:lnTo>
                  <a:pt x="1159" y="1288"/>
                </a:lnTo>
                <a:lnTo>
                  <a:pt x="1266" y="1310"/>
                </a:lnTo>
                <a:lnTo>
                  <a:pt x="1360" y="1324"/>
                </a:lnTo>
                <a:lnTo>
                  <a:pt x="1473" y="1321"/>
                </a:lnTo>
                <a:lnTo>
                  <a:pt x="1468" y="998"/>
                </a:lnTo>
                <a:lnTo>
                  <a:pt x="1468" y="729"/>
                </a:lnTo>
                <a:lnTo>
                  <a:pt x="1451" y="579"/>
                </a:lnTo>
                <a:lnTo>
                  <a:pt x="1465" y="485"/>
                </a:lnTo>
                <a:lnTo>
                  <a:pt x="1455" y="381"/>
                </a:lnTo>
                <a:lnTo>
                  <a:pt x="1436" y="314"/>
                </a:lnTo>
                <a:lnTo>
                  <a:pt x="1355" y="261"/>
                </a:lnTo>
                <a:lnTo>
                  <a:pt x="1253" y="215"/>
                </a:lnTo>
                <a:lnTo>
                  <a:pt x="1057" y="150"/>
                </a:lnTo>
                <a:lnTo>
                  <a:pt x="897" y="105"/>
                </a:lnTo>
                <a:lnTo>
                  <a:pt x="809" y="98"/>
                </a:lnTo>
                <a:lnTo>
                  <a:pt x="773" y="150"/>
                </a:lnTo>
                <a:lnTo>
                  <a:pt x="662" y="205"/>
                </a:lnTo>
                <a:lnTo>
                  <a:pt x="722" y="157"/>
                </a:lnTo>
                <a:lnTo>
                  <a:pt x="767" y="131"/>
                </a:lnTo>
                <a:lnTo>
                  <a:pt x="783" y="95"/>
                </a:lnTo>
                <a:lnTo>
                  <a:pt x="776" y="79"/>
                </a:lnTo>
                <a:lnTo>
                  <a:pt x="744" y="79"/>
                </a:lnTo>
                <a:lnTo>
                  <a:pt x="725" y="98"/>
                </a:lnTo>
                <a:lnTo>
                  <a:pt x="706" y="117"/>
                </a:lnTo>
                <a:lnTo>
                  <a:pt x="656" y="137"/>
                </a:lnTo>
                <a:lnTo>
                  <a:pt x="702" y="98"/>
                </a:lnTo>
                <a:lnTo>
                  <a:pt x="722" y="68"/>
                </a:lnTo>
                <a:lnTo>
                  <a:pt x="708" y="49"/>
                </a:lnTo>
                <a:lnTo>
                  <a:pt x="669" y="36"/>
                </a:lnTo>
                <a:lnTo>
                  <a:pt x="618" y="82"/>
                </a:lnTo>
                <a:lnTo>
                  <a:pt x="569" y="112"/>
                </a:lnTo>
                <a:lnTo>
                  <a:pt x="627" y="45"/>
                </a:lnTo>
                <a:lnTo>
                  <a:pt x="646" y="20"/>
                </a:lnTo>
                <a:lnTo>
                  <a:pt x="646" y="0"/>
                </a:lnTo>
                <a:lnTo>
                  <a:pt x="597" y="7"/>
                </a:lnTo>
                <a:lnTo>
                  <a:pt x="553" y="40"/>
                </a:lnTo>
                <a:lnTo>
                  <a:pt x="523" y="63"/>
                </a:lnTo>
                <a:lnTo>
                  <a:pt x="383" y="75"/>
                </a:lnTo>
                <a:lnTo>
                  <a:pt x="386" y="40"/>
                </a:lnTo>
                <a:lnTo>
                  <a:pt x="345" y="26"/>
                </a:lnTo>
                <a:lnTo>
                  <a:pt x="345" y="72"/>
                </a:lnTo>
                <a:lnTo>
                  <a:pt x="303" y="82"/>
                </a:lnTo>
                <a:lnTo>
                  <a:pt x="211" y="95"/>
                </a:lnTo>
                <a:lnTo>
                  <a:pt x="218" y="45"/>
                </a:lnTo>
                <a:lnTo>
                  <a:pt x="185" y="45"/>
                </a:lnTo>
                <a:lnTo>
                  <a:pt x="182" y="95"/>
                </a:lnTo>
                <a:lnTo>
                  <a:pt x="130" y="91"/>
                </a:lnTo>
                <a:lnTo>
                  <a:pt x="75" y="79"/>
                </a:lnTo>
                <a:lnTo>
                  <a:pt x="72" y="40"/>
                </a:lnTo>
                <a:lnTo>
                  <a:pt x="49" y="23"/>
                </a:lnTo>
                <a:close/>
              </a:path>
            </a:pathLst>
          </a:custGeom>
          <a:solidFill>
            <a:srgbClr val="808080"/>
          </a:solidFill>
          <a:ln w="9525">
            <a:noFill/>
            <a:round/>
            <a:headEnd/>
            <a:tailEnd/>
          </a:ln>
        </p:spPr>
        <p:txBody>
          <a:bodyPr/>
          <a:lstStyle/>
          <a:p>
            <a:endParaRPr lang="zh-CN" altLang="en-US"/>
          </a:p>
        </p:txBody>
      </p:sp>
      <p:sp>
        <p:nvSpPr>
          <p:cNvPr id="13336" name="Freeform 145"/>
          <p:cNvSpPr>
            <a:spLocks/>
          </p:cNvSpPr>
          <p:nvPr/>
        </p:nvSpPr>
        <p:spPr bwMode="auto">
          <a:xfrm>
            <a:off x="349250" y="4414838"/>
            <a:ext cx="63500" cy="11112"/>
          </a:xfrm>
          <a:custGeom>
            <a:avLst/>
            <a:gdLst>
              <a:gd name="T0" fmla="*/ 0 w 199"/>
              <a:gd name="T1" fmla="*/ 0 h 33"/>
              <a:gd name="T2" fmla="*/ 2147483647 w 199"/>
              <a:gd name="T3" fmla="*/ 2147483647 h 33"/>
              <a:gd name="T4" fmla="*/ 2147483647 w 199"/>
              <a:gd name="T5" fmla="*/ 2147483647 h 33"/>
              <a:gd name="T6" fmla="*/ 0 w 199"/>
              <a:gd name="T7" fmla="*/ 0 h 33"/>
              <a:gd name="T8" fmla="*/ 0 60000 65536"/>
              <a:gd name="T9" fmla="*/ 0 60000 65536"/>
              <a:gd name="T10" fmla="*/ 0 60000 65536"/>
              <a:gd name="T11" fmla="*/ 0 60000 65536"/>
              <a:gd name="T12" fmla="*/ 0 w 199"/>
              <a:gd name="T13" fmla="*/ 0 h 33"/>
              <a:gd name="T14" fmla="*/ 199 w 199"/>
              <a:gd name="T15" fmla="*/ 33 h 33"/>
            </a:gdLst>
            <a:ahLst/>
            <a:cxnLst>
              <a:cxn ang="T8">
                <a:pos x="T0" y="T1"/>
              </a:cxn>
              <a:cxn ang="T9">
                <a:pos x="T2" y="T3"/>
              </a:cxn>
              <a:cxn ang="T10">
                <a:pos x="T4" y="T5"/>
              </a:cxn>
              <a:cxn ang="T11">
                <a:pos x="T6" y="T7"/>
              </a:cxn>
            </a:cxnLst>
            <a:rect l="T12" t="T13" r="T14" b="T15"/>
            <a:pathLst>
              <a:path w="199" h="33">
                <a:moveTo>
                  <a:pt x="0" y="0"/>
                </a:moveTo>
                <a:lnTo>
                  <a:pt x="93" y="33"/>
                </a:lnTo>
                <a:lnTo>
                  <a:pt x="199" y="25"/>
                </a:lnTo>
                <a:lnTo>
                  <a:pt x="0" y="0"/>
                </a:lnTo>
                <a:close/>
              </a:path>
            </a:pathLst>
          </a:custGeom>
          <a:solidFill>
            <a:srgbClr val="606060"/>
          </a:solidFill>
          <a:ln w="9525">
            <a:noFill/>
            <a:round/>
            <a:headEnd/>
            <a:tailEnd/>
          </a:ln>
        </p:spPr>
        <p:txBody>
          <a:bodyPr/>
          <a:lstStyle/>
          <a:p>
            <a:endParaRPr lang="zh-CN" altLang="en-US"/>
          </a:p>
        </p:txBody>
      </p:sp>
      <p:sp>
        <p:nvSpPr>
          <p:cNvPr id="13337" name="Freeform 146"/>
          <p:cNvSpPr>
            <a:spLocks/>
          </p:cNvSpPr>
          <p:nvPr/>
        </p:nvSpPr>
        <p:spPr bwMode="auto">
          <a:xfrm>
            <a:off x="285750" y="4397375"/>
            <a:ext cx="39688" cy="12700"/>
          </a:xfrm>
          <a:custGeom>
            <a:avLst/>
            <a:gdLst>
              <a:gd name="T0" fmla="*/ 0 w 122"/>
              <a:gd name="T1" fmla="*/ 0 h 40"/>
              <a:gd name="T2" fmla="*/ 2147483647 w 122"/>
              <a:gd name="T3" fmla="*/ 2147483647 h 40"/>
              <a:gd name="T4" fmla="*/ 2147483647 w 122"/>
              <a:gd name="T5" fmla="*/ 2147483647 h 40"/>
              <a:gd name="T6" fmla="*/ 2147483647 w 122"/>
              <a:gd name="T7" fmla="*/ 2147483647 h 40"/>
              <a:gd name="T8" fmla="*/ 0 w 122"/>
              <a:gd name="T9" fmla="*/ 0 h 40"/>
              <a:gd name="T10" fmla="*/ 0 60000 65536"/>
              <a:gd name="T11" fmla="*/ 0 60000 65536"/>
              <a:gd name="T12" fmla="*/ 0 60000 65536"/>
              <a:gd name="T13" fmla="*/ 0 60000 65536"/>
              <a:gd name="T14" fmla="*/ 0 60000 65536"/>
              <a:gd name="T15" fmla="*/ 0 w 122"/>
              <a:gd name="T16" fmla="*/ 0 h 40"/>
              <a:gd name="T17" fmla="*/ 122 w 122"/>
              <a:gd name="T18" fmla="*/ 40 h 40"/>
            </a:gdLst>
            <a:ahLst/>
            <a:cxnLst>
              <a:cxn ang="T10">
                <a:pos x="T0" y="T1"/>
              </a:cxn>
              <a:cxn ang="T11">
                <a:pos x="T2" y="T3"/>
              </a:cxn>
              <a:cxn ang="T12">
                <a:pos x="T4" y="T5"/>
              </a:cxn>
              <a:cxn ang="T13">
                <a:pos x="T6" y="T7"/>
              </a:cxn>
              <a:cxn ang="T14">
                <a:pos x="T8" y="T9"/>
              </a:cxn>
            </a:cxnLst>
            <a:rect l="T15" t="T16" r="T17" b="T18"/>
            <a:pathLst>
              <a:path w="122" h="40">
                <a:moveTo>
                  <a:pt x="0" y="0"/>
                </a:moveTo>
                <a:lnTo>
                  <a:pt x="32" y="25"/>
                </a:lnTo>
                <a:lnTo>
                  <a:pt x="122" y="38"/>
                </a:lnTo>
                <a:lnTo>
                  <a:pt x="30" y="40"/>
                </a:lnTo>
                <a:lnTo>
                  <a:pt x="0" y="0"/>
                </a:lnTo>
                <a:close/>
              </a:path>
            </a:pathLst>
          </a:custGeom>
          <a:solidFill>
            <a:srgbClr val="606060"/>
          </a:solidFill>
          <a:ln w="9525">
            <a:noFill/>
            <a:round/>
            <a:headEnd/>
            <a:tailEnd/>
          </a:ln>
        </p:spPr>
        <p:txBody>
          <a:bodyPr/>
          <a:lstStyle/>
          <a:p>
            <a:endParaRPr lang="zh-CN" altLang="en-US"/>
          </a:p>
        </p:txBody>
      </p:sp>
      <p:sp>
        <p:nvSpPr>
          <p:cNvPr id="13338" name="Freeform 147"/>
          <p:cNvSpPr>
            <a:spLocks/>
          </p:cNvSpPr>
          <p:nvPr/>
        </p:nvSpPr>
        <p:spPr bwMode="auto">
          <a:xfrm>
            <a:off x="447675" y="4387850"/>
            <a:ext cx="60325" cy="31750"/>
          </a:xfrm>
          <a:custGeom>
            <a:avLst/>
            <a:gdLst>
              <a:gd name="T0" fmla="*/ 0 w 187"/>
              <a:gd name="T1" fmla="*/ 0 h 102"/>
              <a:gd name="T2" fmla="*/ 2147483647 w 187"/>
              <a:gd name="T3" fmla="*/ 2147483647 h 102"/>
              <a:gd name="T4" fmla="*/ 2147483647 w 187"/>
              <a:gd name="T5" fmla="*/ 2147483647 h 102"/>
              <a:gd name="T6" fmla="*/ 2147483647 w 187"/>
              <a:gd name="T7" fmla="*/ 2147483647 h 102"/>
              <a:gd name="T8" fmla="*/ 2147483647 w 187"/>
              <a:gd name="T9" fmla="*/ 2147483647 h 102"/>
              <a:gd name="T10" fmla="*/ 2147483647 w 187"/>
              <a:gd name="T11" fmla="*/ 2147483647 h 102"/>
              <a:gd name="T12" fmla="*/ 2147483647 w 187"/>
              <a:gd name="T13" fmla="*/ 2147483647 h 102"/>
              <a:gd name="T14" fmla="*/ 2147483647 w 187"/>
              <a:gd name="T15" fmla="*/ 2147483647 h 102"/>
              <a:gd name="T16" fmla="*/ 0 w 187"/>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02"/>
              <a:gd name="T29" fmla="*/ 187 w 187"/>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02">
                <a:moveTo>
                  <a:pt x="0" y="0"/>
                </a:moveTo>
                <a:lnTo>
                  <a:pt x="84" y="9"/>
                </a:lnTo>
                <a:lnTo>
                  <a:pt x="101" y="23"/>
                </a:lnTo>
                <a:lnTo>
                  <a:pt x="101" y="54"/>
                </a:lnTo>
                <a:lnTo>
                  <a:pt x="106" y="89"/>
                </a:lnTo>
                <a:lnTo>
                  <a:pt x="187" y="102"/>
                </a:lnTo>
                <a:lnTo>
                  <a:pt x="90" y="98"/>
                </a:lnTo>
                <a:lnTo>
                  <a:pt x="74" y="34"/>
                </a:lnTo>
                <a:lnTo>
                  <a:pt x="0" y="0"/>
                </a:lnTo>
                <a:close/>
              </a:path>
            </a:pathLst>
          </a:custGeom>
          <a:solidFill>
            <a:srgbClr val="606060"/>
          </a:solidFill>
          <a:ln w="9525">
            <a:noFill/>
            <a:round/>
            <a:headEnd/>
            <a:tailEnd/>
          </a:ln>
        </p:spPr>
        <p:txBody>
          <a:bodyPr/>
          <a:lstStyle/>
          <a:p>
            <a:endParaRPr lang="zh-CN" altLang="en-US"/>
          </a:p>
        </p:txBody>
      </p:sp>
      <p:sp>
        <p:nvSpPr>
          <p:cNvPr id="13339" name="Freeform 148"/>
          <p:cNvSpPr>
            <a:spLocks/>
          </p:cNvSpPr>
          <p:nvPr/>
        </p:nvSpPr>
        <p:spPr bwMode="auto">
          <a:xfrm>
            <a:off x="508000" y="4460875"/>
            <a:ext cx="193675" cy="47625"/>
          </a:xfrm>
          <a:custGeom>
            <a:avLst/>
            <a:gdLst>
              <a:gd name="T0" fmla="*/ 0 w 609"/>
              <a:gd name="T1" fmla="*/ 0 h 150"/>
              <a:gd name="T2" fmla="*/ 2147483647 w 609"/>
              <a:gd name="T3" fmla="*/ 2147483647 h 150"/>
              <a:gd name="T4" fmla="*/ 2147483647 w 609"/>
              <a:gd name="T5" fmla="*/ 2147483647 h 150"/>
              <a:gd name="T6" fmla="*/ 2147483647 w 609"/>
              <a:gd name="T7" fmla="*/ 2147483647 h 150"/>
              <a:gd name="T8" fmla="*/ 2147483647 w 609"/>
              <a:gd name="T9" fmla="*/ 2147483647 h 150"/>
              <a:gd name="T10" fmla="*/ 2147483647 w 609"/>
              <a:gd name="T11" fmla="*/ 2147483647 h 150"/>
              <a:gd name="T12" fmla="*/ 2147483647 w 609"/>
              <a:gd name="T13" fmla="*/ 2147483647 h 150"/>
              <a:gd name="T14" fmla="*/ 2147483647 w 609"/>
              <a:gd name="T15" fmla="*/ 2147483647 h 150"/>
              <a:gd name="T16" fmla="*/ 2147483647 w 609"/>
              <a:gd name="T17" fmla="*/ 2147483647 h 150"/>
              <a:gd name="T18" fmla="*/ 2147483647 w 609"/>
              <a:gd name="T19" fmla="*/ 2147483647 h 150"/>
              <a:gd name="T20" fmla="*/ 2147483647 w 609"/>
              <a:gd name="T21" fmla="*/ 2147483647 h 150"/>
              <a:gd name="T22" fmla="*/ 2147483647 w 609"/>
              <a:gd name="T23" fmla="*/ 2147483647 h 150"/>
              <a:gd name="T24" fmla="*/ 2147483647 w 609"/>
              <a:gd name="T25" fmla="*/ 2147483647 h 150"/>
              <a:gd name="T26" fmla="*/ 0 w 609"/>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9"/>
              <a:gd name="T43" fmla="*/ 0 h 150"/>
              <a:gd name="T44" fmla="*/ 609 w 609"/>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9" h="150">
                <a:moveTo>
                  <a:pt x="0" y="0"/>
                </a:moveTo>
                <a:lnTo>
                  <a:pt x="154" y="7"/>
                </a:lnTo>
                <a:lnTo>
                  <a:pt x="313" y="44"/>
                </a:lnTo>
                <a:lnTo>
                  <a:pt x="431" y="51"/>
                </a:lnTo>
                <a:lnTo>
                  <a:pt x="527" y="71"/>
                </a:lnTo>
                <a:lnTo>
                  <a:pt x="563" y="122"/>
                </a:lnTo>
                <a:lnTo>
                  <a:pt x="609" y="150"/>
                </a:lnTo>
                <a:lnTo>
                  <a:pt x="563" y="141"/>
                </a:lnTo>
                <a:lnTo>
                  <a:pt x="521" y="84"/>
                </a:lnTo>
                <a:lnTo>
                  <a:pt x="392" y="58"/>
                </a:lnTo>
                <a:lnTo>
                  <a:pt x="313" y="58"/>
                </a:lnTo>
                <a:lnTo>
                  <a:pt x="252" y="44"/>
                </a:lnTo>
                <a:lnTo>
                  <a:pt x="146" y="17"/>
                </a:lnTo>
                <a:lnTo>
                  <a:pt x="0" y="0"/>
                </a:lnTo>
                <a:close/>
              </a:path>
            </a:pathLst>
          </a:custGeom>
          <a:solidFill>
            <a:srgbClr val="606060"/>
          </a:solidFill>
          <a:ln w="9525">
            <a:noFill/>
            <a:round/>
            <a:headEnd/>
            <a:tailEnd/>
          </a:ln>
        </p:spPr>
        <p:txBody>
          <a:bodyPr/>
          <a:lstStyle/>
          <a:p>
            <a:endParaRPr lang="zh-CN" altLang="en-US"/>
          </a:p>
        </p:txBody>
      </p:sp>
      <p:sp>
        <p:nvSpPr>
          <p:cNvPr id="13340" name="Freeform 149"/>
          <p:cNvSpPr>
            <a:spLocks/>
          </p:cNvSpPr>
          <p:nvPr/>
        </p:nvSpPr>
        <p:spPr bwMode="auto">
          <a:xfrm>
            <a:off x="314325" y="3810000"/>
            <a:ext cx="168275" cy="184150"/>
          </a:xfrm>
          <a:custGeom>
            <a:avLst/>
            <a:gdLst>
              <a:gd name="T0" fmla="*/ 2147483647 w 529"/>
              <a:gd name="T1" fmla="*/ 2147483647 h 580"/>
              <a:gd name="T2" fmla="*/ 2147483647 w 529"/>
              <a:gd name="T3" fmla="*/ 2147483647 h 580"/>
              <a:gd name="T4" fmla="*/ 2147483647 w 529"/>
              <a:gd name="T5" fmla="*/ 2147483647 h 580"/>
              <a:gd name="T6" fmla="*/ 2147483647 w 529"/>
              <a:gd name="T7" fmla="*/ 2147483647 h 580"/>
              <a:gd name="T8" fmla="*/ 2147483647 w 529"/>
              <a:gd name="T9" fmla="*/ 2147483647 h 580"/>
              <a:gd name="T10" fmla="*/ 2147483647 w 529"/>
              <a:gd name="T11" fmla="*/ 2147483647 h 580"/>
              <a:gd name="T12" fmla="*/ 2147483647 w 529"/>
              <a:gd name="T13" fmla="*/ 2147483647 h 580"/>
              <a:gd name="T14" fmla="*/ 2147483647 w 529"/>
              <a:gd name="T15" fmla="*/ 2147483647 h 580"/>
              <a:gd name="T16" fmla="*/ 2147483647 w 529"/>
              <a:gd name="T17" fmla="*/ 2147483647 h 580"/>
              <a:gd name="T18" fmla="*/ 2147483647 w 529"/>
              <a:gd name="T19" fmla="*/ 2147483647 h 580"/>
              <a:gd name="T20" fmla="*/ 2147483647 w 529"/>
              <a:gd name="T21" fmla="*/ 2147483647 h 580"/>
              <a:gd name="T22" fmla="*/ 2147483647 w 529"/>
              <a:gd name="T23" fmla="*/ 2147483647 h 580"/>
              <a:gd name="T24" fmla="*/ 2147483647 w 529"/>
              <a:gd name="T25" fmla="*/ 2147483647 h 580"/>
              <a:gd name="T26" fmla="*/ 2147483647 w 529"/>
              <a:gd name="T27" fmla="*/ 2147483647 h 580"/>
              <a:gd name="T28" fmla="*/ 2147483647 w 529"/>
              <a:gd name="T29" fmla="*/ 2147483647 h 580"/>
              <a:gd name="T30" fmla="*/ 2147483647 w 529"/>
              <a:gd name="T31" fmla="*/ 2147483647 h 580"/>
              <a:gd name="T32" fmla="*/ 2147483647 w 529"/>
              <a:gd name="T33" fmla="*/ 2147483647 h 580"/>
              <a:gd name="T34" fmla="*/ 2147483647 w 529"/>
              <a:gd name="T35" fmla="*/ 2147483647 h 580"/>
              <a:gd name="T36" fmla="*/ 2147483647 w 529"/>
              <a:gd name="T37" fmla="*/ 2147483647 h 580"/>
              <a:gd name="T38" fmla="*/ 2147483647 w 529"/>
              <a:gd name="T39" fmla="*/ 2147483647 h 580"/>
              <a:gd name="T40" fmla="*/ 2147483647 w 529"/>
              <a:gd name="T41" fmla="*/ 2147483647 h 580"/>
              <a:gd name="T42" fmla="*/ 2147483647 w 529"/>
              <a:gd name="T43" fmla="*/ 2147483647 h 580"/>
              <a:gd name="T44" fmla="*/ 2147483647 w 529"/>
              <a:gd name="T45" fmla="*/ 2147483647 h 580"/>
              <a:gd name="T46" fmla="*/ 2147483647 w 529"/>
              <a:gd name="T47" fmla="*/ 2147483647 h 580"/>
              <a:gd name="T48" fmla="*/ 2147483647 w 529"/>
              <a:gd name="T49" fmla="*/ 2147483647 h 580"/>
              <a:gd name="T50" fmla="*/ 2147483647 w 529"/>
              <a:gd name="T51" fmla="*/ 2147483647 h 580"/>
              <a:gd name="T52" fmla="*/ 2147483647 w 529"/>
              <a:gd name="T53" fmla="*/ 2147483647 h 580"/>
              <a:gd name="T54" fmla="*/ 2147483647 w 529"/>
              <a:gd name="T55" fmla="*/ 2147483647 h 580"/>
              <a:gd name="T56" fmla="*/ 2147483647 w 529"/>
              <a:gd name="T57" fmla="*/ 2147483647 h 580"/>
              <a:gd name="T58" fmla="*/ 0 w 529"/>
              <a:gd name="T59" fmla="*/ 2147483647 h 580"/>
              <a:gd name="T60" fmla="*/ 0 w 529"/>
              <a:gd name="T61" fmla="*/ 2147483647 h 580"/>
              <a:gd name="T62" fmla="*/ 2147483647 w 529"/>
              <a:gd name="T63" fmla="*/ 2147483647 h 580"/>
              <a:gd name="T64" fmla="*/ 2147483647 w 529"/>
              <a:gd name="T65" fmla="*/ 2147483647 h 580"/>
              <a:gd name="T66" fmla="*/ 2147483647 w 529"/>
              <a:gd name="T67" fmla="*/ 0 h 580"/>
              <a:gd name="T68" fmla="*/ 2147483647 w 529"/>
              <a:gd name="T69" fmla="*/ 2147483647 h 580"/>
              <a:gd name="T70" fmla="*/ 2147483647 w 529"/>
              <a:gd name="T71" fmla="*/ 2147483647 h 5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580"/>
              <a:gd name="T110" fmla="*/ 529 w 529"/>
              <a:gd name="T111" fmla="*/ 580 h 58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580">
                <a:moveTo>
                  <a:pt x="357" y="20"/>
                </a:moveTo>
                <a:lnTo>
                  <a:pt x="403" y="53"/>
                </a:lnTo>
                <a:lnTo>
                  <a:pt x="428" y="94"/>
                </a:lnTo>
                <a:lnTo>
                  <a:pt x="451" y="138"/>
                </a:lnTo>
                <a:lnTo>
                  <a:pt x="464" y="161"/>
                </a:lnTo>
                <a:lnTo>
                  <a:pt x="464" y="186"/>
                </a:lnTo>
                <a:lnTo>
                  <a:pt x="453" y="216"/>
                </a:lnTo>
                <a:lnTo>
                  <a:pt x="476" y="239"/>
                </a:lnTo>
                <a:lnTo>
                  <a:pt x="511" y="301"/>
                </a:lnTo>
                <a:lnTo>
                  <a:pt x="529" y="334"/>
                </a:lnTo>
                <a:lnTo>
                  <a:pt x="529" y="346"/>
                </a:lnTo>
                <a:lnTo>
                  <a:pt x="526" y="357"/>
                </a:lnTo>
                <a:lnTo>
                  <a:pt x="510" y="361"/>
                </a:lnTo>
                <a:lnTo>
                  <a:pt x="487" y="362"/>
                </a:lnTo>
                <a:lnTo>
                  <a:pt x="475" y="366"/>
                </a:lnTo>
                <a:lnTo>
                  <a:pt x="476" y="391"/>
                </a:lnTo>
                <a:lnTo>
                  <a:pt x="483" y="421"/>
                </a:lnTo>
                <a:lnTo>
                  <a:pt x="469" y="437"/>
                </a:lnTo>
                <a:lnTo>
                  <a:pt x="473" y="459"/>
                </a:lnTo>
                <a:lnTo>
                  <a:pt x="462" y="472"/>
                </a:lnTo>
                <a:lnTo>
                  <a:pt x="452" y="511"/>
                </a:lnTo>
                <a:lnTo>
                  <a:pt x="436" y="523"/>
                </a:lnTo>
                <a:lnTo>
                  <a:pt x="411" y="523"/>
                </a:lnTo>
                <a:lnTo>
                  <a:pt x="375" y="517"/>
                </a:lnTo>
                <a:lnTo>
                  <a:pt x="339" y="511"/>
                </a:lnTo>
                <a:lnTo>
                  <a:pt x="342" y="580"/>
                </a:lnTo>
                <a:lnTo>
                  <a:pt x="60" y="488"/>
                </a:lnTo>
                <a:lnTo>
                  <a:pt x="83" y="435"/>
                </a:lnTo>
                <a:lnTo>
                  <a:pt x="78" y="394"/>
                </a:lnTo>
                <a:lnTo>
                  <a:pt x="0" y="316"/>
                </a:lnTo>
                <a:lnTo>
                  <a:pt x="0" y="111"/>
                </a:lnTo>
                <a:lnTo>
                  <a:pt x="52" y="55"/>
                </a:lnTo>
                <a:lnTo>
                  <a:pt x="117" y="25"/>
                </a:lnTo>
                <a:lnTo>
                  <a:pt x="186" y="0"/>
                </a:lnTo>
                <a:lnTo>
                  <a:pt x="276" y="13"/>
                </a:lnTo>
                <a:lnTo>
                  <a:pt x="357" y="20"/>
                </a:lnTo>
                <a:close/>
              </a:path>
            </a:pathLst>
          </a:custGeom>
          <a:solidFill>
            <a:srgbClr val="FFC080"/>
          </a:solidFill>
          <a:ln w="3175">
            <a:solidFill>
              <a:srgbClr val="402000"/>
            </a:solidFill>
            <a:round/>
            <a:headEnd/>
            <a:tailEnd/>
          </a:ln>
        </p:spPr>
        <p:txBody>
          <a:bodyPr/>
          <a:lstStyle/>
          <a:p>
            <a:endParaRPr lang="zh-CN" altLang="en-US"/>
          </a:p>
        </p:txBody>
      </p:sp>
      <p:sp>
        <p:nvSpPr>
          <p:cNvPr id="13341" name="Freeform 150"/>
          <p:cNvSpPr>
            <a:spLocks/>
          </p:cNvSpPr>
          <p:nvPr/>
        </p:nvSpPr>
        <p:spPr bwMode="auto">
          <a:xfrm>
            <a:off x="463550" y="3921125"/>
            <a:ext cx="9525" cy="1588"/>
          </a:xfrm>
          <a:custGeom>
            <a:avLst/>
            <a:gdLst>
              <a:gd name="T0" fmla="*/ 2147483647 w 30"/>
              <a:gd name="T1" fmla="*/ 2147483647 h 6"/>
              <a:gd name="T2" fmla="*/ 2147483647 w 30"/>
              <a:gd name="T3" fmla="*/ 2147483647 h 6"/>
              <a:gd name="T4" fmla="*/ 2147483647 w 30"/>
              <a:gd name="T5" fmla="*/ 2147483647 h 6"/>
              <a:gd name="T6" fmla="*/ 2147483647 w 30"/>
              <a:gd name="T7" fmla="*/ 2147483647 h 6"/>
              <a:gd name="T8" fmla="*/ 0 w 30"/>
              <a:gd name="T9" fmla="*/ 2147483647 h 6"/>
              <a:gd name="T10" fmla="*/ 2147483647 w 30"/>
              <a:gd name="T11" fmla="*/ 0 h 6"/>
              <a:gd name="T12" fmla="*/ 2147483647 w 30"/>
              <a:gd name="T13" fmla="*/ 2147483647 h 6"/>
              <a:gd name="T14" fmla="*/ 0 60000 65536"/>
              <a:gd name="T15" fmla="*/ 0 60000 65536"/>
              <a:gd name="T16" fmla="*/ 0 60000 65536"/>
              <a:gd name="T17" fmla="*/ 0 60000 65536"/>
              <a:gd name="T18" fmla="*/ 0 60000 65536"/>
              <a:gd name="T19" fmla="*/ 0 60000 65536"/>
              <a:gd name="T20" fmla="*/ 0 60000 65536"/>
              <a:gd name="T21" fmla="*/ 0 w 30"/>
              <a:gd name="T22" fmla="*/ 0 h 6"/>
              <a:gd name="T23" fmla="*/ 30 w 30"/>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
                <a:moveTo>
                  <a:pt x="30" y="2"/>
                </a:moveTo>
                <a:lnTo>
                  <a:pt x="23" y="6"/>
                </a:lnTo>
                <a:lnTo>
                  <a:pt x="8" y="5"/>
                </a:lnTo>
                <a:lnTo>
                  <a:pt x="2" y="6"/>
                </a:lnTo>
                <a:lnTo>
                  <a:pt x="0" y="1"/>
                </a:lnTo>
                <a:lnTo>
                  <a:pt x="9" y="0"/>
                </a:lnTo>
                <a:lnTo>
                  <a:pt x="30" y="2"/>
                </a:lnTo>
                <a:close/>
              </a:path>
            </a:pathLst>
          </a:custGeom>
          <a:solidFill>
            <a:srgbClr val="402000"/>
          </a:solidFill>
          <a:ln w="9525">
            <a:noFill/>
            <a:round/>
            <a:headEnd/>
            <a:tailEnd/>
          </a:ln>
        </p:spPr>
        <p:txBody>
          <a:bodyPr/>
          <a:lstStyle/>
          <a:p>
            <a:endParaRPr lang="zh-CN" altLang="en-US"/>
          </a:p>
        </p:txBody>
      </p:sp>
      <p:sp>
        <p:nvSpPr>
          <p:cNvPr id="13342" name="Freeform 151"/>
          <p:cNvSpPr>
            <a:spLocks/>
          </p:cNvSpPr>
          <p:nvPr/>
        </p:nvSpPr>
        <p:spPr bwMode="auto">
          <a:xfrm>
            <a:off x="460375" y="3914775"/>
            <a:ext cx="3175" cy="6350"/>
          </a:xfrm>
          <a:custGeom>
            <a:avLst/>
            <a:gdLst>
              <a:gd name="T0" fmla="*/ 2147483647 w 11"/>
              <a:gd name="T1" fmla="*/ 0 h 22"/>
              <a:gd name="T2" fmla="*/ 2147483647 w 11"/>
              <a:gd name="T3" fmla="*/ 2147483647 h 22"/>
              <a:gd name="T4" fmla="*/ 2147483647 w 11"/>
              <a:gd name="T5" fmla="*/ 2147483647 h 22"/>
              <a:gd name="T6" fmla="*/ 2147483647 w 11"/>
              <a:gd name="T7" fmla="*/ 2147483647 h 22"/>
              <a:gd name="T8" fmla="*/ 0 w 11"/>
              <a:gd name="T9" fmla="*/ 2147483647 h 22"/>
              <a:gd name="T10" fmla="*/ 0 w 11"/>
              <a:gd name="T11" fmla="*/ 2147483647 h 22"/>
              <a:gd name="T12" fmla="*/ 2147483647 w 11"/>
              <a:gd name="T13" fmla="*/ 0 h 22"/>
              <a:gd name="T14" fmla="*/ 0 60000 65536"/>
              <a:gd name="T15" fmla="*/ 0 60000 65536"/>
              <a:gd name="T16" fmla="*/ 0 60000 65536"/>
              <a:gd name="T17" fmla="*/ 0 60000 65536"/>
              <a:gd name="T18" fmla="*/ 0 60000 65536"/>
              <a:gd name="T19" fmla="*/ 0 60000 65536"/>
              <a:gd name="T20" fmla="*/ 0 60000 65536"/>
              <a:gd name="T21" fmla="*/ 0 w 11"/>
              <a:gd name="T22" fmla="*/ 0 h 22"/>
              <a:gd name="T23" fmla="*/ 11 w 11"/>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2">
                <a:moveTo>
                  <a:pt x="11" y="0"/>
                </a:moveTo>
                <a:lnTo>
                  <a:pt x="3" y="6"/>
                </a:lnTo>
                <a:lnTo>
                  <a:pt x="3" y="12"/>
                </a:lnTo>
                <a:lnTo>
                  <a:pt x="2" y="22"/>
                </a:lnTo>
                <a:lnTo>
                  <a:pt x="0" y="8"/>
                </a:lnTo>
                <a:lnTo>
                  <a:pt x="0" y="1"/>
                </a:lnTo>
                <a:lnTo>
                  <a:pt x="11" y="0"/>
                </a:lnTo>
                <a:close/>
              </a:path>
            </a:pathLst>
          </a:custGeom>
          <a:solidFill>
            <a:srgbClr val="402000"/>
          </a:solidFill>
          <a:ln w="9525">
            <a:noFill/>
            <a:round/>
            <a:headEnd/>
            <a:tailEnd/>
          </a:ln>
        </p:spPr>
        <p:txBody>
          <a:bodyPr/>
          <a:lstStyle/>
          <a:p>
            <a:endParaRPr lang="zh-CN" altLang="en-US"/>
          </a:p>
        </p:txBody>
      </p:sp>
      <p:sp>
        <p:nvSpPr>
          <p:cNvPr id="13343" name="Freeform 152"/>
          <p:cNvSpPr>
            <a:spLocks/>
          </p:cNvSpPr>
          <p:nvPr/>
        </p:nvSpPr>
        <p:spPr bwMode="auto">
          <a:xfrm>
            <a:off x="452438" y="3892550"/>
            <a:ext cx="4762" cy="12700"/>
          </a:xfrm>
          <a:custGeom>
            <a:avLst/>
            <a:gdLst>
              <a:gd name="T0" fmla="*/ 0 w 13"/>
              <a:gd name="T1" fmla="*/ 0 h 42"/>
              <a:gd name="T2" fmla="*/ 2147483647 w 13"/>
              <a:gd name="T3" fmla="*/ 2147483647 h 42"/>
              <a:gd name="T4" fmla="*/ 2147483647 w 13"/>
              <a:gd name="T5" fmla="*/ 2147483647 h 42"/>
              <a:gd name="T6" fmla="*/ 2147483647 w 13"/>
              <a:gd name="T7" fmla="*/ 2147483647 h 42"/>
              <a:gd name="T8" fmla="*/ 0 w 13"/>
              <a:gd name="T9" fmla="*/ 0 h 42"/>
              <a:gd name="T10" fmla="*/ 0 60000 65536"/>
              <a:gd name="T11" fmla="*/ 0 60000 65536"/>
              <a:gd name="T12" fmla="*/ 0 60000 65536"/>
              <a:gd name="T13" fmla="*/ 0 60000 65536"/>
              <a:gd name="T14" fmla="*/ 0 60000 65536"/>
              <a:gd name="T15" fmla="*/ 0 w 13"/>
              <a:gd name="T16" fmla="*/ 0 h 42"/>
              <a:gd name="T17" fmla="*/ 13 w 13"/>
              <a:gd name="T18" fmla="*/ 42 h 42"/>
            </a:gdLst>
            <a:ahLst/>
            <a:cxnLst>
              <a:cxn ang="T10">
                <a:pos x="T0" y="T1"/>
              </a:cxn>
              <a:cxn ang="T11">
                <a:pos x="T2" y="T3"/>
              </a:cxn>
              <a:cxn ang="T12">
                <a:pos x="T4" y="T5"/>
              </a:cxn>
              <a:cxn ang="T13">
                <a:pos x="T6" y="T7"/>
              </a:cxn>
              <a:cxn ang="T14">
                <a:pos x="T8" y="T9"/>
              </a:cxn>
            </a:cxnLst>
            <a:rect l="T15" t="T16" r="T17" b="T18"/>
            <a:pathLst>
              <a:path w="13" h="42">
                <a:moveTo>
                  <a:pt x="0" y="0"/>
                </a:moveTo>
                <a:lnTo>
                  <a:pt x="9" y="24"/>
                </a:lnTo>
                <a:lnTo>
                  <a:pt x="13" y="42"/>
                </a:lnTo>
                <a:lnTo>
                  <a:pt x="6" y="30"/>
                </a:lnTo>
                <a:lnTo>
                  <a:pt x="0" y="0"/>
                </a:lnTo>
                <a:close/>
              </a:path>
            </a:pathLst>
          </a:custGeom>
          <a:solidFill>
            <a:srgbClr val="402000"/>
          </a:solidFill>
          <a:ln w="9525">
            <a:noFill/>
            <a:round/>
            <a:headEnd/>
            <a:tailEnd/>
          </a:ln>
        </p:spPr>
        <p:txBody>
          <a:bodyPr/>
          <a:lstStyle/>
          <a:p>
            <a:endParaRPr lang="zh-CN" altLang="en-US"/>
          </a:p>
        </p:txBody>
      </p:sp>
      <p:sp>
        <p:nvSpPr>
          <p:cNvPr id="13344" name="Freeform 153"/>
          <p:cNvSpPr>
            <a:spLocks/>
          </p:cNvSpPr>
          <p:nvPr/>
        </p:nvSpPr>
        <p:spPr bwMode="auto">
          <a:xfrm>
            <a:off x="434975" y="3878263"/>
            <a:ext cx="19050" cy="11112"/>
          </a:xfrm>
          <a:custGeom>
            <a:avLst/>
            <a:gdLst>
              <a:gd name="T0" fmla="*/ 2147483647 w 56"/>
              <a:gd name="T1" fmla="*/ 0 h 36"/>
              <a:gd name="T2" fmla="*/ 2147483647 w 56"/>
              <a:gd name="T3" fmla="*/ 2147483647 h 36"/>
              <a:gd name="T4" fmla="*/ 2147483647 w 56"/>
              <a:gd name="T5" fmla="*/ 2147483647 h 36"/>
              <a:gd name="T6" fmla="*/ 2147483647 w 56"/>
              <a:gd name="T7" fmla="*/ 2147483647 h 36"/>
              <a:gd name="T8" fmla="*/ 2147483647 w 56"/>
              <a:gd name="T9" fmla="*/ 2147483647 h 36"/>
              <a:gd name="T10" fmla="*/ 2147483647 w 56"/>
              <a:gd name="T11" fmla="*/ 2147483647 h 36"/>
              <a:gd name="T12" fmla="*/ 2147483647 w 56"/>
              <a:gd name="T13" fmla="*/ 2147483647 h 36"/>
              <a:gd name="T14" fmla="*/ 2147483647 w 56"/>
              <a:gd name="T15" fmla="*/ 2147483647 h 36"/>
              <a:gd name="T16" fmla="*/ 0 w 56"/>
              <a:gd name="T17" fmla="*/ 2147483647 h 36"/>
              <a:gd name="T18" fmla="*/ 2147483647 w 56"/>
              <a:gd name="T19" fmla="*/ 2147483647 h 36"/>
              <a:gd name="T20" fmla="*/ 2147483647 w 56"/>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36"/>
              <a:gd name="T35" fmla="*/ 56 w 56"/>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36">
                <a:moveTo>
                  <a:pt x="56" y="0"/>
                </a:moveTo>
                <a:lnTo>
                  <a:pt x="45" y="20"/>
                </a:lnTo>
                <a:lnTo>
                  <a:pt x="47" y="26"/>
                </a:lnTo>
                <a:lnTo>
                  <a:pt x="47" y="29"/>
                </a:lnTo>
                <a:lnTo>
                  <a:pt x="51" y="36"/>
                </a:lnTo>
                <a:lnTo>
                  <a:pt x="43" y="24"/>
                </a:lnTo>
                <a:lnTo>
                  <a:pt x="32" y="24"/>
                </a:lnTo>
                <a:lnTo>
                  <a:pt x="20" y="20"/>
                </a:lnTo>
                <a:lnTo>
                  <a:pt x="0" y="19"/>
                </a:lnTo>
                <a:lnTo>
                  <a:pt x="20" y="7"/>
                </a:lnTo>
                <a:lnTo>
                  <a:pt x="56" y="0"/>
                </a:lnTo>
                <a:close/>
              </a:path>
            </a:pathLst>
          </a:custGeom>
          <a:solidFill>
            <a:srgbClr val="402000"/>
          </a:solidFill>
          <a:ln w="9525">
            <a:noFill/>
            <a:round/>
            <a:headEnd/>
            <a:tailEnd/>
          </a:ln>
        </p:spPr>
        <p:txBody>
          <a:bodyPr/>
          <a:lstStyle/>
          <a:p>
            <a:endParaRPr lang="zh-CN" altLang="en-US"/>
          </a:p>
        </p:txBody>
      </p:sp>
      <p:sp>
        <p:nvSpPr>
          <p:cNvPr id="13345" name="Freeform 154"/>
          <p:cNvSpPr>
            <a:spLocks/>
          </p:cNvSpPr>
          <p:nvPr/>
        </p:nvSpPr>
        <p:spPr bwMode="auto">
          <a:xfrm>
            <a:off x="427038" y="3860800"/>
            <a:ext cx="31750" cy="11113"/>
          </a:xfrm>
          <a:custGeom>
            <a:avLst/>
            <a:gdLst>
              <a:gd name="T0" fmla="*/ 2147483647 w 96"/>
              <a:gd name="T1" fmla="*/ 2147483647 h 34"/>
              <a:gd name="T2" fmla="*/ 2147483647 w 96"/>
              <a:gd name="T3" fmla="*/ 2147483647 h 34"/>
              <a:gd name="T4" fmla="*/ 2147483647 w 96"/>
              <a:gd name="T5" fmla="*/ 2147483647 h 34"/>
              <a:gd name="T6" fmla="*/ 2147483647 w 96"/>
              <a:gd name="T7" fmla="*/ 2147483647 h 34"/>
              <a:gd name="T8" fmla="*/ 2147483647 w 96"/>
              <a:gd name="T9" fmla="*/ 2147483647 h 34"/>
              <a:gd name="T10" fmla="*/ 2147483647 w 96"/>
              <a:gd name="T11" fmla="*/ 2147483647 h 34"/>
              <a:gd name="T12" fmla="*/ 0 w 96"/>
              <a:gd name="T13" fmla="*/ 2147483647 h 34"/>
              <a:gd name="T14" fmla="*/ 2147483647 w 96"/>
              <a:gd name="T15" fmla="*/ 2147483647 h 34"/>
              <a:gd name="T16" fmla="*/ 2147483647 w 96"/>
              <a:gd name="T17" fmla="*/ 2147483647 h 34"/>
              <a:gd name="T18" fmla="*/ 2147483647 w 96"/>
              <a:gd name="T19" fmla="*/ 0 h 34"/>
              <a:gd name="T20" fmla="*/ 2147483647 w 96"/>
              <a:gd name="T21" fmla="*/ 2147483647 h 34"/>
              <a:gd name="T22" fmla="*/ 2147483647 w 96"/>
              <a:gd name="T23" fmla="*/ 2147483647 h 34"/>
              <a:gd name="T24" fmla="*/ 2147483647 w 96"/>
              <a:gd name="T25" fmla="*/ 2147483647 h 34"/>
              <a:gd name="T26" fmla="*/ 2147483647 w 96"/>
              <a:gd name="T27" fmla="*/ 2147483647 h 34"/>
              <a:gd name="T28" fmla="*/ 2147483647 w 96"/>
              <a:gd name="T29" fmla="*/ 2147483647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34"/>
              <a:gd name="T47" fmla="*/ 96 w 96"/>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34">
                <a:moveTo>
                  <a:pt x="96" y="17"/>
                </a:moveTo>
                <a:lnTo>
                  <a:pt x="92" y="29"/>
                </a:lnTo>
                <a:lnTo>
                  <a:pt x="81" y="34"/>
                </a:lnTo>
                <a:lnTo>
                  <a:pt x="66" y="24"/>
                </a:lnTo>
                <a:lnTo>
                  <a:pt x="47" y="17"/>
                </a:lnTo>
                <a:lnTo>
                  <a:pt x="15" y="17"/>
                </a:lnTo>
                <a:lnTo>
                  <a:pt x="0" y="18"/>
                </a:lnTo>
                <a:lnTo>
                  <a:pt x="24" y="9"/>
                </a:lnTo>
                <a:lnTo>
                  <a:pt x="41" y="4"/>
                </a:lnTo>
                <a:lnTo>
                  <a:pt x="39" y="0"/>
                </a:lnTo>
                <a:lnTo>
                  <a:pt x="56" y="7"/>
                </a:lnTo>
                <a:lnTo>
                  <a:pt x="54" y="2"/>
                </a:lnTo>
                <a:lnTo>
                  <a:pt x="68" y="9"/>
                </a:lnTo>
                <a:lnTo>
                  <a:pt x="79" y="9"/>
                </a:lnTo>
                <a:lnTo>
                  <a:pt x="96" y="17"/>
                </a:lnTo>
                <a:close/>
              </a:path>
            </a:pathLst>
          </a:custGeom>
          <a:solidFill>
            <a:srgbClr val="402000"/>
          </a:solidFill>
          <a:ln w="9525">
            <a:noFill/>
            <a:round/>
            <a:headEnd/>
            <a:tailEnd/>
          </a:ln>
        </p:spPr>
        <p:txBody>
          <a:bodyPr/>
          <a:lstStyle/>
          <a:p>
            <a:endParaRPr lang="zh-CN" altLang="en-US"/>
          </a:p>
        </p:txBody>
      </p:sp>
      <p:sp>
        <p:nvSpPr>
          <p:cNvPr id="13346" name="Freeform 155"/>
          <p:cNvSpPr>
            <a:spLocks/>
          </p:cNvSpPr>
          <p:nvPr/>
        </p:nvSpPr>
        <p:spPr bwMode="auto">
          <a:xfrm>
            <a:off x="371475" y="3876675"/>
            <a:ext cx="17463" cy="34925"/>
          </a:xfrm>
          <a:custGeom>
            <a:avLst/>
            <a:gdLst>
              <a:gd name="T0" fmla="*/ 2147483647 w 56"/>
              <a:gd name="T1" fmla="*/ 2147483647 h 113"/>
              <a:gd name="T2" fmla="*/ 2147483647 w 56"/>
              <a:gd name="T3" fmla="*/ 2147483647 h 113"/>
              <a:gd name="T4" fmla="*/ 2147483647 w 56"/>
              <a:gd name="T5" fmla="*/ 2147483647 h 113"/>
              <a:gd name="T6" fmla="*/ 2147483647 w 56"/>
              <a:gd name="T7" fmla="*/ 2147483647 h 113"/>
              <a:gd name="T8" fmla="*/ 2147483647 w 56"/>
              <a:gd name="T9" fmla="*/ 2147483647 h 113"/>
              <a:gd name="T10" fmla="*/ 2147483647 w 56"/>
              <a:gd name="T11" fmla="*/ 2147483647 h 113"/>
              <a:gd name="T12" fmla="*/ 2147483647 w 56"/>
              <a:gd name="T13" fmla="*/ 2147483647 h 113"/>
              <a:gd name="T14" fmla="*/ 2147483647 w 56"/>
              <a:gd name="T15" fmla="*/ 2147483647 h 113"/>
              <a:gd name="T16" fmla="*/ 2147483647 w 56"/>
              <a:gd name="T17" fmla="*/ 2147483647 h 113"/>
              <a:gd name="T18" fmla="*/ 2147483647 w 56"/>
              <a:gd name="T19" fmla="*/ 2147483647 h 113"/>
              <a:gd name="T20" fmla="*/ 2147483647 w 56"/>
              <a:gd name="T21" fmla="*/ 2147483647 h 113"/>
              <a:gd name="T22" fmla="*/ 2147483647 w 56"/>
              <a:gd name="T23" fmla="*/ 2147483647 h 113"/>
              <a:gd name="T24" fmla="*/ 2147483647 w 56"/>
              <a:gd name="T25" fmla="*/ 2147483647 h 113"/>
              <a:gd name="T26" fmla="*/ 2147483647 w 56"/>
              <a:gd name="T27" fmla="*/ 2147483647 h 113"/>
              <a:gd name="T28" fmla="*/ 2147483647 w 56"/>
              <a:gd name="T29" fmla="*/ 2147483647 h 113"/>
              <a:gd name="T30" fmla="*/ 2147483647 w 56"/>
              <a:gd name="T31" fmla="*/ 2147483647 h 113"/>
              <a:gd name="T32" fmla="*/ 2147483647 w 56"/>
              <a:gd name="T33" fmla="*/ 2147483647 h 113"/>
              <a:gd name="T34" fmla="*/ 0 w 56"/>
              <a:gd name="T35" fmla="*/ 2147483647 h 113"/>
              <a:gd name="T36" fmla="*/ 2147483647 w 56"/>
              <a:gd name="T37" fmla="*/ 2147483647 h 113"/>
              <a:gd name="T38" fmla="*/ 2147483647 w 56"/>
              <a:gd name="T39" fmla="*/ 2147483647 h 113"/>
              <a:gd name="T40" fmla="*/ 2147483647 w 56"/>
              <a:gd name="T41" fmla="*/ 0 h 113"/>
              <a:gd name="T42" fmla="*/ 2147483647 w 56"/>
              <a:gd name="T43" fmla="*/ 2147483647 h 113"/>
              <a:gd name="T44" fmla="*/ 2147483647 w 56"/>
              <a:gd name="T45" fmla="*/ 2147483647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13"/>
              <a:gd name="T71" fmla="*/ 56 w 56"/>
              <a:gd name="T72" fmla="*/ 113 h 1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13">
                <a:moveTo>
                  <a:pt x="56" y="21"/>
                </a:moveTo>
                <a:lnTo>
                  <a:pt x="39" y="8"/>
                </a:lnTo>
                <a:lnTo>
                  <a:pt x="19" y="11"/>
                </a:lnTo>
                <a:lnTo>
                  <a:pt x="8" y="29"/>
                </a:lnTo>
                <a:lnTo>
                  <a:pt x="6" y="55"/>
                </a:lnTo>
                <a:lnTo>
                  <a:pt x="8" y="75"/>
                </a:lnTo>
                <a:lnTo>
                  <a:pt x="15" y="91"/>
                </a:lnTo>
                <a:lnTo>
                  <a:pt x="24" y="66"/>
                </a:lnTo>
                <a:lnTo>
                  <a:pt x="35" y="52"/>
                </a:lnTo>
                <a:lnTo>
                  <a:pt x="53" y="42"/>
                </a:lnTo>
                <a:lnTo>
                  <a:pt x="38" y="62"/>
                </a:lnTo>
                <a:lnTo>
                  <a:pt x="22" y="79"/>
                </a:lnTo>
                <a:lnTo>
                  <a:pt x="21" y="95"/>
                </a:lnTo>
                <a:lnTo>
                  <a:pt x="28" y="110"/>
                </a:lnTo>
                <a:lnTo>
                  <a:pt x="37" y="113"/>
                </a:lnTo>
                <a:lnTo>
                  <a:pt x="14" y="107"/>
                </a:lnTo>
                <a:lnTo>
                  <a:pt x="2" y="83"/>
                </a:lnTo>
                <a:lnTo>
                  <a:pt x="0" y="52"/>
                </a:lnTo>
                <a:lnTo>
                  <a:pt x="2" y="24"/>
                </a:lnTo>
                <a:lnTo>
                  <a:pt x="15" y="5"/>
                </a:lnTo>
                <a:lnTo>
                  <a:pt x="32" y="0"/>
                </a:lnTo>
                <a:lnTo>
                  <a:pt x="48" y="3"/>
                </a:lnTo>
                <a:lnTo>
                  <a:pt x="56" y="21"/>
                </a:lnTo>
                <a:close/>
              </a:path>
            </a:pathLst>
          </a:custGeom>
          <a:solidFill>
            <a:srgbClr val="402000"/>
          </a:solidFill>
          <a:ln w="9525">
            <a:noFill/>
            <a:round/>
            <a:headEnd/>
            <a:tailEnd/>
          </a:ln>
        </p:spPr>
        <p:txBody>
          <a:bodyPr/>
          <a:lstStyle/>
          <a:p>
            <a:endParaRPr lang="zh-CN" altLang="en-US"/>
          </a:p>
        </p:txBody>
      </p:sp>
      <p:sp>
        <p:nvSpPr>
          <p:cNvPr id="13347" name="Freeform 156"/>
          <p:cNvSpPr>
            <a:spLocks/>
          </p:cNvSpPr>
          <p:nvPr/>
        </p:nvSpPr>
        <p:spPr bwMode="auto">
          <a:xfrm>
            <a:off x="365125" y="3870325"/>
            <a:ext cx="28575" cy="49213"/>
          </a:xfrm>
          <a:custGeom>
            <a:avLst/>
            <a:gdLst>
              <a:gd name="T0" fmla="*/ 2147483647 w 91"/>
              <a:gd name="T1" fmla="*/ 2147483647 h 153"/>
              <a:gd name="T2" fmla="*/ 2147483647 w 91"/>
              <a:gd name="T3" fmla="*/ 2147483647 h 153"/>
              <a:gd name="T4" fmla="*/ 2147483647 w 91"/>
              <a:gd name="T5" fmla="*/ 2147483647 h 153"/>
              <a:gd name="T6" fmla="*/ 2147483647 w 91"/>
              <a:gd name="T7" fmla="*/ 2147483647 h 153"/>
              <a:gd name="T8" fmla="*/ 2147483647 w 91"/>
              <a:gd name="T9" fmla="*/ 2147483647 h 153"/>
              <a:gd name="T10" fmla="*/ 2147483647 w 91"/>
              <a:gd name="T11" fmla="*/ 2147483647 h 153"/>
              <a:gd name="T12" fmla="*/ 2147483647 w 91"/>
              <a:gd name="T13" fmla="*/ 2147483647 h 153"/>
              <a:gd name="T14" fmla="*/ 2147483647 w 91"/>
              <a:gd name="T15" fmla="*/ 2147483647 h 153"/>
              <a:gd name="T16" fmla="*/ 2147483647 w 91"/>
              <a:gd name="T17" fmla="*/ 2147483647 h 153"/>
              <a:gd name="T18" fmla="*/ 2147483647 w 91"/>
              <a:gd name="T19" fmla="*/ 2147483647 h 153"/>
              <a:gd name="T20" fmla="*/ 2147483647 w 91"/>
              <a:gd name="T21" fmla="*/ 2147483647 h 153"/>
              <a:gd name="T22" fmla="*/ 2147483647 w 91"/>
              <a:gd name="T23" fmla="*/ 2147483647 h 153"/>
              <a:gd name="T24" fmla="*/ 2147483647 w 91"/>
              <a:gd name="T25" fmla="*/ 2147483647 h 153"/>
              <a:gd name="T26" fmla="*/ 2147483647 w 91"/>
              <a:gd name="T27" fmla="*/ 2147483647 h 153"/>
              <a:gd name="T28" fmla="*/ 2147483647 w 91"/>
              <a:gd name="T29" fmla="*/ 2147483647 h 153"/>
              <a:gd name="T30" fmla="*/ 2147483647 w 91"/>
              <a:gd name="T31" fmla="*/ 2147483647 h 153"/>
              <a:gd name="T32" fmla="*/ 2147483647 w 91"/>
              <a:gd name="T33" fmla="*/ 2147483647 h 153"/>
              <a:gd name="T34" fmla="*/ 2147483647 w 91"/>
              <a:gd name="T35" fmla="*/ 2147483647 h 153"/>
              <a:gd name="T36" fmla="*/ 2147483647 w 91"/>
              <a:gd name="T37" fmla="*/ 2147483647 h 153"/>
              <a:gd name="T38" fmla="*/ 0 w 91"/>
              <a:gd name="T39" fmla="*/ 2147483647 h 153"/>
              <a:gd name="T40" fmla="*/ 0 w 91"/>
              <a:gd name="T41" fmla="*/ 2147483647 h 153"/>
              <a:gd name="T42" fmla="*/ 2147483647 w 91"/>
              <a:gd name="T43" fmla="*/ 2147483647 h 153"/>
              <a:gd name="T44" fmla="*/ 2147483647 w 91"/>
              <a:gd name="T45" fmla="*/ 2147483647 h 153"/>
              <a:gd name="T46" fmla="*/ 2147483647 w 91"/>
              <a:gd name="T47" fmla="*/ 0 h 153"/>
              <a:gd name="T48" fmla="*/ 2147483647 w 91"/>
              <a:gd name="T49" fmla="*/ 2147483647 h 153"/>
              <a:gd name="T50" fmla="*/ 2147483647 w 91"/>
              <a:gd name="T51" fmla="*/ 2147483647 h 153"/>
              <a:gd name="T52" fmla="*/ 2147483647 w 91"/>
              <a:gd name="T53" fmla="*/ 2147483647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1"/>
              <a:gd name="T82" fmla="*/ 0 h 153"/>
              <a:gd name="T83" fmla="*/ 91 w 91"/>
              <a:gd name="T84" fmla="*/ 153 h 15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1" h="153">
                <a:moveTo>
                  <a:pt x="91" y="38"/>
                </a:moveTo>
                <a:lnTo>
                  <a:pt x="76" y="13"/>
                </a:lnTo>
                <a:lnTo>
                  <a:pt x="54" y="7"/>
                </a:lnTo>
                <a:lnTo>
                  <a:pt x="24" y="12"/>
                </a:lnTo>
                <a:lnTo>
                  <a:pt x="14" y="25"/>
                </a:lnTo>
                <a:lnTo>
                  <a:pt x="7" y="48"/>
                </a:lnTo>
                <a:lnTo>
                  <a:pt x="7" y="66"/>
                </a:lnTo>
                <a:lnTo>
                  <a:pt x="11" y="79"/>
                </a:lnTo>
                <a:lnTo>
                  <a:pt x="11" y="98"/>
                </a:lnTo>
                <a:lnTo>
                  <a:pt x="15" y="120"/>
                </a:lnTo>
                <a:lnTo>
                  <a:pt x="34" y="142"/>
                </a:lnTo>
                <a:lnTo>
                  <a:pt x="47" y="142"/>
                </a:lnTo>
                <a:lnTo>
                  <a:pt x="63" y="142"/>
                </a:lnTo>
                <a:lnTo>
                  <a:pt x="63" y="144"/>
                </a:lnTo>
                <a:lnTo>
                  <a:pt x="51" y="153"/>
                </a:lnTo>
                <a:lnTo>
                  <a:pt x="36" y="151"/>
                </a:lnTo>
                <a:lnTo>
                  <a:pt x="19" y="144"/>
                </a:lnTo>
                <a:lnTo>
                  <a:pt x="6" y="121"/>
                </a:lnTo>
                <a:lnTo>
                  <a:pt x="5" y="86"/>
                </a:lnTo>
                <a:lnTo>
                  <a:pt x="0" y="62"/>
                </a:lnTo>
                <a:lnTo>
                  <a:pt x="0" y="41"/>
                </a:lnTo>
                <a:lnTo>
                  <a:pt x="9" y="23"/>
                </a:lnTo>
                <a:lnTo>
                  <a:pt x="18" y="7"/>
                </a:lnTo>
                <a:lnTo>
                  <a:pt x="42" y="0"/>
                </a:lnTo>
                <a:lnTo>
                  <a:pt x="76" y="5"/>
                </a:lnTo>
                <a:lnTo>
                  <a:pt x="89" y="13"/>
                </a:lnTo>
                <a:lnTo>
                  <a:pt x="91" y="38"/>
                </a:lnTo>
                <a:close/>
              </a:path>
            </a:pathLst>
          </a:custGeom>
          <a:solidFill>
            <a:srgbClr val="402000"/>
          </a:solidFill>
          <a:ln w="9525">
            <a:noFill/>
            <a:round/>
            <a:headEnd/>
            <a:tailEnd/>
          </a:ln>
        </p:spPr>
        <p:txBody>
          <a:bodyPr/>
          <a:lstStyle/>
          <a:p>
            <a:endParaRPr lang="zh-CN" altLang="en-US"/>
          </a:p>
        </p:txBody>
      </p:sp>
      <p:sp>
        <p:nvSpPr>
          <p:cNvPr id="13348" name="Freeform 157"/>
          <p:cNvSpPr>
            <a:spLocks/>
          </p:cNvSpPr>
          <p:nvPr/>
        </p:nvSpPr>
        <p:spPr bwMode="auto">
          <a:xfrm>
            <a:off x="382588" y="3922713"/>
            <a:ext cx="26987" cy="41275"/>
          </a:xfrm>
          <a:custGeom>
            <a:avLst/>
            <a:gdLst>
              <a:gd name="T0" fmla="*/ 0 w 83"/>
              <a:gd name="T1" fmla="*/ 0 h 127"/>
              <a:gd name="T2" fmla="*/ 2147483647 w 83"/>
              <a:gd name="T3" fmla="*/ 2147483647 h 127"/>
              <a:gd name="T4" fmla="*/ 2147483647 w 83"/>
              <a:gd name="T5" fmla="*/ 2147483647 h 127"/>
              <a:gd name="T6" fmla="*/ 2147483647 w 83"/>
              <a:gd name="T7" fmla="*/ 2147483647 h 127"/>
              <a:gd name="T8" fmla="*/ 2147483647 w 83"/>
              <a:gd name="T9" fmla="*/ 2147483647 h 127"/>
              <a:gd name="T10" fmla="*/ 2147483647 w 83"/>
              <a:gd name="T11" fmla="*/ 2147483647 h 127"/>
              <a:gd name="T12" fmla="*/ 2147483647 w 83"/>
              <a:gd name="T13" fmla="*/ 2147483647 h 127"/>
              <a:gd name="T14" fmla="*/ 2147483647 w 83"/>
              <a:gd name="T15" fmla="*/ 2147483647 h 127"/>
              <a:gd name="T16" fmla="*/ 2147483647 w 83"/>
              <a:gd name="T17" fmla="*/ 2147483647 h 127"/>
              <a:gd name="T18" fmla="*/ 0 w 83"/>
              <a:gd name="T19" fmla="*/ 0 h 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127"/>
              <a:gd name="T32" fmla="*/ 83 w 83"/>
              <a:gd name="T33" fmla="*/ 127 h 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127">
                <a:moveTo>
                  <a:pt x="0" y="0"/>
                </a:moveTo>
                <a:lnTo>
                  <a:pt x="10" y="27"/>
                </a:lnTo>
                <a:lnTo>
                  <a:pt x="27" y="57"/>
                </a:lnTo>
                <a:lnTo>
                  <a:pt x="45" y="83"/>
                </a:lnTo>
                <a:lnTo>
                  <a:pt x="70" y="116"/>
                </a:lnTo>
                <a:lnTo>
                  <a:pt x="83" y="127"/>
                </a:lnTo>
                <a:lnTo>
                  <a:pt x="55" y="113"/>
                </a:lnTo>
                <a:lnTo>
                  <a:pt x="33" y="82"/>
                </a:lnTo>
                <a:lnTo>
                  <a:pt x="12" y="46"/>
                </a:lnTo>
                <a:lnTo>
                  <a:pt x="0" y="0"/>
                </a:lnTo>
                <a:close/>
              </a:path>
            </a:pathLst>
          </a:custGeom>
          <a:solidFill>
            <a:srgbClr val="402000"/>
          </a:solidFill>
          <a:ln w="9525">
            <a:noFill/>
            <a:round/>
            <a:headEnd/>
            <a:tailEnd/>
          </a:ln>
        </p:spPr>
        <p:txBody>
          <a:bodyPr/>
          <a:lstStyle/>
          <a:p>
            <a:endParaRPr lang="zh-CN" altLang="en-US"/>
          </a:p>
        </p:txBody>
      </p:sp>
      <p:sp>
        <p:nvSpPr>
          <p:cNvPr id="13349" name="Freeform 158"/>
          <p:cNvSpPr>
            <a:spLocks/>
          </p:cNvSpPr>
          <p:nvPr/>
        </p:nvSpPr>
        <p:spPr bwMode="auto">
          <a:xfrm>
            <a:off x="301625" y="3784600"/>
            <a:ext cx="150813" cy="152400"/>
          </a:xfrm>
          <a:custGeom>
            <a:avLst/>
            <a:gdLst>
              <a:gd name="T0" fmla="*/ 2147483647 w 478"/>
              <a:gd name="T1" fmla="*/ 2147483647 h 480"/>
              <a:gd name="T2" fmla="*/ 2147483647 w 478"/>
              <a:gd name="T3" fmla="*/ 2147483647 h 480"/>
              <a:gd name="T4" fmla="*/ 2147483647 w 478"/>
              <a:gd name="T5" fmla="*/ 2147483647 h 480"/>
              <a:gd name="T6" fmla="*/ 2147483647 w 478"/>
              <a:gd name="T7" fmla="*/ 2147483647 h 480"/>
              <a:gd name="T8" fmla="*/ 2147483647 w 478"/>
              <a:gd name="T9" fmla="*/ 2147483647 h 480"/>
              <a:gd name="T10" fmla="*/ 2147483647 w 478"/>
              <a:gd name="T11" fmla="*/ 2147483647 h 480"/>
              <a:gd name="T12" fmla="*/ 2147483647 w 478"/>
              <a:gd name="T13" fmla="*/ 2147483647 h 480"/>
              <a:gd name="T14" fmla="*/ 2147483647 w 478"/>
              <a:gd name="T15" fmla="*/ 2147483647 h 480"/>
              <a:gd name="T16" fmla="*/ 2147483647 w 478"/>
              <a:gd name="T17" fmla="*/ 2147483647 h 480"/>
              <a:gd name="T18" fmla="*/ 2147483647 w 478"/>
              <a:gd name="T19" fmla="*/ 2147483647 h 480"/>
              <a:gd name="T20" fmla="*/ 2147483647 w 478"/>
              <a:gd name="T21" fmla="*/ 2147483647 h 480"/>
              <a:gd name="T22" fmla="*/ 2147483647 w 478"/>
              <a:gd name="T23" fmla="*/ 2147483647 h 480"/>
              <a:gd name="T24" fmla="*/ 2147483647 w 478"/>
              <a:gd name="T25" fmla="*/ 2147483647 h 480"/>
              <a:gd name="T26" fmla="*/ 2147483647 w 478"/>
              <a:gd name="T27" fmla="*/ 2147483647 h 480"/>
              <a:gd name="T28" fmla="*/ 2147483647 w 478"/>
              <a:gd name="T29" fmla="*/ 2147483647 h 480"/>
              <a:gd name="T30" fmla="*/ 2147483647 w 478"/>
              <a:gd name="T31" fmla="*/ 2147483647 h 480"/>
              <a:gd name="T32" fmla="*/ 2147483647 w 478"/>
              <a:gd name="T33" fmla="*/ 2147483647 h 480"/>
              <a:gd name="T34" fmla="*/ 2147483647 w 478"/>
              <a:gd name="T35" fmla="*/ 2147483647 h 480"/>
              <a:gd name="T36" fmla="*/ 2147483647 w 478"/>
              <a:gd name="T37" fmla="*/ 2147483647 h 480"/>
              <a:gd name="T38" fmla="*/ 2147483647 w 478"/>
              <a:gd name="T39" fmla="*/ 2147483647 h 480"/>
              <a:gd name="T40" fmla="*/ 2147483647 w 478"/>
              <a:gd name="T41" fmla="*/ 2147483647 h 480"/>
              <a:gd name="T42" fmla="*/ 2147483647 w 478"/>
              <a:gd name="T43" fmla="*/ 2147483647 h 480"/>
              <a:gd name="T44" fmla="*/ 2147483647 w 478"/>
              <a:gd name="T45" fmla="*/ 2147483647 h 480"/>
              <a:gd name="T46" fmla="*/ 2147483647 w 478"/>
              <a:gd name="T47" fmla="*/ 2147483647 h 480"/>
              <a:gd name="T48" fmla="*/ 2147483647 w 478"/>
              <a:gd name="T49" fmla="*/ 2147483647 h 480"/>
              <a:gd name="T50" fmla="*/ 0 w 478"/>
              <a:gd name="T51" fmla="*/ 2147483647 h 480"/>
              <a:gd name="T52" fmla="*/ 2147483647 w 478"/>
              <a:gd name="T53" fmla="*/ 2147483647 h 480"/>
              <a:gd name="T54" fmla="*/ 2147483647 w 478"/>
              <a:gd name="T55" fmla="*/ 2147483647 h 480"/>
              <a:gd name="T56" fmla="*/ 2147483647 w 478"/>
              <a:gd name="T57" fmla="*/ 2147483647 h 480"/>
              <a:gd name="T58" fmla="*/ 2147483647 w 478"/>
              <a:gd name="T59" fmla="*/ 2147483647 h 480"/>
              <a:gd name="T60" fmla="*/ 2147483647 w 478"/>
              <a:gd name="T61" fmla="*/ 0 h 480"/>
              <a:gd name="T62" fmla="*/ 2147483647 w 478"/>
              <a:gd name="T63" fmla="*/ 2147483647 h 480"/>
              <a:gd name="T64" fmla="*/ 2147483647 w 478"/>
              <a:gd name="T65" fmla="*/ 2147483647 h 480"/>
              <a:gd name="T66" fmla="*/ 2147483647 w 478"/>
              <a:gd name="T67" fmla="*/ 2147483647 h 480"/>
              <a:gd name="T68" fmla="*/ 2147483647 w 478"/>
              <a:gd name="T69" fmla="*/ 2147483647 h 480"/>
              <a:gd name="T70" fmla="*/ 2147483647 w 478"/>
              <a:gd name="T71" fmla="*/ 2147483647 h 480"/>
              <a:gd name="T72" fmla="*/ 2147483647 w 478"/>
              <a:gd name="T73" fmla="*/ 2147483647 h 480"/>
              <a:gd name="T74" fmla="*/ 2147483647 w 478"/>
              <a:gd name="T75" fmla="*/ 2147483647 h 4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0"/>
              <a:gd name="T116" fmla="*/ 478 w 478"/>
              <a:gd name="T117" fmla="*/ 480 h 4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0">
                <a:moveTo>
                  <a:pt x="440" y="138"/>
                </a:moveTo>
                <a:lnTo>
                  <a:pt x="367" y="127"/>
                </a:lnTo>
                <a:lnTo>
                  <a:pt x="320" y="133"/>
                </a:lnTo>
                <a:lnTo>
                  <a:pt x="290" y="168"/>
                </a:lnTo>
                <a:lnTo>
                  <a:pt x="308" y="209"/>
                </a:lnTo>
                <a:lnTo>
                  <a:pt x="331" y="224"/>
                </a:lnTo>
                <a:lnTo>
                  <a:pt x="338" y="262"/>
                </a:lnTo>
                <a:lnTo>
                  <a:pt x="324" y="287"/>
                </a:lnTo>
                <a:lnTo>
                  <a:pt x="335" y="325"/>
                </a:lnTo>
                <a:lnTo>
                  <a:pt x="306" y="325"/>
                </a:lnTo>
                <a:lnTo>
                  <a:pt x="298" y="282"/>
                </a:lnTo>
                <a:lnTo>
                  <a:pt x="280" y="262"/>
                </a:lnTo>
                <a:lnTo>
                  <a:pt x="243" y="262"/>
                </a:lnTo>
                <a:lnTo>
                  <a:pt x="209" y="271"/>
                </a:lnTo>
                <a:lnTo>
                  <a:pt x="197" y="301"/>
                </a:lnTo>
                <a:lnTo>
                  <a:pt x="193" y="341"/>
                </a:lnTo>
                <a:lnTo>
                  <a:pt x="197" y="370"/>
                </a:lnTo>
                <a:lnTo>
                  <a:pt x="197" y="391"/>
                </a:lnTo>
                <a:lnTo>
                  <a:pt x="195" y="416"/>
                </a:lnTo>
                <a:lnTo>
                  <a:pt x="172" y="439"/>
                </a:lnTo>
                <a:lnTo>
                  <a:pt x="156" y="453"/>
                </a:lnTo>
                <a:lnTo>
                  <a:pt x="115" y="480"/>
                </a:lnTo>
                <a:lnTo>
                  <a:pt x="37" y="399"/>
                </a:lnTo>
                <a:lnTo>
                  <a:pt x="14" y="334"/>
                </a:lnTo>
                <a:lnTo>
                  <a:pt x="5" y="229"/>
                </a:lnTo>
                <a:lnTo>
                  <a:pt x="0" y="154"/>
                </a:lnTo>
                <a:lnTo>
                  <a:pt x="9" y="82"/>
                </a:lnTo>
                <a:lnTo>
                  <a:pt x="30" y="42"/>
                </a:lnTo>
                <a:lnTo>
                  <a:pt x="78" y="15"/>
                </a:lnTo>
                <a:lnTo>
                  <a:pt x="121" y="7"/>
                </a:lnTo>
                <a:lnTo>
                  <a:pt x="204" y="0"/>
                </a:lnTo>
                <a:lnTo>
                  <a:pt x="285" y="5"/>
                </a:lnTo>
                <a:lnTo>
                  <a:pt x="387" y="22"/>
                </a:lnTo>
                <a:lnTo>
                  <a:pt x="432" y="44"/>
                </a:lnTo>
                <a:lnTo>
                  <a:pt x="455" y="67"/>
                </a:lnTo>
                <a:lnTo>
                  <a:pt x="478" y="102"/>
                </a:lnTo>
                <a:lnTo>
                  <a:pt x="475" y="120"/>
                </a:lnTo>
                <a:lnTo>
                  <a:pt x="440" y="138"/>
                </a:lnTo>
                <a:close/>
              </a:path>
            </a:pathLst>
          </a:custGeom>
          <a:solidFill>
            <a:srgbClr val="603000"/>
          </a:solidFill>
          <a:ln w="9525">
            <a:noFill/>
            <a:round/>
            <a:headEnd/>
            <a:tailEnd/>
          </a:ln>
        </p:spPr>
        <p:txBody>
          <a:bodyPr/>
          <a:lstStyle/>
          <a:p>
            <a:endParaRPr lang="zh-CN" altLang="en-US"/>
          </a:p>
        </p:txBody>
      </p:sp>
      <p:sp>
        <p:nvSpPr>
          <p:cNvPr id="13350" name="Freeform 159"/>
          <p:cNvSpPr>
            <a:spLocks/>
          </p:cNvSpPr>
          <p:nvPr/>
        </p:nvSpPr>
        <p:spPr bwMode="auto">
          <a:xfrm>
            <a:off x="304800" y="3786188"/>
            <a:ext cx="144463" cy="146050"/>
          </a:xfrm>
          <a:custGeom>
            <a:avLst/>
            <a:gdLst>
              <a:gd name="T0" fmla="*/ 2147483647 w 455"/>
              <a:gd name="T1" fmla="*/ 2147483647 h 460"/>
              <a:gd name="T2" fmla="*/ 2147483647 w 455"/>
              <a:gd name="T3" fmla="*/ 2147483647 h 460"/>
              <a:gd name="T4" fmla="*/ 2147483647 w 455"/>
              <a:gd name="T5" fmla="*/ 2147483647 h 460"/>
              <a:gd name="T6" fmla="*/ 2147483647 w 455"/>
              <a:gd name="T7" fmla="*/ 2147483647 h 460"/>
              <a:gd name="T8" fmla="*/ 2147483647 w 455"/>
              <a:gd name="T9" fmla="*/ 2147483647 h 460"/>
              <a:gd name="T10" fmla="*/ 2147483647 w 455"/>
              <a:gd name="T11" fmla="*/ 2147483647 h 460"/>
              <a:gd name="T12" fmla="*/ 2147483647 w 455"/>
              <a:gd name="T13" fmla="*/ 2147483647 h 460"/>
              <a:gd name="T14" fmla="*/ 2147483647 w 455"/>
              <a:gd name="T15" fmla="*/ 2147483647 h 460"/>
              <a:gd name="T16" fmla="*/ 2147483647 w 455"/>
              <a:gd name="T17" fmla="*/ 2147483647 h 460"/>
              <a:gd name="T18" fmla="*/ 2147483647 w 455"/>
              <a:gd name="T19" fmla="*/ 2147483647 h 460"/>
              <a:gd name="T20" fmla="*/ 2147483647 w 455"/>
              <a:gd name="T21" fmla="*/ 2147483647 h 460"/>
              <a:gd name="T22" fmla="*/ 2147483647 w 455"/>
              <a:gd name="T23" fmla="*/ 2147483647 h 460"/>
              <a:gd name="T24" fmla="*/ 2147483647 w 455"/>
              <a:gd name="T25" fmla="*/ 2147483647 h 460"/>
              <a:gd name="T26" fmla="*/ 2147483647 w 455"/>
              <a:gd name="T27" fmla="*/ 2147483647 h 460"/>
              <a:gd name="T28" fmla="*/ 2147483647 w 455"/>
              <a:gd name="T29" fmla="*/ 2147483647 h 460"/>
              <a:gd name="T30" fmla="*/ 2147483647 w 455"/>
              <a:gd name="T31" fmla="*/ 2147483647 h 460"/>
              <a:gd name="T32" fmla="*/ 2147483647 w 455"/>
              <a:gd name="T33" fmla="*/ 2147483647 h 460"/>
              <a:gd name="T34" fmla="*/ 2147483647 w 455"/>
              <a:gd name="T35" fmla="*/ 2147483647 h 460"/>
              <a:gd name="T36" fmla="*/ 2147483647 w 455"/>
              <a:gd name="T37" fmla="*/ 2147483647 h 460"/>
              <a:gd name="T38" fmla="*/ 2147483647 w 455"/>
              <a:gd name="T39" fmla="*/ 2147483647 h 460"/>
              <a:gd name="T40" fmla="*/ 2147483647 w 455"/>
              <a:gd name="T41" fmla="*/ 2147483647 h 460"/>
              <a:gd name="T42" fmla="*/ 2147483647 w 455"/>
              <a:gd name="T43" fmla="*/ 2147483647 h 460"/>
              <a:gd name="T44" fmla="*/ 2147483647 w 455"/>
              <a:gd name="T45" fmla="*/ 2147483647 h 460"/>
              <a:gd name="T46" fmla="*/ 2147483647 w 455"/>
              <a:gd name="T47" fmla="*/ 2147483647 h 460"/>
              <a:gd name="T48" fmla="*/ 2147483647 w 455"/>
              <a:gd name="T49" fmla="*/ 2147483647 h 460"/>
              <a:gd name="T50" fmla="*/ 2147483647 w 455"/>
              <a:gd name="T51" fmla="*/ 2147483647 h 460"/>
              <a:gd name="T52" fmla="*/ 2147483647 w 455"/>
              <a:gd name="T53" fmla="*/ 2147483647 h 460"/>
              <a:gd name="T54" fmla="*/ 2147483647 w 455"/>
              <a:gd name="T55" fmla="*/ 2147483647 h 460"/>
              <a:gd name="T56" fmla="*/ 2147483647 w 455"/>
              <a:gd name="T57" fmla="*/ 2147483647 h 460"/>
              <a:gd name="T58" fmla="*/ 2147483647 w 455"/>
              <a:gd name="T59" fmla="*/ 2147483647 h 460"/>
              <a:gd name="T60" fmla="*/ 2147483647 w 455"/>
              <a:gd name="T61" fmla="*/ 2147483647 h 460"/>
              <a:gd name="T62" fmla="*/ 2147483647 w 455"/>
              <a:gd name="T63" fmla="*/ 2147483647 h 460"/>
              <a:gd name="T64" fmla="*/ 2147483647 w 455"/>
              <a:gd name="T65" fmla="*/ 2147483647 h 460"/>
              <a:gd name="T66" fmla="*/ 2147483647 w 455"/>
              <a:gd name="T67" fmla="*/ 2147483647 h 460"/>
              <a:gd name="T68" fmla="*/ 2147483647 w 455"/>
              <a:gd name="T69" fmla="*/ 2147483647 h 460"/>
              <a:gd name="T70" fmla="*/ 2147483647 w 455"/>
              <a:gd name="T71" fmla="*/ 2147483647 h 460"/>
              <a:gd name="T72" fmla="*/ 2147483647 w 455"/>
              <a:gd name="T73" fmla="*/ 2147483647 h 460"/>
              <a:gd name="T74" fmla="*/ 2147483647 w 455"/>
              <a:gd name="T75" fmla="*/ 2147483647 h 460"/>
              <a:gd name="T76" fmla="*/ 2147483647 w 455"/>
              <a:gd name="T77" fmla="*/ 2147483647 h 460"/>
              <a:gd name="T78" fmla="*/ 2147483647 w 455"/>
              <a:gd name="T79" fmla="*/ 2147483647 h 460"/>
              <a:gd name="T80" fmla="*/ 2147483647 w 455"/>
              <a:gd name="T81" fmla="*/ 2147483647 h 460"/>
              <a:gd name="T82" fmla="*/ 2147483647 w 455"/>
              <a:gd name="T83" fmla="*/ 2147483647 h 460"/>
              <a:gd name="T84" fmla="*/ 2147483647 w 455"/>
              <a:gd name="T85" fmla="*/ 2147483647 h 460"/>
              <a:gd name="T86" fmla="*/ 2147483647 w 455"/>
              <a:gd name="T87" fmla="*/ 2147483647 h 4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55"/>
              <a:gd name="T133" fmla="*/ 0 h 460"/>
              <a:gd name="T134" fmla="*/ 455 w 455"/>
              <a:gd name="T135" fmla="*/ 460 h 4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55" h="460">
                <a:moveTo>
                  <a:pt x="379" y="28"/>
                </a:moveTo>
                <a:lnTo>
                  <a:pt x="418" y="44"/>
                </a:lnTo>
                <a:lnTo>
                  <a:pt x="436" y="69"/>
                </a:lnTo>
                <a:lnTo>
                  <a:pt x="447" y="85"/>
                </a:lnTo>
                <a:lnTo>
                  <a:pt x="455" y="98"/>
                </a:lnTo>
                <a:lnTo>
                  <a:pt x="444" y="108"/>
                </a:lnTo>
                <a:lnTo>
                  <a:pt x="425" y="120"/>
                </a:lnTo>
                <a:lnTo>
                  <a:pt x="376" y="113"/>
                </a:lnTo>
                <a:lnTo>
                  <a:pt x="339" y="113"/>
                </a:lnTo>
                <a:lnTo>
                  <a:pt x="315" y="100"/>
                </a:lnTo>
                <a:lnTo>
                  <a:pt x="279" y="92"/>
                </a:lnTo>
                <a:lnTo>
                  <a:pt x="247" y="90"/>
                </a:lnTo>
                <a:lnTo>
                  <a:pt x="209" y="92"/>
                </a:lnTo>
                <a:lnTo>
                  <a:pt x="264" y="98"/>
                </a:lnTo>
                <a:lnTo>
                  <a:pt x="291" y="105"/>
                </a:lnTo>
                <a:lnTo>
                  <a:pt x="311" y="113"/>
                </a:lnTo>
                <a:lnTo>
                  <a:pt x="315" y="115"/>
                </a:lnTo>
                <a:lnTo>
                  <a:pt x="302" y="120"/>
                </a:lnTo>
                <a:lnTo>
                  <a:pt x="291" y="131"/>
                </a:lnTo>
                <a:lnTo>
                  <a:pt x="272" y="120"/>
                </a:lnTo>
                <a:lnTo>
                  <a:pt x="256" y="116"/>
                </a:lnTo>
                <a:lnTo>
                  <a:pt x="223" y="110"/>
                </a:lnTo>
                <a:lnTo>
                  <a:pt x="212" y="110"/>
                </a:lnTo>
                <a:lnTo>
                  <a:pt x="246" y="122"/>
                </a:lnTo>
                <a:lnTo>
                  <a:pt x="270" y="133"/>
                </a:lnTo>
                <a:lnTo>
                  <a:pt x="283" y="142"/>
                </a:lnTo>
                <a:lnTo>
                  <a:pt x="272" y="154"/>
                </a:lnTo>
                <a:lnTo>
                  <a:pt x="246" y="145"/>
                </a:lnTo>
                <a:lnTo>
                  <a:pt x="223" y="140"/>
                </a:lnTo>
                <a:lnTo>
                  <a:pt x="264" y="161"/>
                </a:lnTo>
                <a:lnTo>
                  <a:pt x="277" y="170"/>
                </a:lnTo>
                <a:lnTo>
                  <a:pt x="281" y="189"/>
                </a:lnTo>
                <a:lnTo>
                  <a:pt x="289" y="199"/>
                </a:lnTo>
                <a:lnTo>
                  <a:pt x="264" y="187"/>
                </a:lnTo>
                <a:lnTo>
                  <a:pt x="241" y="183"/>
                </a:lnTo>
                <a:lnTo>
                  <a:pt x="205" y="181"/>
                </a:lnTo>
                <a:lnTo>
                  <a:pt x="259" y="197"/>
                </a:lnTo>
                <a:lnTo>
                  <a:pt x="293" y="210"/>
                </a:lnTo>
                <a:lnTo>
                  <a:pt x="315" y="222"/>
                </a:lnTo>
                <a:lnTo>
                  <a:pt x="318" y="239"/>
                </a:lnTo>
                <a:lnTo>
                  <a:pt x="291" y="227"/>
                </a:lnTo>
                <a:lnTo>
                  <a:pt x="254" y="214"/>
                </a:lnTo>
                <a:lnTo>
                  <a:pt x="237" y="214"/>
                </a:lnTo>
                <a:lnTo>
                  <a:pt x="277" y="228"/>
                </a:lnTo>
                <a:lnTo>
                  <a:pt x="309" y="242"/>
                </a:lnTo>
                <a:lnTo>
                  <a:pt x="320" y="253"/>
                </a:lnTo>
                <a:lnTo>
                  <a:pt x="315" y="264"/>
                </a:lnTo>
                <a:lnTo>
                  <a:pt x="291" y="255"/>
                </a:lnTo>
                <a:lnTo>
                  <a:pt x="269" y="246"/>
                </a:lnTo>
                <a:lnTo>
                  <a:pt x="221" y="244"/>
                </a:lnTo>
                <a:lnTo>
                  <a:pt x="202" y="246"/>
                </a:lnTo>
                <a:lnTo>
                  <a:pt x="158" y="249"/>
                </a:lnTo>
                <a:lnTo>
                  <a:pt x="107" y="242"/>
                </a:lnTo>
                <a:lnTo>
                  <a:pt x="137" y="253"/>
                </a:lnTo>
                <a:lnTo>
                  <a:pt x="191" y="262"/>
                </a:lnTo>
                <a:lnTo>
                  <a:pt x="181" y="280"/>
                </a:lnTo>
                <a:lnTo>
                  <a:pt x="141" y="271"/>
                </a:lnTo>
                <a:lnTo>
                  <a:pt x="104" y="258"/>
                </a:lnTo>
                <a:lnTo>
                  <a:pt x="79" y="246"/>
                </a:lnTo>
                <a:lnTo>
                  <a:pt x="126" y="280"/>
                </a:lnTo>
                <a:lnTo>
                  <a:pt x="156" y="290"/>
                </a:lnTo>
                <a:lnTo>
                  <a:pt x="181" y="298"/>
                </a:lnTo>
                <a:lnTo>
                  <a:pt x="178" y="317"/>
                </a:lnTo>
                <a:lnTo>
                  <a:pt x="141" y="310"/>
                </a:lnTo>
                <a:lnTo>
                  <a:pt x="113" y="302"/>
                </a:lnTo>
                <a:lnTo>
                  <a:pt x="131" y="315"/>
                </a:lnTo>
                <a:lnTo>
                  <a:pt x="161" y="323"/>
                </a:lnTo>
                <a:lnTo>
                  <a:pt x="178" y="325"/>
                </a:lnTo>
                <a:lnTo>
                  <a:pt x="178" y="365"/>
                </a:lnTo>
                <a:lnTo>
                  <a:pt x="143" y="351"/>
                </a:lnTo>
                <a:lnTo>
                  <a:pt x="116" y="341"/>
                </a:lnTo>
                <a:lnTo>
                  <a:pt x="145" y="363"/>
                </a:lnTo>
                <a:lnTo>
                  <a:pt x="182" y="379"/>
                </a:lnTo>
                <a:lnTo>
                  <a:pt x="181" y="397"/>
                </a:lnTo>
                <a:lnTo>
                  <a:pt x="159" y="418"/>
                </a:lnTo>
                <a:lnTo>
                  <a:pt x="141" y="395"/>
                </a:lnTo>
                <a:lnTo>
                  <a:pt x="116" y="365"/>
                </a:lnTo>
                <a:lnTo>
                  <a:pt x="100" y="337"/>
                </a:lnTo>
                <a:lnTo>
                  <a:pt x="116" y="381"/>
                </a:lnTo>
                <a:lnTo>
                  <a:pt x="131" y="397"/>
                </a:lnTo>
                <a:lnTo>
                  <a:pt x="156" y="429"/>
                </a:lnTo>
                <a:lnTo>
                  <a:pt x="137" y="449"/>
                </a:lnTo>
                <a:lnTo>
                  <a:pt x="109" y="424"/>
                </a:lnTo>
                <a:lnTo>
                  <a:pt x="88" y="395"/>
                </a:lnTo>
                <a:lnTo>
                  <a:pt x="69" y="363"/>
                </a:lnTo>
                <a:lnTo>
                  <a:pt x="86" y="409"/>
                </a:lnTo>
                <a:lnTo>
                  <a:pt x="104" y="430"/>
                </a:lnTo>
                <a:lnTo>
                  <a:pt x="121" y="452"/>
                </a:lnTo>
                <a:lnTo>
                  <a:pt x="107" y="460"/>
                </a:lnTo>
                <a:lnTo>
                  <a:pt x="69" y="429"/>
                </a:lnTo>
                <a:lnTo>
                  <a:pt x="34" y="379"/>
                </a:lnTo>
                <a:lnTo>
                  <a:pt x="21" y="341"/>
                </a:lnTo>
                <a:lnTo>
                  <a:pt x="12" y="275"/>
                </a:lnTo>
                <a:lnTo>
                  <a:pt x="7" y="227"/>
                </a:lnTo>
                <a:lnTo>
                  <a:pt x="0" y="170"/>
                </a:lnTo>
                <a:lnTo>
                  <a:pt x="39" y="181"/>
                </a:lnTo>
                <a:lnTo>
                  <a:pt x="81" y="197"/>
                </a:lnTo>
                <a:lnTo>
                  <a:pt x="145" y="212"/>
                </a:lnTo>
                <a:lnTo>
                  <a:pt x="88" y="189"/>
                </a:lnTo>
                <a:lnTo>
                  <a:pt x="67" y="177"/>
                </a:lnTo>
                <a:lnTo>
                  <a:pt x="26" y="162"/>
                </a:lnTo>
                <a:lnTo>
                  <a:pt x="5" y="158"/>
                </a:lnTo>
                <a:lnTo>
                  <a:pt x="5" y="129"/>
                </a:lnTo>
                <a:lnTo>
                  <a:pt x="10" y="92"/>
                </a:lnTo>
                <a:lnTo>
                  <a:pt x="61" y="100"/>
                </a:lnTo>
                <a:lnTo>
                  <a:pt x="94" y="110"/>
                </a:lnTo>
                <a:lnTo>
                  <a:pt x="135" y="129"/>
                </a:lnTo>
                <a:lnTo>
                  <a:pt x="97" y="100"/>
                </a:lnTo>
                <a:lnTo>
                  <a:pt x="54" y="88"/>
                </a:lnTo>
                <a:lnTo>
                  <a:pt x="12" y="77"/>
                </a:lnTo>
                <a:lnTo>
                  <a:pt x="21" y="49"/>
                </a:lnTo>
                <a:lnTo>
                  <a:pt x="34" y="31"/>
                </a:lnTo>
                <a:lnTo>
                  <a:pt x="73" y="19"/>
                </a:lnTo>
                <a:lnTo>
                  <a:pt x="111" y="28"/>
                </a:lnTo>
                <a:lnTo>
                  <a:pt x="145" y="53"/>
                </a:lnTo>
                <a:lnTo>
                  <a:pt x="121" y="25"/>
                </a:lnTo>
                <a:lnTo>
                  <a:pt x="86" y="10"/>
                </a:lnTo>
                <a:lnTo>
                  <a:pt x="126" y="4"/>
                </a:lnTo>
                <a:lnTo>
                  <a:pt x="156" y="2"/>
                </a:lnTo>
                <a:lnTo>
                  <a:pt x="198" y="8"/>
                </a:lnTo>
                <a:lnTo>
                  <a:pt x="226" y="27"/>
                </a:lnTo>
                <a:lnTo>
                  <a:pt x="272" y="35"/>
                </a:lnTo>
                <a:lnTo>
                  <a:pt x="241" y="23"/>
                </a:lnTo>
                <a:lnTo>
                  <a:pt x="218" y="8"/>
                </a:lnTo>
                <a:lnTo>
                  <a:pt x="205" y="0"/>
                </a:lnTo>
                <a:lnTo>
                  <a:pt x="249" y="2"/>
                </a:lnTo>
                <a:lnTo>
                  <a:pt x="289" y="4"/>
                </a:lnTo>
                <a:lnTo>
                  <a:pt x="313" y="15"/>
                </a:lnTo>
                <a:lnTo>
                  <a:pt x="337" y="37"/>
                </a:lnTo>
                <a:lnTo>
                  <a:pt x="356" y="67"/>
                </a:lnTo>
                <a:lnTo>
                  <a:pt x="346" y="33"/>
                </a:lnTo>
                <a:lnTo>
                  <a:pt x="322" y="10"/>
                </a:lnTo>
                <a:lnTo>
                  <a:pt x="379" y="28"/>
                </a:lnTo>
                <a:close/>
              </a:path>
            </a:pathLst>
          </a:custGeom>
          <a:solidFill>
            <a:schemeClr val="tx1"/>
          </a:solidFill>
          <a:ln w="9525">
            <a:noFill/>
            <a:round/>
            <a:headEnd/>
            <a:tailEnd/>
          </a:ln>
        </p:spPr>
        <p:txBody>
          <a:bodyPr/>
          <a:lstStyle/>
          <a:p>
            <a:endParaRPr lang="zh-CN" altLang="en-US"/>
          </a:p>
        </p:txBody>
      </p:sp>
      <p:grpSp>
        <p:nvGrpSpPr>
          <p:cNvPr id="13351" name="Group 160"/>
          <p:cNvGrpSpPr>
            <a:grpSpLocks/>
          </p:cNvGrpSpPr>
          <p:nvPr/>
        </p:nvGrpSpPr>
        <p:grpSpPr bwMode="auto">
          <a:xfrm>
            <a:off x="598488" y="4156075"/>
            <a:ext cx="157162" cy="96838"/>
            <a:chOff x="377" y="1962"/>
            <a:chExt cx="99" cy="61"/>
          </a:xfrm>
        </p:grpSpPr>
        <p:sp>
          <p:nvSpPr>
            <p:cNvPr id="13573" name="Freeform 161"/>
            <p:cNvSpPr>
              <a:spLocks/>
            </p:cNvSpPr>
            <p:nvPr/>
          </p:nvSpPr>
          <p:spPr bwMode="auto">
            <a:xfrm>
              <a:off x="377" y="1962"/>
              <a:ext cx="99" cy="61"/>
            </a:xfrm>
            <a:custGeom>
              <a:avLst/>
              <a:gdLst>
                <a:gd name="T0" fmla="*/ 0 w 497"/>
                <a:gd name="T1" fmla="*/ 0 h 305"/>
                <a:gd name="T2" fmla="*/ 0 w 497"/>
                <a:gd name="T3" fmla="*/ 0 h 305"/>
                <a:gd name="T4" fmla="*/ 0 w 497"/>
                <a:gd name="T5" fmla="*/ 0 h 305"/>
                <a:gd name="T6" fmla="*/ 0 w 497"/>
                <a:gd name="T7" fmla="*/ 0 h 305"/>
                <a:gd name="T8" fmla="*/ 0 w 497"/>
                <a:gd name="T9" fmla="*/ 0 h 305"/>
                <a:gd name="T10" fmla="*/ 0 w 497"/>
                <a:gd name="T11" fmla="*/ 0 h 305"/>
                <a:gd name="T12" fmla="*/ 0 w 497"/>
                <a:gd name="T13" fmla="*/ 0 h 305"/>
                <a:gd name="T14" fmla="*/ 0 w 497"/>
                <a:gd name="T15" fmla="*/ 0 h 305"/>
                <a:gd name="T16" fmla="*/ 0 w 497"/>
                <a:gd name="T17" fmla="*/ 0 h 305"/>
                <a:gd name="T18" fmla="*/ 0 w 497"/>
                <a:gd name="T19" fmla="*/ 0 h 305"/>
                <a:gd name="T20" fmla="*/ 1 w 497"/>
                <a:gd name="T21" fmla="*/ 0 h 305"/>
                <a:gd name="T22" fmla="*/ 1 w 497"/>
                <a:gd name="T23" fmla="*/ 0 h 305"/>
                <a:gd name="T24" fmla="*/ 1 w 497"/>
                <a:gd name="T25" fmla="*/ 0 h 305"/>
                <a:gd name="T26" fmla="*/ 1 w 497"/>
                <a:gd name="T27" fmla="*/ 0 h 305"/>
                <a:gd name="T28" fmla="*/ 1 w 497"/>
                <a:gd name="T29" fmla="*/ 0 h 305"/>
                <a:gd name="T30" fmla="*/ 1 w 497"/>
                <a:gd name="T31" fmla="*/ 0 h 305"/>
                <a:gd name="T32" fmla="*/ 1 w 497"/>
                <a:gd name="T33" fmla="*/ 0 h 305"/>
                <a:gd name="T34" fmla="*/ 1 w 497"/>
                <a:gd name="T35" fmla="*/ 0 h 305"/>
                <a:gd name="T36" fmla="*/ 1 w 497"/>
                <a:gd name="T37" fmla="*/ 0 h 305"/>
                <a:gd name="T38" fmla="*/ 1 w 497"/>
                <a:gd name="T39" fmla="*/ 0 h 305"/>
                <a:gd name="T40" fmla="*/ 1 w 497"/>
                <a:gd name="T41" fmla="*/ 0 h 305"/>
                <a:gd name="T42" fmla="*/ 1 w 497"/>
                <a:gd name="T43" fmla="*/ 0 h 305"/>
                <a:gd name="T44" fmla="*/ 1 w 497"/>
                <a:gd name="T45" fmla="*/ 0 h 305"/>
                <a:gd name="T46" fmla="*/ 1 w 497"/>
                <a:gd name="T47" fmla="*/ 0 h 305"/>
                <a:gd name="T48" fmla="*/ 1 w 497"/>
                <a:gd name="T49" fmla="*/ 0 h 305"/>
                <a:gd name="T50" fmla="*/ 1 w 497"/>
                <a:gd name="T51" fmla="*/ 0 h 305"/>
                <a:gd name="T52" fmla="*/ 1 w 497"/>
                <a:gd name="T53" fmla="*/ 0 h 305"/>
                <a:gd name="T54" fmla="*/ 1 w 497"/>
                <a:gd name="T55" fmla="*/ 0 h 305"/>
                <a:gd name="T56" fmla="*/ 1 w 497"/>
                <a:gd name="T57" fmla="*/ 0 h 305"/>
                <a:gd name="T58" fmla="*/ 1 w 497"/>
                <a:gd name="T59" fmla="*/ 0 h 305"/>
                <a:gd name="T60" fmla="*/ 1 w 497"/>
                <a:gd name="T61" fmla="*/ 0 h 305"/>
                <a:gd name="T62" fmla="*/ 1 w 497"/>
                <a:gd name="T63" fmla="*/ 0 h 305"/>
                <a:gd name="T64" fmla="*/ 1 w 497"/>
                <a:gd name="T65" fmla="*/ 0 h 305"/>
                <a:gd name="T66" fmla="*/ 1 w 497"/>
                <a:gd name="T67" fmla="*/ 0 h 305"/>
                <a:gd name="T68" fmla="*/ 1 w 497"/>
                <a:gd name="T69" fmla="*/ 0 h 305"/>
                <a:gd name="T70" fmla="*/ 1 w 497"/>
                <a:gd name="T71" fmla="*/ 0 h 305"/>
                <a:gd name="T72" fmla="*/ 1 w 497"/>
                <a:gd name="T73" fmla="*/ 0 h 305"/>
                <a:gd name="T74" fmla="*/ 0 w 497"/>
                <a:gd name="T75" fmla="*/ 0 h 305"/>
                <a:gd name="T76" fmla="*/ 0 w 497"/>
                <a:gd name="T77" fmla="*/ 0 h 305"/>
                <a:gd name="T78" fmla="*/ 0 w 497"/>
                <a:gd name="T79" fmla="*/ 0 h 305"/>
                <a:gd name="T80" fmla="*/ 0 w 497"/>
                <a:gd name="T81" fmla="*/ 0 h 305"/>
                <a:gd name="T82" fmla="*/ 0 w 497"/>
                <a:gd name="T83" fmla="*/ 0 h 305"/>
                <a:gd name="T84" fmla="*/ 0 w 497"/>
                <a:gd name="T85" fmla="*/ 0 h 305"/>
                <a:gd name="T86" fmla="*/ 0 w 497"/>
                <a:gd name="T87" fmla="*/ 0 h 305"/>
                <a:gd name="T88" fmla="*/ 0 w 497"/>
                <a:gd name="T89" fmla="*/ 0 h 305"/>
                <a:gd name="T90" fmla="*/ 0 w 497"/>
                <a:gd name="T91" fmla="*/ 0 h 305"/>
                <a:gd name="T92" fmla="*/ 0 w 497"/>
                <a:gd name="T93" fmla="*/ 0 h 305"/>
                <a:gd name="T94" fmla="*/ 0 w 497"/>
                <a:gd name="T95" fmla="*/ 0 h 305"/>
                <a:gd name="T96" fmla="*/ 0 w 497"/>
                <a:gd name="T97" fmla="*/ 0 h 305"/>
                <a:gd name="T98" fmla="*/ 0 w 497"/>
                <a:gd name="T99" fmla="*/ 0 h 3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7"/>
                <a:gd name="T151" fmla="*/ 0 h 305"/>
                <a:gd name="T152" fmla="*/ 497 w 497"/>
                <a:gd name="T153" fmla="*/ 305 h 3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7" h="305">
                  <a:moveTo>
                    <a:pt x="0" y="182"/>
                  </a:moveTo>
                  <a:lnTo>
                    <a:pt x="61" y="168"/>
                  </a:lnTo>
                  <a:lnTo>
                    <a:pt x="84" y="163"/>
                  </a:lnTo>
                  <a:lnTo>
                    <a:pt x="98" y="150"/>
                  </a:lnTo>
                  <a:lnTo>
                    <a:pt x="112" y="130"/>
                  </a:lnTo>
                  <a:lnTo>
                    <a:pt x="142" y="102"/>
                  </a:lnTo>
                  <a:lnTo>
                    <a:pt x="197" y="56"/>
                  </a:lnTo>
                  <a:lnTo>
                    <a:pt x="206" y="41"/>
                  </a:lnTo>
                  <a:lnTo>
                    <a:pt x="221" y="28"/>
                  </a:lnTo>
                  <a:lnTo>
                    <a:pt x="249" y="23"/>
                  </a:lnTo>
                  <a:lnTo>
                    <a:pt x="336" y="8"/>
                  </a:lnTo>
                  <a:lnTo>
                    <a:pt x="360" y="0"/>
                  </a:lnTo>
                  <a:lnTo>
                    <a:pt x="382" y="11"/>
                  </a:lnTo>
                  <a:lnTo>
                    <a:pt x="393" y="20"/>
                  </a:lnTo>
                  <a:lnTo>
                    <a:pt x="443" y="37"/>
                  </a:lnTo>
                  <a:lnTo>
                    <a:pt x="464" y="45"/>
                  </a:lnTo>
                  <a:lnTo>
                    <a:pt x="471" y="53"/>
                  </a:lnTo>
                  <a:lnTo>
                    <a:pt x="481" y="81"/>
                  </a:lnTo>
                  <a:lnTo>
                    <a:pt x="486" y="96"/>
                  </a:lnTo>
                  <a:lnTo>
                    <a:pt x="490" y="104"/>
                  </a:lnTo>
                  <a:lnTo>
                    <a:pt x="497" y="119"/>
                  </a:lnTo>
                  <a:lnTo>
                    <a:pt x="497" y="129"/>
                  </a:lnTo>
                  <a:lnTo>
                    <a:pt x="487" y="137"/>
                  </a:lnTo>
                  <a:lnTo>
                    <a:pt x="466" y="136"/>
                  </a:lnTo>
                  <a:lnTo>
                    <a:pt x="434" y="121"/>
                  </a:lnTo>
                  <a:lnTo>
                    <a:pt x="393" y="113"/>
                  </a:lnTo>
                  <a:lnTo>
                    <a:pt x="356" y="119"/>
                  </a:lnTo>
                  <a:lnTo>
                    <a:pt x="395" y="128"/>
                  </a:lnTo>
                  <a:lnTo>
                    <a:pt x="422" y="137"/>
                  </a:lnTo>
                  <a:lnTo>
                    <a:pt x="454" y="150"/>
                  </a:lnTo>
                  <a:lnTo>
                    <a:pt x="462" y="161"/>
                  </a:lnTo>
                  <a:lnTo>
                    <a:pt x="462" y="173"/>
                  </a:lnTo>
                  <a:lnTo>
                    <a:pt x="449" y="182"/>
                  </a:lnTo>
                  <a:lnTo>
                    <a:pt x="435" y="179"/>
                  </a:lnTo>
                  <a:lnTo>
                    <a:pt x="391" y="168"/>
                  </a:lnTo>
                  <a:lnTo>
                    <a:pt x="351" y="166"/>
                  </a:lnTo>
                  <a:lnTo>
                    <a:pt x="320" y="168"/>
                  </a:lnTo>
                  <a:lnTo>
                    <a:pt x="303" y="179"/>
                  </a:lnTo>
                  <a:lnTo>
                    <a:pt x="282" y="200"/>
                  </a:lnTo>
                  <a:lnTo>
                    <a:pt x="267" y="223"/>
                  </a:lnTo>
                  <a:lnTo>
                    <a:pt x="251" y="246"/>
                  </a:lnTo>
                  <a:lnTo>
                    <a:pt x="237" y="263"/>
                  </a:lnTo>
                  <a:lnTo>
                    <a:pt x="213" y="280"/>
                  </a:lnTo>
                  <a:lnTo>
                    <a:pt x="190" y="284"/>
                  </a:lnTo>
                  <a:lnTo>
                    <a:pt x="165" y="287"/>
                  </a:lnTo>
                  <a:lnTo>
                    <a:pt x="135" y="284"/>
                  </a:lnTo>
                  <a:lnTo>
                    <a:pt x="112" y="282"/>
                  </a:lnTo>
                  <a:lnTo>
                    <a:pt x="82" y="290"/>
                  </a:lnTo>
                  <a:lnTo>
                    <a:pt x="0" y="305"/>
                  </a:lnTo>
                  <a:lnTo>
                    <a:pt x="0" y="182"/>
                  </a:lnTo>
                  <a:close/>
                </a:path>
              </a:pathLst>
            </a:custGeom>
            <a:solidFill>
              <a:srgbClr val="FFC080"/>
            </a:solidFill>
            <a:ln w="3175">
              <a:solidFill>
                <a:srgbClr val="402000"/>
              </a:solidFill>
              <a:round/>
              <a:headEnd/>
              <a:tailEnd/>
            </a:ln>
          </p:spPr>
          <p:txBody>
            <a:bodyPr/>
            <a:lstStyle/>
            <a:p>
              <a:endParaRPr lang="zh-CN" altLang="en-US"/>
            </a:p>
          </p:txBody>
        </p:sp>
        <p:sp>
          <p:nvSpPr>
            <p:cNvPr id="13574" name="Freeform 162"/>
            <p:cNvSpPr>
              <a:spLocks/>
            </p:cNvSpPr>
            <p:nvPr/>
          </p:nvSpPr>
          <p:spPr bwMode="auto">
            <a:xfrm>
              <a:off x="439" y="1973"/>
              <a:ext cx="32" cy="7"/>
            </a:xfrm>
            <a:custGeom>
              <a:avLst/>
              <a:gdLst>
                <a:gd name="T0" fmla="*/ 0 w 159"/>
                <a:gd name="T1" fmla="*/ 0 h 37"/>
                <a:gd name="T2" fmla="*/ 0 w 159"/>
                <a:gd name="T3" fmla="*/ 0 h 37"/>
                <a:gd name="T4" fmla="*/ 0 w 159"/>
                <a:gd name="T5" fmla="*/ 0 h 37"/>
                <a:gd name="T6" fmla="*/ 0 w 159"/>
                <a:gd name="T7" fmla="*/ 0 h 37"/>
                <a:gd name="T8" fmla="*/ 0 w 159"/>
                <a:gd name="T9" fmla="*/ 0 h 37"/>
                <a:gd name="T10" fmla="*/ 0 w 159"/>
                <a:gd name="T11" fmla="*/ 0 h 37"/>
                <a:gd name="T12" fmla="*/ 0 w 159"/>
                <a:gd name="T13" fmla="*/ 0 h 37"/>
                <a:gd name="T14" fmla="*/ 0 w 159"/>
                <a:gd name="T15" fmla="*/ 0 h 37"/>
                <a:gd name="T16" fmla="*/ 0 w 159"/>
                <a:gd name="T17" fmla="*/ 0 h 37"/>
                <a:gd name="T18" fmla="*/ 0 w 159"/>
                <a:gd name="T19" fmla="*/ 0 h 37"/>
                <a:gd name="T20" fmla="*/ 0 w 159"/>
                <a:gd name="T21" fmla="*/ 0 h 37"/>
                <a:gd name="T22" fmla="*/ 0 w 159"/>
                <a:gd name="T23" fmla="*/ 0 h 37"/>
                <a:gd name="T24" fmla="*/ 0 w 159"/>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37"/>
                <a:gd name="T41" fmla="*/ 159 w 159"/>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37">
                  <a:moveTo>
                    <a:pt x="159" y="37"/>
                  </a:moveTo>
                  <a:lnTo>
                    <a:pt x="132" y="24"/>
                  </a:lnTo>
                  <a:lnTo>
                    <a:pt x="110" y="21"/>
                  </a:lnTo>
                  <a:lnTo>
                    <a:pt x="84" y="13"/>
                  </a:lnTo>
                  <a:lnTo>
                    <a:pt x="61" y="7"/>
                  </a:lnTo>
                  <a:lnTo>
                    <a:pt x="25" y="10"/>
                  </a:lnTo>
                  <a:lnTo>
                    <a:pt x="0" y="13"/>
                  </a:lnTo>
                  <a:lnTo>
                    <a:pt x="38" y="5"/>
                  </a:lnTo>
                  <a:lnTo>
                    <a:pt x="69" y="0"/>
                  </a:lnTo>
                  <a:lnTo>
                    <a:pt x="110" y="17"/>
                  </a:lnTo>
                  <a:lnTo>
                    <a:pt x="132" y="19"/>
                  </a:lnTo>
                  <a:lnTo>
                    <a:pt x="157" y="31"/>
                  </a:lnTo>
                  <a:lnTo>
                    <a:pt x="159" y="37"/>
                  </a:lnTo>
                  <a:close/>
                </a:path>
              </a:pathLst>
            </a:custGeom>
            <a:solidFill>
              <a:srgbClr val="402000"/>
            </a:solidFill>
            <a:ln w="9525">
              <a:noFill/>
              <a:round/>
              <a:headEnd/>
              <a:tailEnd/>
            </a:ln>
          </p:spPr>
          <p:txBody>
            <a:bodyPr/>
            <a:lstStyle/>
            <a:p>
              <a:endParaRPr lang="zh-CN" altLang="en-US"/>
            </a:p>
          </p:txBody>
        </p:sp>
        <p:sp>
          <p:nvSpPr>
            <p:cNvPr id="13575" name="Freeform 163"/>
            <p:cNvSpPr>
              <a:spLocks/>
            </p:cNvSpPr>
            <p:nvPr/>
          </p:nvSpPr>
          <p:spPr bwMode="auto">
            <a:xfrm>
              <a:off x="427" y="1965"/>
              <a:ext cx="27" cy="5"/>
            </a:xfrm>
            <a:custGeom>
              <a:avLst/>
              <a:gdLst>
                <a:gd name="T0" fmla="*/ 0 w 133"/>
                <a:gd name="T1" fmla="*/ 0 h 25"/>
                <a:gd name="T2" fmla="*/ 0 w 133"/>
                <a:gd name="T3" fmla="*/ 0 h 25"/>
                <a:gd name="T4" fmla="*/ 0 w 133"/>
                <a:gd name="T5" fmla="*/ 0 h 25"/>
                <a:gd name="T6" fmla="*/ 0 w 133"/>
                <a:gd name="T7" fmla="*/ 0 h 25"/>
                <a:gd name="T8" fmla="*/ 0 w 133"/>
                <a:gd name="T9" fmla="*/ 0 h 25"/>
                <a:gd name="T10" fmla="*/ 0 w 133"/>
                <a:gd name="T11" fmla="*/ 0 h 25"/>
                <a:gd name="T12" fmla="*/ 0 w 133"/>
                <a:gd name="T13" fmla="*/ 0 h 25"/>
                <a:gd name="T14" fmla="*/ 0 w 133"/>
                <a:gd name="T15" fmla="*/ 0 h 25"/>
                <a:gd name="T16" fmla="*/ 0 w 133"/>
                <a:gd name="T17" fmla="*/ 0 h 25"/>
                <a:gd name="T18" fmla="*/ 0 w 133"/>
                <a:gd name="T19" fmla="*/ 0 h 25"/>
                <a:gd name="T20" fmla="*/ 0 w 133"/>
                <a:gd name="T21" fmla="*/ 0 h 25"/>
                <a:gd name="T22" fmla="*/ 0 w 133"/>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25"/>
                <a:gd name="T38" fmla="*/ 133 w 133"/>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25">
                  <a:moveTo>
                    <a:pt x="97" y="0"/>
                  </a:moveTo>
                  <a:lnTo>
                    <a:pt x="113" y="1"/>
                  </a:lnTo>
                  <a:lnTo>
                    <a:pt x="133" y="8"/>
                  </a:lnTo>
                  <a:lnTo>
                    <a:pt x="120" y="7"/>
                  </a:lnTo>
                  <a:lnTo>
                    <a:pt x="99" y="3"/>
                  </a:lnTo>
                  <a:lnTo>
                    <a:pt x="56" y="15"/>
                  </a:lnTo>
                  <a:lnTo>
                    <a:pt x="32" y="21"/>
                  </a:lnTo>
                  <a:lnTo>
                    <a:pt x="4" y="25"/>
                  </a:lnTo>
                  <a:lnTo>
                    <a:pt x="0" y="21"/>
                  </a:lnTo>
                  <a:lnTo>
                    <a:pt x="29" y="16"/>
                  </a:lnTo>
                  <a:lnTo>
                    <a:pt x="64" y="8"/>
                  </a:lnTo>
                  <a:lnTo>
                    <a:pt x="97" y="0"/>
                  </a:lnTo>
                  <a:close/>
                </a:path>
              </a:pathLst>
            </a:custGeom>
            <a:solidFill>
              <a:srgbClr val="402000"/>
            </a:solidFill>
            <a:ln w="9525">
              <a:noFill/>
              <a:round/>
              <a:headEnd/>
              <a:tailEnd/>
            </a:ln>
          </p:spPr>
          <p:txBody>
            <a:bodyPr/>
            <a:lstStyle/>
            <a:p>
              <a:endParaRPr lang="zh-CN" altLang="en-US"/>
            </a:p>
          </p:txBody>
        </p:sp>
        <p:sp>
          <p:nvSpPr>
            <p:cNvPr id="13576" name="Freeform 164"/>
            <p:cNvSpPr>
              <a:spLocks/>
            </p:cNvSpPr>
            <p:nvPr/>
          </p:nvSpPr>
          <p:spPr bwMode="auto">
            <a:xfrm>
              <a:off x="438" y="1984"/>
              <a:ext cx="11" cy="2"/>
            </a:xfrm>
            <a:custGeom>
              <a:avLst/>
              <a:gdLst>
                <a:gd name="T0" fmla="*/ 0 w 53"/>
                <a:gd name="T1" fmla="*/ 0 h 12"/>
                <a:gd name="T2" fmla="*/ 0 w 53"/>
                <a:gd name="T3" fmla="*/ 0 h 12"/>
                <a:gd name="T4" fmla="*/ 0 w 53"/>
                <a:gd name="T5" fmla="*/ 0 h 12"/>
                <a:gd name="T6" fmla="*/ 0 w 53"/>
                <a:gd name="T7" fmla="*/ 0 h 12"/>
                <a:gd name="T8" fmla="*/ 0 w 53"/>
                <a:gd name="T9" fmla="*/ 0 h 12"/>
                <a:gd name="T10" fmla="*/ 0 w 53"/>
                <a:gd name="T11" fmla="*/ 0 h 12"/>
                <a:gd name="T12" fmla="*/ 0 w 53"/>
                <a:gd name="T13" fmla="*/ 0 h 12"/>
                <a:gd name="T14" fmla="*/ 0 60000 65536"/>
                <a:gd name="T15" fmla="*/ 0 60000 65536"/>
                <a:gd name="T16" fmla="*/ 0 60000 65536"/>
                <a:gd name="T17" fmla="*/ 0 60000 65536"/>
                <a:gd name="T18" fmla="*/ 0 60000 65536"/>
                <a:gd name="T19" fmla="*/ 0 60000 65536"/>
                <a:gd name="T20" fmla="*/ 0 60000 65536"/>
                <a:gd name="T21" fmla="*/ 0 w 53"/>
                <a:gd name="T22" fmla="*/ 0 h 12"/>
                <a:gd name="T23" fmla="*/ 53 w 53"/>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12">
                  <a:moveTo>
                    <a:pt x="53" y="5"/>
                  </a:moveTo>
                  <a:lnTo>
                    <a:pt x="46" y="12"/>
                  </a:lnTo>
                  <a:lnTo>
                    <a:pt x="27" y="9"/>
                  </a:lnTo>
                  <a:lnTo>
                    <a:pt x="5" y="9"/>
                  </a:lnTo>
                  <a:lnTo>
                    <a:pt x="0" y="0"/>
                  </a:lnTo>
                  <a:lnTo>
                    <a:pt x="14" y="3"/>
                  </a:lnTo>
                  <a:lnTo>
                    <a:pt x="53" y="5"/>
                  </a:lnTo>
                  <a:close/>
                </a:path>
              </a:pathLst>
            </a:custGeom>
            <a:solidFill>
              <a:srgbClr val="402000"/>
            </a:solidFill>
            <a:ln w="9525">
              <a:noFill/>
              <a:round/>
              <a:headEnd/>
              <a:tailEnd/>
            </a:ln>
          </p:spPr>
          <p:txBody>
            <a:bodyPr/>
            <a:lstStyle/>
            <a:p>
              <a:endParaRPr lang="zh-CN" altLang="en-US"/>
            </a:p>
          </p:txBody>
        </p:sp>
        <p:sp>
          <p:nvSpPr>
            <p:cNvPr id="13577" name="Freeform 165"/>
            <p:cNvSpPr>
              <a:spLocks/>
            </p:cNvSpPr>
            <p:nvPr/>
          </p:nvSpPr>
          <p:spPr bwMode="auto">
            <a:xfrm>
              <a:off x="469" y="1982"/>
              <a:ext cx="3" cy="4"/>
            </a:xfrm>
            <a:custGeom>
              <a:avLst/>
              <a:gdLst>
                <a:gd name="T0" fmla="*/ 0 w 11"/>
                <a:gd name="T1" fmla="*/ 0 h 23"/>
                <a:gd name="T2" fmla="*/ 0 w 11"/>
                <a:gd name="T3" fmla="*/ 0 h 23"/>
                <a:gd name="T4" fmla="*/ 0 w 11"/>
                <a:gd name="T5" fmla="*/ 0 h 23"/>
                <a:gd name="T6" fmla="*/ 0 w 11"/>
                <a:gd name="T7" fmla="*/ 0 h 23"/>
                <a:gd name="T8" fmla="*/ 0 w 11"/>
                <a:gd name="T9" fmla="*/ 0 h 23"/>
                <a:gd name="T10" fmla="*/ 0 60000 65536"/>
                <a:gd name="T11" fmla="*/ 0 60000 65536"/>
                <a:gd name="T12" fmla="*/ 0 60000 65536"/>
                <a:gd name="T13" fmla="*/ 0 60000 65536"/>
                <a:gd name="T14" fmla="*/ 0 60000 65536"/>
                <a:gd name="T15" fmla="*/ 0 w 11"/>
                <a:gd name="T16" fmla="*/ 0 h 23"/>
                <a:gd name="T17" fmla="*/ 11 w 11"/>
                <a:gd name="T18" fmla="*/ 23 h 23"/>
              </a:gdLst>
              <a:ahLst/>
              <a:cxnLst>
                <a:cxn ang="T10">
                  <a:pos x="T0" y="T1"/>
                </a:cxn>
                <a:cxn ang="T11">
                  <a:pos x="T2" y="T3"/>
                </a:cxn>
                <a:cxn ang="T12">
                  <a:pos x="T4" y="T5"/>
                </a:cxn>
                <a:cxn ang="T13">
                  <a:pos x="T6" y="T7"/>
                </a:cxn>
                <a:cxn ang="T14">
                  <a:pos x="T8" y="T9"/>
                </a:cxn>
              </a:cxnLst>
              <a:rect l="T15" t="T16" r="T17" b="T18"/>
              <a:pathLst>
                <a:path w="11" h="23">
                  <a:moveTo>
                    <a:pt x="0" y="0"/>
                  </a:moveTo>
                  <a:lnTo>
                    <a:pt x="0" y="6"/>
                  </a:lnTo>
                  <a:lnTo>
                    <a:pt x="2" y="18"/>
                  </a:lnTo>
                  <a:lnTo>
                    <a:pt x="11" y="23"/>
                  </a:lnTo>
                  <a:lnTo>
                    <a:pt x="0" y="0"/>
                  </a:lnTo>
                  <a:close/>
                </a:path>
              </a:pathLst>
            </a:custGeom>
            <a:solidFill>
              <a:srgbClr val="402000"/>
            </a:solidFill>
            <a:ln w="9525">
              <a:noFill/>
              <a:round/>
              <a:headEnd/>
              <a:tailEnd/>
            </a:ln>
          </p:spPr>
          <p:txBody>
            <a:bodyPr/>
            <a:lstStyle/>
            <a:p>
              <a:endParaRPr lang="zh-CN" altLang="en-US"/>
            </a:p>
          </p:txBody>
        </p:sp>
        <p:sp>
          <p:nvSpPr>
            <p:cNvPr id="13578" name="Freeform 166"/>
            <p:cNvSpPr>
              <a:spLocks/>
            </p:cNvSpPr>
            <p:nvPr/>
          </p:nvSpPr>
          <p:spPr bwMode="auto">
            <a:xfrm>
              <a:off x="462" y="1993"/>
              <a:ext cx="2" cy="2"/>
            </a:xfrm>
            <a:custGeom>
              <a:avLst/>
              <a:gdLst>
                <a:gd name="T0" fmla="*/ 0 w 11"/>
                <a:gd name="T1" fmla="*/ 0 h 13"/>
                <a:gd name="T2" fmla="*/ 0 w 11"/>
                <a:gd name="T3" fmla="*/ 0 h 13"/>
                <a:gd name="T4" fmla="*/ 0 w 11"/>
                <a:gd name="T5" fmla="*/ 0 h 13"/>
                <a:gd name="T6" fmla="*/ 0 w 11"/>
                <a:gd name="T7" fmla="*/ 0 h 13"/>
                <a:gd name="T8" fmla="*/ 0 60000 65536"/>
                <a:gd name="T9" fmla="*/ 0 60000 65536"/>
                <a:gd name="T10" fmla="*/ 0 60000 65536"/>
                <a:gd name="T11" fmla="*/ 0 60000 65536"/>
                <a:gd name="T12" fmla="*/ 0 w 11"/>
                <a:gd name="T13" fmla="*/ 0 h 13"/>
                <a:gd name="T14" fmla="*/ 11 w 11"/>
                <a:gd name="T15" fmla="*/ 13 h 13"/>
              </a:gdLst>
              <a:ahLst/>
              <a:cxnLst>
                <a:cxn ang="T8">
                  <a:pos x="T0" y="T1"/>
                </a:cxn>
                <a:cxn ang="T9">
                  <a:pos x="T2" y="T3"/>
                </a:cxn>
                <a:cxn ang="T10">
                  <a:pos x="T4" y="T5"/>
                </a:cxn>
                <a:cxn ang="T11">
                  <a:pos x="T6" y="T7"/>
                </a:cxn>
              </a:cxnLst>
              <a:rect l="T12" t="T13" r="T14" b="T15"/>
              <a:pathLst>
                <a:path w="11" h="13">
                  <a:moveTo>
                    <a:pt x="0" y="0"/>
                  </a:moveTo>
                  <a:lnTo>
                    <a:pt x="3" y="7"/>
                  </a:lnTo>
                  <a:lnTo>
                    <a:pt x="11" y="13"/>
                  </a:lnTo>
                  <a:lnTo>
                    <a:pt x="0" y="0"/>
                  </a:lnTo>
                  <a:close/>
                </a:path>
              </a:pathLst>
            </a:custGeom>
            <a:solidFill>
              <a:srgbClr val="402000"/>
            </a:solidFill>
            <a:ln w="9525">
              <a:noFill/>
              <a:round/>
              <a:headEnd/>
              <a:tailEnd/>
            </a:ln>
          </p:spPr>
          <p:txBody>
            <a:bodyPr/>
            <a:lstStyle/>
            <a:p>
              <a:endParaRPr lang="zh-CN" altLang="en-US"/>
            </a:p>
          </p:txBody>
        </p:sp>
        <p:sp>
          <p:nvSpPr>
            <p:cNvPr id="13579" name="Freeform 167"/>
            <p:cNvSpPr>
              <a:spLocks/>
            </p:cNvSpPr>
            <p:nvPr/>
          </p:nvSpPr>
          <p:spPr bwMode="auto">
            <a:xfrm>
              <a:off x="423" y="1977"/>
              <a:ext cx="5" cy="6"/>
            </a:xfrm>
            <a:custGeom>
              <a:avLst/>
              <a:gdLst>
                <a:gd name="T0" fmla="*/ 0 w 25"/>
                <a:gd name="T1" fmla="*/ 0 h 29"/>
                <a:gd name="T2" fmla="*/ 0 w 25"/>
                <a:gd name="T3" fmla="*/ 0 h 29"/>
                <a:gd name="T4" fmla="*/ 0 w 25"/>
                <a:gd name="T5" fmla="*/ 0 h 29"/>
                <a:gd name="T6" fmla="*/ 0 w 25"/>
                <a:gd name="T7" fmla="*/ 0 h 29"/>
                <a:gd name="T8" fmla="*/ 0 w 25"/>
                <a:gd name="T9" fmla="*/ 0 h 29"/>
                <a:gd name="T10" fmla="*/ 0 60000 65536"/>
                <a:gd name="T11" fmla="*/ 0 60000 65536"/>
                <a:gd name="T12" fmla="*/ 0 60000 65536"/>
                <a:gd name="T13" fmla="*/ 0 60000 65536"/>
                <a:gd name="T14" fmla="*/ 0 60000 65536"/>
                <a:gd name="T15" fmla="*/ 0 w 25"/>
                <a:gd name="T16" fmla="*/ 0 h 29"/>
                <a:gd name="T17" fmla="*/ 25 w 25"/>
                <a:gd name="T18" fmla="*/ 29 h 29"/>
              </a:gdLst>
              <a:ahLst/>
              <a:cxnLst>
                <a:cxn ang="T10">
                  <a:pos x="T0" y="T1"/>
                </a:cxn>
                <a:cxn ang="T11">
                  <a:pos x="T2" y="T3"/>
                </a:cxn>
                <a:cxn ang="T12">
                  <a:pos x="T4" y="T5"/>
                </a:cxn>
                <a:cxn ang="T13">
                  <a:pos x="T6" y="T7"/>
                </a:cxn>
                <a:cxn ang="T14">
                  <a:pos x="T8" y="T9"/>
                </a:cxn>
              </a:cxnLst>
              <a:rect l="T15" t="T16" r="T17" b="T18"/>
              <a:pathLst>
                <a:path w="25" h="29">
                  <a:moveTo>
                    <a:pt x="25" y="0"/>
                  </a:moveTo>
                  <a:lnTo>
                    <a:pt x="21" y="9"/>
                  </a:lnTo>
                  <a:lnTo>
                    <a:pt x="21" y="17"/>
                  </a:lnTo>
                  <a:lnTo>
                    <a:pt x="0" y="29"/>
                  </a:lnTo>
                  <a:lnTo>
                    <a:pt x="25" y="0"/>
                  </a:lnTo>
                  <a:close/>
                </a:path>
              </a:pathLst>
            </a:custGeom>
            <a:solidFill>
              <a:srgbClr val="402000"/>
            </a:solidFill>
            <a:ln w="9525">
              <a:noFill/>
              <a:round/>
              <a:headEnd/>
              <a:tailEnd/>
            </a:ln>
          </p:spPr>
          <p:txBody>
            <a:bodyPr/>
            <a:lstStyle/>
            <a:p>
              <a:endParaRPr lang="zh-CN" altLang="en-US"/>
            </a:p>
          </p:txBody>
        </p:sp>
        <p:sp>
          <p:nvSpPr>
            <p:cNvPr id="13580" name="Freeform 168"/>
            <p:cNvSpPr>
              <a:spLocks/>
            </p:cNvSpPr>
            <p:nvPr/>
          </p:nvSpPr>
          <p:spPr bwMode="auto">
            <a:xfrm>
              <a:off x="403" y="1977"/>
              <a:ext cx="16" cy="16"/>
            </a:xfrm>
            <a:custGeom>
              <a:avLst/>
              <a:gdLst>
                <a:gd name="T0" fmla="*/ 0 w 80"/>
                <a:gd name="T1" fmla="*/ 0 h 81"/>
                <a:gd name="T2" fmla="*/ 0 w 80"/>
                <a:gd name="T3" fmla="*/ 0 h 81"/>
                <a:gd name="T4" fmla="*/ 0 w 80"/>
                <a:gd name="T5" fmla="*/ 0 h 81"/>
                <a:gd name="T6" fmla="*/ 0 w 80"/>
                <a:gd name="T7" fmla="*/ 0 h 81"/>
                <a:gd name="T8" fmla="*/ 0 w 80"/>
                <a:gd name="T9" fmla="*/ 0 h 81"/>
                <a:gd name="T10" fmla="*/ 0 w 80"/>
                <a:gd name="T11" fmla="*/ 0 h 81"/>
                <a:gd name="T12" fmla="*/ 0 60000 65536"/>
                <a:gd name="T13" fmla="*/ 0 60000 65536"/>
                <a:gd name="T14" fmla="*/ 0 60000 65536"/>
                <a:gd name="T15" fmla="*/ 0 60000 65536"/>
                <a:gd name="T16" fmla="*/ 0 60000 65536"/>
                <a:gd name="T17" fmla="*/ 0 60000 65536"/>
                <a:gd name="T18" fmla="*/ 0 w 80"/>
                <a:gd name="T19" fmla="*/ 0 h 81"/>
                <a:gd name="T20" fmla="*/ 80 w 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80" h="81">
                  <a:moveTo>
                    <a:pt x="80" y="0"/>
                  </a:moveTo>
                  <a:lnTo>
                    <a:pt x="66" y="26"/>
                  </a:lnTo>
                  <a:lnTo>
                    <a:pt x="50" y="46"/>
                  </a:lnTo>
                  <a:lnTo>
                    <a:pt x="0" y="81"/>
                  </a:lnTo>
                  <a:lnTo>
                    <a:pt x="47" y="38"/>
                  </a:lnTo>
                  <a:lnTo>
                    <a:pt x="80" y="0"/>
                  </a:lnTo>
                  <a:close/>
                </a:path>
              </a:pathLst>
            </a:custGeom>
            <a:solidFill>
              <a:srgbClr val="402000"/>
            </a:solidFill>
            <a:ln w="9525">
              <a:noFill/>
              <a:round/>
              <a:headEnd/>
              <a:tailEnd/>
            </a:ln>
          </p:spPr>
          <p:txBody>
            <a:bodyPr/>
            <a:lstStyle/>
            <a:p>
              <a:endParaRPr lang="zh-CN" altLang="en-US"/>
            </a:p>
          </p:txBody>
        </p:sp>
        <p:sp>
          <p:nvSpPr>
            <p:cNvPr id="13581" name="Freeform 169"/>
            <p:cNvSpPr>
              <a:spLocks/>
            </p:cNvSpPr>
            <p:nvPr/>
          </p:nvSpPr>
          <p:spPr bwMode="auto">
            <a:xfrm>
              <a:off x="395" y="2000"/>
              <a:ext cx="4" cy="12"/>
            </a:xfrm>
            <a:custGeom>
              <a:avLst/>
              <a:gdLst>
                <a:gd name="T0" fmla="*/ 0 w 18"/>
                <a:gd name="T1" fmla="*/ 0 h 58"/>
                <a:gd name="T2" fmla="*/ 0 w 18"/>
                <a:gd name="T3" fmla="*/ 0 h 58"/>
                <a:gd name="T4" fmla="*/ 0 w 18"/>
                <a:gd name="T5" fmla="*/ 0 h 58"/>
                <a:gd name="T6" fmla="*/ 0 w 18"/>
                <a:gd name="T7" fmla="*/ 0 h 58"/>
                <a:gd name="T8" fmla="*/ 0 w 18"/>
                <a:gd name="T9" fmla="*/ 0 h 58"/>
                <a:gd name="T10" fmla="*/ 0 w 18"/>
                <a:gd name="T11" fmla="*/ 0 h 58"/>
                <a:gd name="T12" fmla="*/ 0 w 18"/>
                <a:gd name="T13" fmla="*/ 0 h 58"/>
                <a:gd name="T14" fmla="*/ 0 60000 65536"/>
                <a:gd name="T15" fmla="*/ 0 60000 65536"/>
                <a:gd name="T16" fmla="*/ 0 60000 65536"/>
                <a:gd name="T17" fmla="*/ 0 60000 65536"/>
                <a:gd name="T18" fmla="*/ 0 60000 65536"/>
                <a:gd name="T19" fmla="*/ 0 60000 65536"/>
                <a:gd name="T20" fmla="*/ 0 60000 65536"/>
                <a:gd name="T21" fmla="*/ 0 w 18"/>
                <a:gd name="T22" fmla="*/ 0 h 58"/>
                <a:gd name="T23" fmla="*/ 18 w 18"/>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58">
                  <a:moveTo>
                    <a:pt x="0" y="0"/>
                  </a:moveTo>
                  <a:lnTo>
                    <a:pt x="11" y="20"/>
                  </a:lnTo>
                  <a:lnTo>
                    <a:pt x="15" y="41"/>
                  </a:lnTo>
                  <a:lnTo>
                    <a:pt x="16" y="58"/>
                  </a:lnTo>
                  <a:lnTo>
                    <a:pt x="18" y="33"/>
                  </a:lnTo>
                  <a:lnTo>
                    <a:pt x="16" y="14"/>
                  </a:lnTo>
                  <a:lnTo>
                    <a:pt x="0" y="0"/>
                  </a:lnTo>
                  <a:close/>
                </a:path>
              </a:pathLst>
            </a:custGeom>
            <a:solidFill>
              <a:srgbClr val="402000"/>
            </a:solidFill>
            <a:ln w="9525">
              <a:noFill/>
              <a:round/>
              <a:headEnd/>
              <a:tailEnd/>
            </a:ln>
          </p:spPr>
          <p:txBody>
            <a:bodyPr/>
            <a:lstStyle/>
            <a:p>
              <a:endParaRPr lang="zh-CN" altLang="en-US"/>
            </a:p>
          </p:txBody>
        </p:sp>
        <p:sp>
          <p:nvSpPr>
            <p:cNvPr id="13582" name="Freeform 170"/>
            <p:cNvSpPr>
              <a:spLocks/>
            </p:cNvSpPr>
            <p:nvPr/>
          </p:nvSpPr>
          <p:spPr bwMode="auto">
            <a:xfrm>
              <a:off x="432" y="1988"/>
              <a:ext cx="2" cy="4"/>
            </a:xfrm>
            <a:custGeom>
              <a:avLst/>
              <a:gdLst>
                <a:gd name="T0" fmla="*/ 0 w 9"/>
                <a:gd name="T1" fmla="*/ 0 h 21"/>
                <a:gd name="T2" fmla="*/ 0 w 9"/>
                <a:gd name="T3" fmla="*/ 0 h 21"/>
                <a:gd name="T4" fmla="*/ 0 w 9"/>
                <a:gd name="T5" fmla="*/ 0 h 21"/>
                <a:gd name="T6" fmla="*/ 0 w 9"/>
                <a:gd name="T7" fmla="*/ 0 h 21"/>
                <a:gd name="T8" fmla="*/ 0 60000 65536"/>
                <a:gd name="T9" fmla="*/ 0 60000 65536"/>
                <a:gd name="T10" fmla="*/ 0 60000 65536"/>
                <a:gd name="T11" fmla="*/ 0 60000 65536"/>
                <a:gd name="T12" fmla="*/ 0 w 9"/>
                <a:gd name="T13" fmla="*/ 0 h 21"/>
                <a:gd name="T14" fmla="*/ 9 w 9"/>
                <a:gd name="T15" fmla="*/ 21 h 21"/>
              </a:gdLst>
              <a:ahLst/>
              <a:cxnLst>
                <a:cxn ang="T8">
                  <a:pos x="T0" y="T1"/>
                </a:cxn>
                <a:cxn ang="T9">
                  <a:pos x="T2" y="T3"/>
                </a:cxn>
                <a:cxn ang="T10">
                  <a:pos x="T4" y="T5"/>
                </a:cxn>
                <a:cxn ang="T11">
                  <a:pos x="T6" y="T7"/>
                </a:cxn>
              </a:cxnLst>
              <a:rect l="T12" t="T13" r="T14" b="T15"/>
              <a:pathLst>
                <a:path w="9" h="21">
                  <a:moveTo>
                    <a:pt x="2" y="0"/>
                  </a:moveTo>
                  <a:lnTo>
                    <a:pt x="0" y="9"/>
                  </a:lnTo>
                  <a:lnTo>
                    <a:pt x="9" y="21"/>
                  </a:lnTo>
                  <a:lnTo>
                    <a:pt x="2" y="0"/>
                  </a:lnTo>
                  <a:close/>
                </a:path>
              </a:pathLst>
            </a:custGeom>
            <a:solidFill>
              <a:srgbClr val="402000"/>
            </a:solidFill>
            <a:ln w="9525">
              <a:noFill/>
              <a:round/>
              <a:headEnd/>
              <a:tailEnd/>
            </a:ln>
          </p:spPr>
          <p:txBody>
            <a:bodyPr/>
            <a:lstStyle/>
            <a:p>
              <a:endParaRPr lang="zh-CN" altLang="en-US"/>
            </a:p>
          </p:txBody>
        </p:sp>
      </p:grpSp>
      <p:grpSp>
        <p:nvGrpSpPr>
          <p:cNvPr id="13352" name="Group 171"/>
          <p:cNvGrpSpPr>
            <a:grpSpLocks/>
          </p:cNvGrpSpPr>
          <p:nvPr/>
        </p:nvGrpSpPr>
        <p:grpSpPr bwMode="auto">
          <a:xfrm>
            <a:off x="257175" y="3943350"/>
            <a:ext cx="363538" cy="415925"/>
            <a:chOff x="162" y="1828"/>
            <a:chExt cx="229" cy="262"/>
          </a:xfrm>
        </p:grpSpPr>
        <p:sp>
          <p:nvSpPr>
            <p:cNvPr id="13559" name="Freeform 172"/>
            <p:cNvSpPr>
              <a:spLocks/>
            </p:cNvSpPr>
            <p:nvPr/>
          </p:nvSpPr>
          <p:spPr bwMode="auto">
            <a:xfrm>
              <a:off x="286" y="1828"/>
              <a:ext cx="7" cy="5"/>
            </a:xfrm>
            <a:custGeom>
              <a:avLst/>
              <a:gdLst>
                <a:gd name="T0" fmla="*/ 0 w 37"/>
                <a:gd name="T1" fmla="*/ 0 h 25"/>
                <a:gd name="T2" fmla="*/ 0 w 37"/>
                <a:gd name="T3" fmla="*/ 0 h 25"/>
                <a:gd name="T4" fmla="*/ 0 w 37"/>
                <a:gd name="T5" fmla="*/ 0 h 25"/>
                <a:gd name="T6" fmla="*/ 0 w 37"/>
                <a:gd name="T7" fmla="*/ 0 h 25"/>
                <a:gd name="T8" fmla="*/ 0 w 37"/>
                <a:gd name="T9" fmla="*/ 0 h 25"/>
                <a:gd name="T10" fmla="*/ 0 w 37"/>
                <a:gd name="T11" fmla="*/ 0 h 25"/>
                <a:gd name="T12" fmla="*/ 0 w 37"/>
                <a:gd name="T13" fmla="*/ 0 h 25"/>
                <a:gd name="T14" fmla="*/ 0 w 37"/>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5"/>
                <a:gd name="T26" fmla="*/ 37 w 37"/>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5">
                  <a:moveTo>
                    <a:pt x="37" y="0"/>
                  </a:moveTo>
                  <a:lnTo>
                    <a:pt x="26" y="7"/>
                  </a:lnTo>
                  <a:lnTo>
                    <a:pt x="16" y="10"/>
                  </a:lnTo>
                  <a:lnTo>
                    <a:pt x="6" y="16"/>
                  </a:lnTo>
                  <a:lnTo>
                    <a:pt x="0" y="25"/>
                  </a:lnTo>
                  <a:lnTo>
                    <a:pt x="9" y="22"/>
                  </a:lnTo>
                  <a:lnTo>
                    <a:pt x="26" y="17"/>
                  </a:lnTo>
                  <a:lnTo>
                    <a:pt x="37" y="0"/>
                  </a:lnTo>
                  <a:close/>
                </a:path>
              </a:pathLst>
            </a:custGeom>
            <a:solidFill>
              <a:srgbClr val="402000"/>
            </a:solidFill>
            <a:ln w="9525">
              <a:noFill/>
              <a:round/>
              <a:headEnd/>
              <a:tailEnd/>
            </a:ln>
          </p:spPr>
          <p:txBody>
            <a:bodyPr/>
            <a:lstStyle/>
            <a:p>
              <a:endParaRPr lang="zh-CN" altLang="en-US"/>
            </a:p>
          </p:txBody>
        </p:sp>
        <p:sp>
          <p:nvSpPr>
            <p:cNvPr id="13560" name="Freeform 173"/>
            <p:cNvSpPr>
              <a:spLocks/>
            </p:cNvSpPr>
            <p:nvPr/>
          </p:nvSpPr>
          <p:spPr bwMode="auto">
            <a:xfrm>
              <a:off x="289" y="1837"/>
              <a:ext cx="2" cy="3"/>
            </a:xfrm>
            <a:custGeom>
              <a:avLst/>
              <a:gdLst>
                <a:gd name="T0" fmla="*/ 0 w 9"/>
                <a:gd name="T1" fmla="*/ 0 h 16"/>
                <a:gd name="T2" fmla="*/ 0 w 9"/>
                <a:gd name="T3" fmla="*/ 0 h 16"/>
                <a:gd name="T4" fmla="*/ 0 w 9"/>
                <a:gd name="T5" fmla="*/ 0 h 16"/>
                <a:gd name="T6" fmla="*/ 0 w 9"/>
                <a:gd name="T7" fmla="*/ 0 h 16"/>
                <a:gd name="T8" fmla="*/ 0 60000 65536"/>
                <a:gd name="T9" fmla="*/ 0 60000 65536"/>
                <a:gd name="T10" fmla="*/ 0 60000 65536"/>
                <a:gd name="T11" fmla="*/ 0 60000 65536"/>
                <a:gd name="T12" fmla="*/ 0 w 9"/>
                <a:gd name="T13" fmla="*/ 0 h 16"/>
                <a:gd name="T14" fmla="*/ 9 w 9"/>
                <a:gd name="T15" fmla="*/ 16 h 16"/>
              </a:gdLst>
              <a:ahLst/>
              <a:cxnLst>
                <a:cxn ang="T8">
                  <a:pos x="T0" y="T1"/>
                </a:cxn>
                <a:cxn ang="T9">
                  <a:pos x="T2" y="T3"/>
                </a:cxn>
                <a:cxn ang="T10">
                  <a:pos x="T4" y="T5"/>
                </a:cxn>
                <a:cxn ang="T11">
                  <a:pos x="T6" y="T7"/>
                </a:cxn>
              </a:cxnLst>
              <a:rect l="T12" t="T13" r="T14" b="T15"/>
              <a:pathLst>
                <a:path w="9" h="16">
                  <a:moveTo>
                    <a:pt x="9" y="0"/>
                  </a:moveTo>
                  <a:lnTo>
                    <a:pt x="0" y="0"/>
                  </a:lnTo>
                  <a:lnTo>
                    <a:pt x="0" y="16"/>
                  </a:lnTo>
                  <a:lnTo>
                    <a:pt x="9" y="0"/>
                  </a:lnTo>
                  <a:close/>
                </a:path>
              </a:pathLst>
            </a:custGeom>
            <a:solidFill>
              <a:srgbClr val="402000"/>
            </a:solidFill>
            <a:ln w="9525">
              <a:noFill/>
              <a:round/>
              <a:headEnd/>
              <a:tailEnd/>
            </a:ln>
          </p:spPr>
          <p:txBody>
            <a:bodyPr/>
            <a:lstStyle/>
            <a:p>
              <a:endParaRPr lang="zh-CN" altLang="en-US"/>
            </a:p>
          </p:txBody>
        </p:sp>
        <p:sp>
          <p:nvSpPr>
            <p:cNvPr id="13561" name="Freeform 174"/>
            <p:cNvSpPr>
              <a:spLocks/>
            </p:cNvSpPr>
            <p:nvPr/>
          </p:nvSpPr>
          <p:spPr bwMode="auto">
            <a:xfrm>
              <a:off x="260" y="1863"/>
              <a:ext cx="62" cy="154"/>
            </a:xfrm>
            <a:custGeom>
              <a:avLst/>
              <a:gdLst>
                <a:gd name="T0" fmla="*/ 0 w 309"/>
                <a:gd name="T1" fmla="*/ 0 h 772"/>
                <a:gd name="T2" fmla="*/ 0 w 309"/>
                <a:gd name="T3" fmla="*/ 0 h 772"/>
                <a:gd name="T4" fmla="*/ 0 w 309"/>
                <a:gd name="T5" fmla="*/ 0 h 772"/>
                <a:gd name="T6" fmla="*/ 0 w 309"/>
                <a:gd name="T7" fmla="*/ 0 h 772"/>
                <a:gd name="T8" fmla="*/ 0 w 309"/>
                <a:gd name="T9" fmla="*/ 1 h 772"/>
                <a:gd name="T10" fmla="*/ 0 w 309"/>
                <a:gd name="T11" fmla="*/ 1 h 772"/>
                <a:gd name="T12" fmla="*/ 0 w 309"/>
                <a:gd name="T13" fmla="*/ 1 h 772"/>
                <a:gd name="T14" fmla="*/ 0 w 309"/>
                <a:gd name="T15" fmla="*/ 1 h 772"/>
                <a:gd name="T16" fmla="*/ 0 w 309"/>
                <a:gd name="T17" fmla="*/ 0 h 772"/>
                <a:gd name="T18" fmla="*/ 0 w 309"/>
                <a:gd name="T19" fmla="*/ 0 h 7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772"/>
                <a:gd name="T32" fmla="*/ 309 w 309"/>
                <a:gd name="T33" fmla="*/ 772 h 7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772">
                  <a:moveTo>
                    <a:pt x="46" y="0"/>
                  </a:moveTo>
                  <a:lnTo>
                    <a:pt x="75" y="32"/>
                  </a:lnTo>
                  <a:lnTo>
                    <a:pt x="84" y="78"/>
                  </a:lnTo>
                  <a:lnTo>
                    <a:pt x="127" y="122"/>
                  </a:lnTo>
                  <a:lnTo>
                    <a:pt x="218" y="330"/>
                  </a:lnTo>
                  <a:lnTo>
                    <a:pt x="269" y="519"/>
                  </a:lnTo>
                  <a:lnTo>
                    <a:pt x="309" y="772"/>
                  </a:lnTo>
                  <a:lnTo>
                    <a:pt x="182" y="659"/>
                  </a:lnTo>
                  <a:lnTo>
                    <a:pt x="0" y="100"/>
                  </a:lnTo>
                  <a:lnTo>
                    <a:pt x="46" y="0"/>
                  </a:lnTo>
                  <a:close/>
                </a:path>
              </a:pathLst>
            </a:custGeom>
            <a:solidFill>
              <a:srgbClr val="400000"/>
            </a:solidFill>
            <a:ln w="3175">
              <a:solidFill>
                <a:srgbClr val="000000"/>
              </a:solidFill>
              <a:round/>
              <a:headEnd/>
              <a:tailEnd/>
            </a:ln>
          </p:spPr>
          <p:txBody>
            <a:bodyPr/>
            <a:lstStyle/>
            <a:p>
              <a:endParaRPr lang="zh-CN" altLang="en-US"/>
            </a:p>
          </p:txBody>
        </p:sp>
        <p:sp>
          <p:nvSpPr>
            <p:cNvPr id="13562" name="Freeform 175"/>
            <p:cNvSpPr>
              <a:spLocks/>
            </p:cNvSpPr>
            <p:nvPr/>
          </p:nvSpPr>
          <p:spPr bwMode="auto">
            <a:xfrm>
              <a:off x="162" y="1833"/>
              <a:ext cx="229" cy="257"/>
            </a:xfrm>
            <a:custGeom>
              <a:avLst/>
              <a:gdLst>
                <a:gd name="T0" fmla="*/ 0 w 1147"/>
                <a:gd name="T1" fmla="*/ 0 h 1285"/>
                <a:gd name="T2" fmla="*/ 0 w 1147"/>
                <a:gd name="T3" fmla="*/ 0 h 1285"/>
                <a:gd name="T4" fmla="*/ 1 w 1147"/>
                <a:gd name="T5" fmla="*/ 0 h 1285"/>
                <a:gd name="T6" fmla="*/ 1 w 1147"/>
                <a:gd name="T7" fmla="*/ 0 h 1285"/>
                <a:gd name="T8" fmla="*/ 1 w 1147"/>
                <a:gd name="T9" fmla="*/ 0 h 1285"/>
                <a:gd name="T10" fmla="*/ 1 w 1147"/>
                <a:gd name="T11" fmla="*/ 0 h 1285"/>
                <a:gd name="T12" fmla="*/ 1 w 1147"/>
                <a:gd name="T13" fmla="*/ 1 h 1285"/>
                <a:gd name="T14" fmla="*/ 1 w 1147"/>
                <a:gd name="T15" fmla="*/ 1 h 1285"/>
                <a:gd name="T16" fmla="*/ 1 w 1147"/>
                <a:gd name="T17" fmla="*/ 1 h 1285"/>
                <a:gd name="T18" fmla="*/ 1 w 1147"/>
                <a:gd name="T19" fmla="*/ 1 h 1285"/>
                <a:gd name="T20" fmla="*/ 2 w 1147"/>
                <a:gd name="T21" fmla="*/ 1 h 1285"/>
                <a:gd name="T22" fmla="*/ 2 w 1147"/>
                <a:gd name="T23" fmla="*/ 1 h 1285"/>
                <a:gd name="T24" fmla="*/ 2 w 1147"/>
                <a:gd name="T25" fmla="*/ 1 h 1285"/>
                <a:gd name="T26" fmla="*/ 2 w 1147"/>
                <a:gd name="T27" fmla="*/ 1 h 1285"/>
                <a:gd name="T28" fmla="*/ 2 w 1147"/>
                <a:gd name="T29" fmla="*/ 1 h 1285"/>
                <a:gd name="T30" fmla="*/ 2 w 1147"/>
                <a:gd name="T31" fmla="*/ 2 h 1285"/>
                <a:gd name="T32" fmla="*/ 2 w 1147"/>
                <a:gd name="T33" fmla="*/ 2 h 1285"/>
                <a:gd name="T34" fmla="*/ 2 w 1147"/>
                <a:gd name="T35" fmla="*/ 2 h 1285"/>
                <a:gd name="T36" fmla="*/ 1 w 1147"/>
                <a:gd name="T37" fmla="*/ 2 h 1285"/>
                <a:gd name="T38" fmla="*/ 1 w 1147"/>
                <a:gd name="T39" fmla="*/ 2 h 1285"/>
                <a:gd name="T40" fmla="*/ 1 w 1147"/>
                <a:gd name="T41" fmla="*/ 2 h 1285"/>
                <a:gd name="T42" fmla="*/ 1 w 1147"/>
                <a:gd name="T43" fmla="*/ 2 h 1285"/>
                <a:gd name="T44" fmla="*/ 1 w 1147"/>
                <a:gd name="T45" fmla="*/ 2 h 1285"/>
                <a:gd name="T46" fmla="*/ 1 w 1147"/>
                <a:gd name="T47" fmla="*/ 2 h 1285"/>
                <a:gd name="T48" fmla="*/ 1 w 1147"/>
                <a:gd name="T49" fmla="*/ 2 h 1285"/>
                <a:gd name="T50" fmla="*/ 1 w 1147"/>
                <a:gd name="T51" fmla="*/ 2 h 1285"/>
                <a:gd name="T52" fmla="*/ 1 w 1147"/>
                <a:gd name="T53" fmla="*/ 2 h 1285"/>
                <a:gd name="T54" fmla="*/ 1 w 1147"/>
                <a:gd name="T55" fmla="*/ 2 h 1285"/>
                <a:gd name="T56" fmla="*/ 1 w 1147"/>
                <a:gd name="T57" fmla="*/ 2 h 1285"/>
                <a:gd name="T58" fmla="*/ 1 w 1147"/>
                <a:gd name="T59" fmla="*/ 2 h 1285"/>
                <a:gd name="T60" fmla="*/ 1 w 1147"/>
                <a:gd name="T61" fmla="*/ 2 h 1285"/>
                <a:gd name="T62" fmla="*/ 0 w 1147"/>
                <a:gd name="T63" fmla="*/ 2 h 1285"/>
                <a:gd name="T64" fmla="*/ 0 w 1147"/>
                <a:gd name="T65" fmla="*/ 2 h 1285"/>
                <a:gd name="T66" fmla="*/ 0 w 1147"/>
                <a:gd name="T67" fmla="*/ 2 h 1285"/>
                <a:gd name="T68" fmla="*/ 0 w 1147"/>
                <a:gd name="T69" fmla="*/ 2 h 1285"/>
                <a:gd name="T70" fmla="*/ 0 w 1147"/>
                <a:gd name="T71" fmla="*/ 2 h 1285"/>
                <a:gd name="T72" fmla="*/ 0 w 1147"/>
                <a:gd name="T73" fmla="*/ 1 h 1285"/>
                <a:gd name="T74" fmla="*/ 0 w 1147"/>
                <a:gd name="T75" fmla="*/ 1 h 1285"/>
                <a:gd name="T76" fmla="*/ 0 w 1147"/>
                <a:gd name="T77" fmla="*/ 1 h 1285"/>
                <a:gd name="T78" fmla="*/ 0 w 1147"/>
                <a:gd name="T79" fmla="*/ 1 h 1285"/>
                <a:gd name="T80" fmla="*/ 0 w 1147"/>
                <a:gd name="T81" fmla="*/ 1 h 1285"/>
                <a:gd name="T82" fmla="*/ 0 w 1147"/>
                <a:gd name="T83" fmla="*/ 0 h 1285"/>
                <a:gd name="T84" fmla="*/ 0 w 1147"/>
                <a:gd name="T85" fmla="*/ 0 h 1285"/>
                <a:gd name="T86" fmla="*/ 0 w 1147"/>
                <a:gd name="T87" fmla="*/ 0 h 1285"/>
                <a:gd name="T88" fmla="*/ 0 w 1147"/>
                <a:gd name="T89" fmla="*/ 0 h 1285"/>
                <a:gd name="T90" fmla="*/ 0 w 1147"/>
                <a:gd name="T91" fmla="*/ 0 h 12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7"/>
                <a:gd name="T139" fmla="*/ 0 h 1285"/>
                <a:gd name="T140" fmla="*/ 1147 w 1147"/>
                <a:gd name="T141" fmla="*/ 1285 h 128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7" h="1285">
                  <a:moveTo>
                    <a:pt x="212" y="67"/>
                  </a:moveTo>
                  <a:lnTo>
                    <a:pt x="247" y="0"/>
                  </a:lnTo>
                  <a:lnTo>
                    <a:pt x="528" y="116"/>
                  </a:lnTo>
                  <a:lnTo>
                    <a:pt x="541" y="206"/>
                  </a:lnTo>
                  <a:lnTo>
                    <a:pt x="563" y="238"/>
                  </a:lnTo>
                  <a:lnTo>
                    <a:pt x="595" y="274"/>
                  </a:lnTo>
                  <a:lnTo>
                    <a:pt x="614" y="339"/>
                  </a:lnTo>
                  <a:lnTo>
                    <a:pt x="676" y="487"/>
                  </a:lnTo>
                  <a:lnTo>
                    <a:pt x="727" y="663"/>
                  </a:lnTo>
                  <a:lnTo>
                    <a:pt x="748" y="780"/>
                  </a:lnTo>
                  <a:lnTo>
                    <a:pt x="974" y="785"/>
                  </a:lnTo>
                  <a:lnTo>
                    <a:pt x="1011" y="807"/>
                  </a:lnTo>
                  <a:lnTo>
                    <a:pt x="1115" y="807"/>
                  </a:lnTo>
                  <a:lnTo>
                    <a:pt x="1143" y="853"/>
                  </a:lnTo>
                  <a:lnTo>
                    <a:pt x="1147" y="907"/>
                  </a:lnTo>
                  <a:lnTo>
                    <a:pt x="1137" y="956"/>
                  </a:lnTo>
                  <a:lnTo>
                    <a:pt x="1042" y="974"/>
                  </a:lnTo>
                  <a:lnTo>
                    <a:pt x="997" y="1041"/>
                  </a:lnTo>
                  <a:lnTo>
                    <a:pt x="907" y="1064"/>
                  </a:lnTo>
                  <a:lnTo>
                    <a:pt x="840" y="1064"/>
                  </a:lnTo>
                  <a:lnTo>
                    <a:pt x="763" y="1079"/>
                  </a:lnTo>
                  <a:lnTo>
                    <a:pt x="759" y="1110"/>
                  </a:lnTo>
                  <a:lnTo>
                    <a:pt x="763" y="1177"/>
                  </a:lnTo>
                  <a:lnTo>
                    <a:pt x="754" y="1223"/>
                  </a:lnTo>
                  <a:lnTo>
                    <a:pt x="713" y="1227"/>
                  </a:lnTo>
                  <a:lnTo>
                    <a:pt x="663" y="1236"/>
                  </a:lnTo>
                  <a:lnTo>
                    <a:pt x="614" y="1282"/>
                  </a:lnTo>
                  <a:lnTo>
                    <a:pt x="554" y="1282"/>
                  </a:lnTo>
                  <a:lnTo>
                    <a:pt x="501" y="1276"/>
                  </a:lnTo>
                  <a:lnTo>
                    <a:pt x="420" y="1250"/>
                  </a:lnTo>
                  <a:lnTo>
                    <a:pt x="330" y="1259"/>
                  </a:lnTo>
                  <a:lnTo>
                    <a:pt x="238" y="1285"/>
                  </a:lnTo>
                  <a:lnTo>
                    <a:pt x="153" y="1267"/>
                  </a:lnTo>
                  <a:lnTo>
                    <a:pt x="95" y="1200"/>
                  </a:lnTo>
                  <a:lnTo>
                    <a:pt x="99" y="1128"/>
                  </a:lnTo>
                  <a:lnTo>
                    <a:pt x="76" y="1038"/>
                  </a:lnTo>
                  <a:lnTo>
                    <a:pt x="64" y="920"/>
                  </a:lnTo>
                  <a:lnTo>
                    <a:pt x="36" y="812"/>
                  </a:lnTo>
                  <a:lnTo>
                    <a:pt x="0" y="650"/>
                  </a:lnTo>
                  <a:lnTo>
                    <a:pt x="4" y="487"/>
                  </a:lnTo>
                  <a:lnTo>
                    <a:pt x="4" y="342"/>
                  </a:lnTo>
                  <a:lnTo>
                    <a:pt x="14" y="243"/>
                  </a:lnTo>
                  <a:lnTo>
                    <a:pt x="36" y="198"/>
                  </a:lnTo>
                  <a:lnTo>
                    <a:pt x="87" y="162"/>
                  </a:lnTo>
                  <a:lnTo>
                    <a:pt x="145" y="102"/>
                  </a:lnTo>
                  <a:lnTo>
                    <a:pt x="212" y="67"/>
                  </a:lnTo>
                  <a:close/>
                </a:path>
              </a:pathLst>
            </a:custGeom>
            <a:solidFill>
              <a:srgbClr val="C0C0C0"/>
            </a:solidFill>
            <a:ln w="3175">
              <a:solidFill>
                <a:srgbClr val="000000"/>
              </a:solidFill>
              <a:round/>
              <a:headEnd/>
              <a:tailEnd/>
            </a:ln>
          </p:spPr>
          <p:txBody>
            <a:bodyPr/>
            <a:lstStyle/>
            <a:p>
              <a:endParaRPr lang="zh-CN" altLang="en-US"/>
            </a:p>
          </p:txBody>
        </p:sp>
        <p:sp>
          <p:nvSpPr>
            <p:cNvPr id="13563" name="Freeform 176"/>
            <p:cNvSpPr>
              <a:spLocks/>
            </p:cNvSpPr>
            <p:nvPr/>
          </p:nvSpPr>
          <p:spPr bwMode="auto">
            <a:xfrm>
              <a:off x="166" y="1848"/>
              <a:ext cx="145" cy="240"/>
            </a:xfrm>
            <a:custGeom>
              <a:avLst/>
              <a:gdLst>
                <a:gd name="T0" fmla="*/ 1 w 725"/>
                <a:gd name="T1" fmla="*/ 2 h 1198"/>
                <a:gd name="T2" fmla="*/ 1 w 725"/>
                <a:gd name="T3" fmla="*/ 2 h 1198"/>
                <a:gd name="T4" fmla="*/ 1 w 725"/>
                <a:gd name="T5" fmla="*/ 1 h 1198"/>
                <a:gd name="T6" fmla="*/ 0 w 725"/>
                <a:gd name="T7" fmla="*/ 1 h 1198"/>
                <a:gd name="T8" fmla="*/ 0 w 725"/>
                <a:gd name="T9" fmla="*/ 1 h 1198"/>
                <a:gd name="T10" fmla="*/ 0 w 725"/>
                <a:gd name="T11" fmla="*/ 1 h 1198"/>
                <a:gd name="T12" fmla="*/ 0 w 725"/>
                <a:gd name="T13" fmla="*/ 1 h 1198"/>
                <a:gd name="T14" fmla="*/ 0 w 725"/>
                <a:gd name="T15" fmla="*/ 1 h 1198"/>
                <a:gd name="T16" fmla="*/ 0 w 725"/>
                <a:gd name="T17" fmla="*/ 1 h 1198"/>
                <a:gd name="T18" fmla="*/ 0 w 725"/>
                <a:gd name="T19" fmla="*/ 1 h 1198"/>
                <a:gd name="T20" fmla="*/ 0 w 725"/>
                <a:gd name="T21" fmla="*/ 0 h 1198"/>
                <a:gd name="T22" fmla="*/ 1 w 725"/>
                <a:gd name="T23" fmla="*/ 0 h 1198"/>
                <a:gd name="T24" fmla="*/ 1 w 725"/>
                <a:gd name="T25" fmla="*/ 0 h 1198"/>
                <a:gd name="T26" fmla="*/ 0 w 725"/>
                <a:gd name="T27" fmla="*/ 0 h 1198"/>
                <a:gd name="T28" fmla="*/ 0 w 725"/>
                <a:gd name="T29" fmla="*/ 0 h 1198"/>
                <a:gd name="T30" fmla="*/ 0 w 725"/>
                <a:gd name="T31" fmla="*/ 0 h 1198"/>
                <a:gd name="T32" fmla="*/ 1 w 725"/>
                <a:gd name="T33" fmla="*/ 0 h 1198"/>
                <a:gd name="T34" fmla="*/ 0 w 725"/>
                <a:gd name="T35" fmla="*/ 0 h 1198"/>
                <a:gd name="T36" fmla="*/ 0 w 725"/>
                <a:gd name="T37" fmla="*/ 0 h 1198"/>
                <a:gd name="T38" fmla="*/ 0 w 725"/>
                <a:gd name="T39" fmla="*/ 0 h 1198"/>
                <a:gd name="T40" fmla="*/ 0 w 725"/>
                <a:gd name="T41" fmla="*/ 0 h 1198"/>
                <a:gd name="T42" fmla="*/ 0 w 725"/>
                <a:gd name="T43" fmla="*/ 0 h 1198"/>
                <a:gd name="T44" fmla="*/ 0 w 725"/>
                <a:gd name="T45" fmla="*/ 1 h 1198"/>
                <a:gd name="T46" fmla="*/ 0 w 725"/>
                <a:gd name="T47" fmla="*/ 1 h 1198"/>
                <a:gd name="T48" fmla="*/ 0 w 725"/>
                <a:gd name="T49" fmla="*/ 2 h 1198"/>
                <a:gd name="T50" fmla="*/ 0 w 725"/>
                <a:gd name="T51" fmla="*/ 2 h 1198"/>
                <a:gd name="T52" fmla="*/ 0 w 725"/>
                <a:gd name="T53" fmla="*/ 2 h 1198"/>
                <a:gd name="T54" fmla="*/ 0 w 725"/>
                <a:gd name="T55" fmla="*/ 2 h 1198"/>
                <a:gd name="T56" fmla="*/ 0 w 725"/>
                <a:gd name="T57" fmla="*/ 2 h 1198"/>
                <a:gd name="T58" fmla="*/ 1 w 725"/>
                <a:gd name="T59" fmla="*/ 2 h 1198"/>
                <a:gd name="T60" fmla="*/ 1 w 725"/>
                <a:gd name="T61" fmla="*/ 2 h 1198"/>
                <a:gd name="T62" fmla="*/ 1 w 725"/>
                <a:gd name="T63" fmla="*/ 2 h 1198"/>
                <a:gd name="T64" fmla="*/ 1 w 725"/>
                <a:gd name="T65" fmla="*/ 2 h 1198"/>
                <a:gd name="T66" fmla="*/ 1 w 725"/>
                <a:gd name="T67" fmla="*/ 2 h 1198"/>
                <a:gd name="T68" fmla="*/ 1 w 725"/>
                <a:gd name="T69" fmla="*/ 2 h 1198"/>
                <a:gd name="T70" fmla="*/ 1 w 725"/>
                <a:gd name="T71" fmla="*/ 2 h 1198"/>
                <a:gd name="T72" fmla="*/ 1 w 725"/>
                <a:gd name="T73" fmla="*/ 2 h 1198"/>
                <a:gd name="T74" fmla="*/ 1 w 725"/>
                <a:gd name="T75" fmla="*/ 2 h 1198"/>
                <a:gd name="T76" fmla="*/ 1 w 725"/>
                <a:gd name="T77" fmla="*/ 2 h 11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5"/>
                <a:gd name="T118" fmla="*/ 0 h 1198"/>
                <a:gd name="T119" fmla="*/ 725 w 725"/>
                <a:gd name="T120" fmla="*/ 1198 h 11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5" h="1198">
                  <a:moveTo>
                    <a:pt x="725" y="1005"/>
                  </a:moveTo>
                  <a:lnTo>
                    <a:pt x="630" y="990"/>
                  </a:lnTo>
                  <a:lnTo>
                    <a:pt x="549" y="986"/>
                  </a:lnTo>
                  <a:lnTo>
                    <a:pt x="460" y="978"/>
                  </a:lnTo>
                  <a:lnTo>
                    <a:pt x="359" y="963"/>
                  </a:lnTo>
                  <a:lnTo>
                    <a:pt x="314" y="932"/>
                  </a:lnTo>
                  <a:lnTo>
                    <a:pt x="193" y="780"/>
                  </a:lnTo>
                  <a:lnTo>
                    <a:pt x="256" y="825"/>
                  </a:lnTo>
                  <a:lnTo>
                    <a:pt x="297" y="861"/>
                  </a:lnTo>
                  <a:lnTo>
                    <a:pt x="274" y="753"/>
                  </a:lnTo>
                  <a:lnTo>
                    <a:pt x="228" y="712"/>
                  </a:lnTo>
                  <a:lnTo>
                    <a:pt x="162" y="600"/>
                  </a:lnTo>
                  <a:lnTo>
                    <a:pt x="225" y="653"/>
                  </a:lnTo>
                  <a:lnTo>
                    <a:pt x="266" y="668"/>
                  </a:lnTo>
                  <a:lnTo>
                    <a:pt x="256" y="590"/>
                  </a:lnTo>
                  <a:lnTo>
                    <a:pt x="211" y="532"/>
                  </a:lnTo>
                  <a:lnTo>
                    <a:pt x="167" y="487"/>
                  </a:lnTo>
                  <a:lnTo>
                    <a:pt x="121" y="355"/>
                  </a:lnTo>
                  <a:lnTo>
                    <a:pt x="207" y="464"/>
                  </a:lnTo>
                  <a:lnTo>
                    <a:pt x="256" y="504"/>
                  </a:lnTo>
                  <a:lnTo>
                    <a:pt x="261" y="337"/>
                  </a:lnTo>
                  <a:lnTo>
                    <a:pt x="274" y="271"/>
                  </a:lnTo>
                  <a:lnTo>
                    <a:pt x="301" y="240"/>
                  </a:lnTo>
                  <a:lnTo>
                    <a:pt x="341" y="190"/>
                  </a:lnTo>
                  <a:lnTo>
                    <a:pt x="405" y="167"/>
                  </a:lnTo>
                  <a:lnTo>
                    <a:pt x="437" y="153"/>
                  </a:lnTo>
                  <a:lnTo>
                    <a:pt x="347" y="68"/>
                  </a:lnTo>
                  <a:lnTo>
                    <a:pt x="251" y="90"/>
                  </a:lnTo>
                  <a:lnTo>
                    <a:pt x="188" y="127"/>
                  </a:lnTo>
                  <a:lnTo>
                    <a:pt x="167" y="162"/>
                  </a:lnTo>
                  <a:lnTo>
                    <a:pt x="184" y="107"/>
                  </a:lnTo>
                  <a:lnTo>
                    <a:pt x="220" y="90"/>
                  </a:lnTo>
                  <a:lnTo>
                    <a:pt x="278" y="68"/>
                  </a:lnTo>
                  <a:lnTo>
                    <a:pt x="324" y="60"/>
                  </a:lnTo>
                  <a:lnTo>
                    <a:pt x="297" y="45"/>
                  </a:lnTo>
                  <a:lnTo>
                    <a:pt x="251" y="32"/>
                  </a:lnTo>
                  <a:lnTo>
                    <a:pt x="211" y="17"/>
                  </a:lnTo>
                  <a:lnTo>
                    <a:pt x="188" y="0"/>
                  </a:lnTo>
                  <a:lnTo>
                    <a:pt x="136" y="37"/>
                  </a:lnTo>
                  <a:lnTo>
                    <a:pt x="104" y="68"/>
                  </a:lnTo>
                  <a:lnTo>
                    <a:pt x="73" y="107"/>
                  </a:lnTo>
                  <a:lnTo>
                    <a:pt x="27" y="130"/>
                  </a:lnTo>
                  <a:lnTo>
                    <a:pt x="18" y="172"/>
                  </a:lnTo>
                  <a:lnTo>
                    <a:pt x="0" y="240"/>
                  </a:lnTo>
                  <a:lnTo>
                    <a:pt x="0" y="342"/>
                  </a:lnTo>
                  <a:lnTo>
                    <a:pt x="5" y="450"/>
                  </a:lnTo>
                  <a:lnTo>
                    <a:pt x="8" y="573"/>
                  </a:lnTo>
                  <a:lnTo>
                    <a:pt x="31" y="698"/>
                  </a:lnTo>
                  <a:lnTo>
                    <a:pt x="58" y="830"/>
                  </a:lnTo>
                  <a:lnTo>
                    <a:pt x="73" y="941"/>
                  </a:lnTo>
                  <a:lnTo>
                    <a:pt x="95" y="1022"/>
                  </a:lnTo>
                  <a:lnTo>
                    <a:pt x="90" y="1095"/>
                  </a:lnTo>
                  <a:lnTo>
                    <a:pt x="99" y="1135"/>
                  </a:lnTo>
                  <a:lnTo>
                    <a:pt x="131" y="1166"/>
                  </a:lnTo>
                  <a:lnTo>
                    <a:pt x="171" y="1193"/>
                  </a:lnTo>
                  <a:lnTo>
                    <a:pt x="225" y="1198"/>
                  </a:lnTo>
                  <a:lnTo>
                    <a:pt x="251" y="1185"/>
                  </a:lnTo>
                  <a:lnTo>
                    <a:pt x="288" y="1181"/>
                  </a:lnTo>
                  <a:lnTo>
                    <a:pt x="374" y="1163"/>
                  </a:lnTo>
                  <a:lnTo>
                    <a:pt x="337" y="1118"/>
                  </a:lnTo>
                  <a:lnTo>
                    <a:pt x="297" y="1053"/>
                  </a:lnTo>
                  <a:lnTo>
                    <a:pt x="356" y="1099"/>
                  </a:lnTo>
                  <a:lnTo>
                    <a:pt x="401" y="1140"/>
                  </a:lnTo>
                  <a:lnTo>
                    <a:pt x="433" y="1163"/>
                  </a:lnTo>
                  <a:lnTo>
                    <a:pt x="477" y="1185"/>
                  </a:lnTo>
                  <a:lnTo>
                    <a:pt x="527" y="1185"/>
                  </a:lnTo>
                  <a:lnTo>
                    <a:pt x="575" y="1185"/>
                  </a:lnTo>
                  <a:lnTo>
                    <a:pt x="603" y="1172"/>
                  </a:lnTo>
                  <a:lnTo>
                    <a:pt x="616" y="1158"/>
                  </a:lnTo>
                  <a:lnTo>
                    <a:pt x="553" y="1122"/>
                  </a:lnTo>
                  <a:lnTo>
                    <a:pt x="491" y="1063"/>
                  </a:lnTo>
                  <a:lnTo>
                    <a:pt x="472" y="1036"/>
                  </a:lnTo>
                  <a:lnTo>
                    <a:pt x="523" y="1050"/>
                  </a:lnTo>
                  <a:lnTo>
                    <a:pt x="598" y="1108"/>
                  </a:lnTo>
                  <a:lnTo>
                    <a:pt x="630" y="1135"/>
                  </a:lnTo>
                  <a:lnTo>
                    <a:pt x="702" y="1140"/>
                  </a:lnTo>
                  <a:lnTo>
                    <a:pt x="725" y="1126"/>
                  </a:lnTo>
                  <a:lnTo>
                    <a:pt x="725" y="1095"/>
                  </a:lnTo>
                  <a:lnTo>
                    <a:pt x="725" y="1005"/>
                  </a:lnTo>
                  <a:close/>
                </a:path>
              </a:pathLst>
            </a:custGeom>
            <a:solidFill>
              <a:srgbClr val="E0E0E0"/>
            </a:solidFill>
            <a:ln w="9525">
              <a:noFill/>
              <a:round/>
              <a:headEnd/>
              <a:tailEnd/>
            </a:ln>
          </p:spPr>
          <p:txBody>
            <a:bodyPr/>
            <a:lstStyle/>
            <a:p>
              <a:endParaRPr lang="zh-CN" altLang="en-US"/>
            </a:p>
          </p:txBody>
        </p:sp>
        <p:sp>
          <p:nvSpPr>
            <p:cNvPr id="13564" name="Freeform 177"/>
            <p:cNvSpPr>
              <a:spLocks/>
            </p:cNvSpPr>
            <p:nvPr/>
          </p:nvSpPr>
          <p:spPr bwMode="auto">
            <a:xfrm>
              <a:off x="176" y="1968"/>
              <a:ext cx="43" cy="110"/>
            </a:xfrm>
            <a:custGeom>
              <a:avLst/>
              <a:gdLst>
                <a:gd name="T0" fmla="*/ 0 w 211"/>
                <a:gd name="T1" fmla="*/ 1 h 553"/>
                <a:gd name="T2" fmla="*/ 0 w 211"/>
                <a:gd name="T3" fmla="*/ 1 h 553"/>
                <a:gd name="T4" fmla="*/ 0 w 211"/>
                <a:gd name="T5" fmla="*/ 1 h 553"/>
                <a:gd name="T6" fmla="*/ 0 w 211"/>
                <a:gd name="T7" fmla="*/ 1 h 553"/>
                <a:gd name="T8" fmla="*/ 0 w 211"/>
                <a:gd name="T9" fmla="*/ 1 h 553"/>
                <a:gd name="T10" fmla="*/ 0 w 211"/>
                <a:gd name="T11" fmla="*/ 0 h 553"/>
                <a:gd name="T12" fmla="*/ 0 w 211"/>
                <a:gd name="T13" fmla="*/ 0 h 553"/>
                <a:gd name="T14" fmla="*/ 0 w 211"/>
                <a:gd name="T15" fmla="*/ 0 h 553"/>
                <a:gd name="T16" fmla="*/ 0 w 211"/>
                <a:gd name="T17" fmla="*/ 0 h 553"/>
                <a:gd name="T18" fmla="*/ 0 w 211"/>
                <a:gd name="T19" fmla="*/ 0 h 553"/>
                <a:gd name="T20" fmla="*/ 0 w 211"/>
                <a:gd name="T21" fmla="*/ 0 h 553"/>
                <a:gd name="T22" fmla="*/ 0 w 211"/>
                <a:gd name="T23" fmla="*/ 1 h 553"/>
                <a:gd name="T24" fmla="*/ 0 w 211"/>
                <a:gd name="T25" fmla="*/ 1 h 553"/>
                <a:gd name="T26" fmla="*/ 0 w 211"/>
                <a:gd name="T27" fmla="*/ 1 h 5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1"/>
                <a:gd name="T43" fmla="*/ 0 h 553"/>
                <a:gd name="T44" fmla="*/ 211 w 211"/>
                <a:gd name="T45" fmla="*/ 553 h 5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1" h="553">
                  <a:moveTo>
                    <a:pt x="211" y="553"/>
                  </a:moveTo>
                  <a:lnTo>
                    <a:pt x="173" y="535"/>
                  </a:lnTo>
                  <a:lnTo>
                    <a:pt x="134" y="490"/>
                  </a:lnTo>
                  <a:lnTo>
                    <a:pt x="99" y="410"/>
                  </a:lnTo>
                  <a:lnTo>
                    <a:pt x="81" y="342"/>
                  </a:lnTo>
                  <a:lnTo>
                    <a:pt x="53" y="265"/>
                  </a:lnTo>
                  <a:lnTo>
                    <a:pt x="41" y="192"/>
                  </a:lnTo>
                  <a:lnTo>
                    <a:pt x="19" y="81"/>
                  </a:lnTo>
                  <a:lnTo>
                    <a:pt x="0" y="0"/>
                  </a:lnTo>
                  <a:lnTo>
                    <a:pt x="45" y="162"/>
                  </a:lnTo>
                  <a:lnTo>
                    <a:pt x="81" y="287"/>
                  </a:lnTo>
                  <a:lnTo>
                    <a:pt x="121" y="373"/>
                  </a:lnTo>
                  <a:lnTo>
                    <a:pt x="183" y="463"/>
                  </a:lnTo>
                  <a:lnTo>
                    <a:pt x="211" y="553"/>
                  </a:lnTo>
                  <a:close/>
                </a:path>
              </a:pathLst>
            </a:custGeom>
            <a:solidFill>
              <a:srgbClr val="C0C0C0"/>
            </a:solidFill>
            <a:ln w="9525">
              <a:noFill/>
              <a:round/>
              <a:headEnd/>
              <a:tailEnd/>
            </a:ln>
          </p:spPr>
          <p:txBody>
            <a:bodyPr/>
            <a:lstStyle/>
            <a:p>
              <a:endParaRPr lang="zh-CN" altLang="en-US"/>
            </a:p>
          </p:txBody>
        </p:sp>
        <p:sp>
          <p:nvSpPr>
            <p:cNvPr id="13565" name="Freeform 178"/>
            <p:cNvSpPr>
              <a:spLocks/>
            </p:cNvSpPr>
            <p:nvPr/>
          </p:nvSpPr>
          <p:spPr bwMode="auto">
            <a:xfrm>
              <a:off x="220" y="1878"/>
              <a:ext cx="167" cy="167"/>
            </a:xfrm>
            <a:custGeom>
              <a:avLst/>
              <a:gdLst>
                <a:gd name="T0" fmla="*/ 0 w 838"/>
                <a:gd name="T1" fmla="*/ 0 h 832"/>
                <a:gd name="T2" fmla="*/ 1 w 838"/>
                <a:gd name="T3" fmla="*/ 0 h 832"/>
                <a:gd name="T4" fmla="*/ 0 w 838"/>
                <a:gd name="T5" fmla="*/ 0 h 832"/>
                <a:gd name="T6" fmla="*/ 1 w 838"/>
                <a:gd name="T7" fmla="*/ 1 h 832"/>
                <a:gd name="T8" fmla="*/ 1 w 838"/>
                <a:gd name="T9" fmla="*/ 1 h 832"/>
                <a:gd name="T10" fmla="*/ 0 w 838"/>
                <a:gd name="T11" fmla="*/ 1 h 832"/>
                <a:gd name="T12" fmla="*/ 1 w 838"/>
                <a:gd name="T13" fmla="*/ 1 h 832"/>
                <a:gd name="T14" fmla="*/ 1 w 838"/>
                <a:gd name="T15" fmla="*/ 1 h 832"/>
                <a:gd name="T16" fmla="*/ 1 w 838"/>
                <a:gd name="T17" fmla="*/ 1 h 832"/>
                <a:gd name="T18" fmla="*/ 1 w 838"/>
                <a:gd name="T19" fmla="*/ 1 h 832"/>
                <a:gd name="T20" fmla="*/ 1 w 838"/>
                <a:gd name="T21" fmla="*/ 1 h 832"/>
                <a:gd name="T22" fmla="*/ 1 w 838"/>
                <a:gd name="T23" fmla="*/ 1 h 832"/>
                <a:gd name="T24" fmla="*/ 1 w 838"/>
                <a:gd name="T25" fmla="*/ 1 h 832"/>
                <a:gd name="T26" fmla="*/ 1 w 838"/>
                <a:gd name="T27" fmla="*/ 1 h 832"/>
                <a:gd name="T28" fmla="*/ 1 w 838"/>
                <a:gd name="T29" fmla="*/ 1 h 832"/>
                <a:gd name="T30" fmla="*/ 1 w 838"/>
                <a:gd name="T31" fmla="*/ 1 h 832"/>
                <a:gd name="T32" fmla="*/ 1 w 838"/>
                <a:gd name="T33" fmla="*/ 1 h 832"/>
                <a:gd name="T34" fmla="*/ 1 w 838"/>
                <a:gd name="T35" fmla="*/ 1 h 832"/>
                <a:gd name="T36" fmla="*/ 1 w 838"/>
                <a:gd name="T37" fmla="*/ 1 h 832"/>
                <a:gd name="T38" fmla="*/ 1 w 838"/>
                <a:gd name="T39" fmla="*/ 1 h 832"/>
                <a:gd name="T40" fmla="*/ 1 w 838"/>
                <a:gd name="T41" fmla="*/ 1 h 832"/>
                <a:gd name="T42" fmla="*/ 1 w 838"/>
                <a:gd name="T43" fmla="*/ 1 h 832"/>
                <a:gd name="T44" fmla="*/ 1 w 838"/>
                <a:gd name="T45" fmla="*/ 1 h 832"/>
                <a:gd name="T46" fmla="*/ 1 w 838"/>
                <a:gd name="T47" fmla="*/ 1 h 832"/>
                <a:gd name="T48" fmla="*/ 1 w 838"/>
                <a:gd name="T49" fmla="*/ 1 h 832"/>
                <a:gd name="T50" fmla="*/ 1 w 838"/>
                <a:gd name="T51" fmla="*/ 1 h 832"/>
                <a:gd name="T52" fmla="*/ 1 w 838"/>
                <a:gd name="T53" fmla="*/ 1 h 832"/>
                <a:gd name="T54" fmla="*/ 1 w 838"/>
                <a:gd name="T55" fmla="*/ 1 h 832"/>
                <a:gd name="T56" fmla="*/ 1 w 838"/>
                <a:gd name="T57" fmla="*/ 1 h 832"/>
                <a:gd name="T58" fmla="*/ 0 w 838"/>
                <a:gd name="T59" fmla="*/ 1 h 832"/>
                <a:gd name="T60" fmla="*/ 0 w 838"/>
                <a:gd name="T61" fmla="*/ 1 h 832"/>
                <a:gd name="T62" fmla="*/ 0 w 838"/>
                <a:gd name="T63" fmla="*/ 1 h 832"/>
                <a:gd name="T64" fmla="*/ 1 w 838"/>
                <a:gd name="T65" fmla="*/ 1 h 832"/>
                <a:gd name="T66" fmla="*/ 0 w 838"/>
                <a:gd name="T67" fmla="*/ 1 h 832"/>
                <a:gd name="T68" fmla="*/ 0 w 838"/>
                <a:gd name="T69" fmla="*/ 1 h 832"/>
                <a:gd name="T70" fmla="*/ 0 w 838"/>
                <a:gd name="T71" fmla="*/ 1 h 832"/>
                <a:gd name="T72" fmla="*/ 0 w 838"/>
                <a:gd name="T73" fmla="*/ 1 h 832"/>
                <a:gd name="T74" fmla="*/ 0 w 838"/>
                <a:gd name="T75" fmla="*/ 1 h 832"/>
                <a:gd name="T76" fmla="*/ 0 w 838"/>
                <a:gd name="T77" fmla="*/ 1 h 832"/>
                <a:gd name="T78" fmla="*/ 1 w 838"/>
                <a:gd name="T79" fmla="*/ 1 h 832"/>
                <a:gd name="T80" fmla="*/ 1 w 838"/>
                <a:gd name="T81" fmla="*/ 1 h 832"/>
                <a:gd name="T82" fmla="*/ 0 w 838"/>
                <a:gd name="T83" fmla="*/ 1 h 832"/>
                <a:gd name="T84" fmla="*/ 0 w 838"/>
                <a:gd name="T85" fmla="*/ 1 h 832"/>
                <a:gd name="T86" fmla="*/ 0 w 838"/>
                <a:gd name="T87" fmla="*/ 1 h 832"/>
                <a:gd name="T88" fmla="*/ 0 w 838"/>
                <a:gd name="T89" fmla="*/ 1 h 832"/>
                <a:gd name="T90" fmla="*/ 0 w 838"/>
                <a:gd name="T91" fmla="*/ 1 h 832"/>
                <a:gd name="T92" fmla="*/ 0 w 838"/>
                <a:gd name="T93" fmla="*/ 1 h 832"/>
                <a:gd name="T94" fmla="*/ 0 w 838"/>
                <a:gd name="T95" fmla="*/ 1 h 832"/>
                <a:gd name="T96" fmla="*/ 0 w 838"/>
                <a:gd name="T97" fmla="*/ 1 h 832"/>
                <a:gd name="T98" fmla="*/ 0 w 838"/>
                <a:gd name="T99" fmla="*/ 1 h 832"/>
                <a:gd name="T100" fmla="*/ 0 w 838"/>
                <a:gd name="T101" fmla="*/ 1 h 832"/>
                <a:gd name="T102" fmla="*/ 0 w 838"/>
                <a:gd name="T103" fmla="*/ 0 h 832"/>
                <a:gd name="T104" fmla="*/ 0 w 838"/>
                <a:gd name="T105" fmla="*/ 0 h 832"/>
                <a:gd name="T106" fmla="*/ 0 w 838"/>
                <a:gd name="T107" fmla="*/ 0 h 832"/>
                <a:gd name="T108" fmla="*/ 0 w 838"/>
                <a:gd name="T109" fmla="*/ 0 h 832"/>
                <a:gd name="T110" fmla="*/ 0 w 838"/>
                <a:gd name="T111" fmla="*/ 0 h 8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38"/>
                <a:gd name="T169" fmla="*/ 0 h 832"/>
                <a:gd name="T170" fmla="*/ 838 w 838"/>
                <a:gd name="T171" fmla="*/ 832 h 8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38" h="832">
                  <a:moveTo>
                    <a:pt x="155" y="0"/>
                  </a:moveTo>
                  <a:lnTo>
                    <a:pt x="253" y="30"/>
                  </a:lnTo>
                  <a:lnTo>
                    <a:pt x="298" y="70"/>
                  </a:lnTo>
                  <a:lnTo>
                    <a:pt x="326" y="153"/>
                  </a:lnTo>
                  <a:lnTo>
                    <a:pt x="326" y="228"/>
                  </a:lnTo>
                  <a:lnTo>
                    <a:pt x="311" y="272"/>
                  </a:lnTo>
                  <a:lnTo>
                    <a:pt x="320" y="350"/>
                  </a:lnTo>
                  <a:lnTo>
                    <a:pt x="320" y="408"/>
                  </a:lnTo>
                  <a:lnTo>
                    <a:pt x="306" y="423"/>
                  </a:lnTo>
                  <a:lnTo>
                    <a:pt x="320" y="445"/>
                  </a:lnTo>
                  <a:lnTo>
                    <a:pt x="329" y="467"/>
                  </a:lnTo>
                  <a:lnTo>
                    <a:pt x="311" y="490"/>
                  </a:lnTo>
                  <a:lnTo>
                    <a:pt x="311" y="513"/>
                  </a:lnTo>
                  <a:lnTo>
                    <a:pt x="347" y="521"/>
                  </a:lnTo>
                  <a:lnTo>
                    <a:pt x="343" y="544"/>
                  </a:lnTo>
                  <a:lnTo>
                    <a:pt x="378" y="557"/>
                  </a:lnTo>
                  <a:lnTo>
                    <a:pt x="411" y="548"/>
                  </a:lnTo>
                  <a:lnTo>
                    <a:pt x="433" y="557"/>
                  </a:lnTo>
                  <a:lnTo>
                    <a:pt x="532" y="571"/>
                  </a:lnTo>
                  <a:lnTo>
                    <a:pt x="622" y="567"/>
                  </a:lnTo>
                  <a:lnTo>
                    <a:pt x="679" y="571"/>
                  </a:lnTo>
                  <a:lnTo>
                    <a:pt x="717" y="594"/>
                  </a:lnTo>
                  <a:lnTo>
                    <a:pt x="807" y="594"/>
                  </a:lnTo>
                  <a:lnTo>
                    <a:pt x="838" y="625"/>
                  </a:lnTo>
                  <a:lnTo>
                    <a:pt x="838" y="660"/>
                  </a:lnTo>
                  <a:lnTo>
                    <a:pt x="833" y="719"/>
                  </a:lnTo>
                  <a:lnTo>
                    <a:pt x="762" y="738"/>
                  </a:lnTo>
                  <a:lnTo>
                    <a:pt x="762" y="700"/>
                  </a:lnTo>
                  <a:lnTo>
                    <a:pt x="757" y="669"/>
                  </a:lnTo>
                  <a:lnTo>
                    <a:pt x="743" y="656"/>
                  </a:lnTo>
                  <a:lnTo>
                    <a:pt x="739" y="692"/>
                  </a:lnTo>
                  <a:lnTo>
                    <a:pt x="734" y="738"/>
                  </a:lnTo>
                  <a:lnTo>
                    <a:pt x="717" y="765"/>
                  </a:lnTo>
                  <a:lnTo>
                    <a:pt x="685" y="800"/>
                  </a:lnTo>
                  <a:lnTo>
                    <a:pt x="610" y="818"/>
                  </a:lnTo>
                  <a:lnTo>
                    <a:pt x="550" y="828"/>
                  </a:lnTo>
                  <a:lnTo>
                    <a:pt x="482" y="832"/>
                  </a:lnTo>
                  <a:lnTo>
                    <a:pt x="569" y="782"/>
                  </a:lnTo>
                  <a:lnTo>
                    <a:pt x="627" y="738"/>
                  </a:lnTo>
                  <a:lnTo>
                    <a:pt x="639" y="700"/>
                  </a:lnTo>
                  <a:lnTo>
                    <a:pt x="631" y="669"/>
                  </a:lnTo>
                  <a:lnTo>
                    <a:pt x="582" y="665"/>
                  </a:lnTo>
                  <a:lnTo>
                    <a:pt x="564" y="700"/>
                  </a:lnTo>
                  <a:lnTo>
                    <a:pt x="550" y="742"/>
                  </a:lnTo>
                  <a:lnTo>
                    <a:pt x="505" y="787"/>
                  </a:lnTo>
                  <a:lnTo>
                    <a:pt x="456" y="823"/>
                  </a:lnTo>
                  <a:lnTo>
                    <a:pt x="406" y="828"/>
                  </a:lnTo>
                  <a:lnTo>
                    <a:pt x="329" y="823"/>
                  </a:lnTo>
                  <a:lnTo>
                    <a:pt x="411" y="759"/>
                  </a:lnTo>
                  <a:lnTo>
                    <a:pt x="469" y="727"/>
                  </a:lnTo>
                  <a:lnTo>
                    <a:pt x="514" y="692"/>
                  </a:lnTo>
                  <a:lnTo>
                    <a:pt x="528" y="665"/>
                  </a:lnTo>
                  <a:lnTo>
                    <a:pt x="524" y="637"/>
                  </a:lnTo>
                  <a:lnTo>
                    <a:pt x="497" y="633"/>
                  </a:lnTo>
                  <a:lnTo>
                    <a:pt x="465" y="660"/>
                  </a:lnTo>
                  <a:lnTo>
                    <a:pt x="447" y="697"/>
                  </a:lnTo>
                  <a:lnTo>
                    <a:pt x="406" y="742"/>
                  </a:lnTo>
                  <a:lnTo>
                    <a:pt x="356" y="765"/>
                  </a:lnTo>
                  <a:lnTo>
                    <a:pt x="320" y="787"/>
                  </a:lnTo>
                  <a:lnTo>
                    <a:pt x="280" y="805"/>
                  </a:lnTo>
                  <a:lnTo>
                    <a:pt x="234" y="813"/>
                  </a:lnTo>
                  <a:lnTo>
                    <a:pt x="181" y="813"/>
                  </a:lnTo>
                  <a:lnTo>
                    <a:pt x="129" y="804"/>
                  </a:lnTo>
                  <a:lnTo>
                    <a:pt x="244" y="765"/>
                  </a:lnTo>
                  <a:lnTo>
                    <a:pt x="288" y="742"/>
                  </a:lnTo>
                  <a:lnTo>
                    <a:pt x="320" y="700"/>
                  </a:lnTo>
                  <a:lnTo>
                    <a:pt x="326" y="665"/>
                  </a:lnTo>
                  <a:lnTo>
                    <a:pt x="298" y="665"/>
                  </a:lnTo>
                  <a:lnTo>
                    <a:pt x="285" y="697"/>
                  </a:lnTo>
                  <a:lnTo>
                    <a:pt x="262" y="723"/>
                  </a:lnTo>
                  <a:lnTo>
                    <a:pt x="225" y="751"/>
                  </a:lnTo>
                  <a:lnTo>
                    <a:pt x="185" y="779"/>
                  </a:lnTo>
                  <a:lnTo>
                    <a:pt x="132" y="802"/>
                  </a:lnTo>
                  <a:lnTo>
                    <a:pt x="91" y="787"/>
                  </a:lnTo>
                  <a:lnTo>
                    <a:pt x="72" y="765"/>
                  </a:lnTo>
                  <a:lnTo>
                    <a:pt x="42" y="709"/>
                  </a:lnTo>
                  <a:lnTo>
                    <a:pt x="100" y="697"/>
                  </a:lnTo>
                  <a:lnTo>
                    <a:pt x="212" y="683"/>
                  </a:lnTo>
                  <a:lnTo>
                    <a:pt x="280" y="652"/>
                  </a:lnTo>
                  <a:lnTo>
                    <a:pt x="315" y="621"/>
                  </a:lnTo>
                  <a:lnTo>
                    <a:pt x="329" y="585"/>
                  </a:lnTo>
                  <a:lnTo>
                    <a:pt x="334" y="567"/>
                  </a:lnTo>
                  <a:lnTo>
                    <a:pt x="315" y="567"/>
                  </a:lnTo>
                  <a:lnTo>
                    <a:pt x="293" y="594"/>
                  </a:lnTo>
                  <a:lnTo>
                    <a:pt x="257" y="642"/>
                  </a:lnTo>
                  <a:lnTo>
                    <a:pt x="176" y="669"/>
                  </a:lnTo>
                  <a:lnTo>
                    <a:pt x="100" y="693"/>
                  </a:lnTo>
                  <a:lnTo>
                    <a:pt x="42" y="709"/>
                  </a:lnTo>
                  <a:lnTo>
                    <a:pt x="19" y="616"/>
                  </a:lnTo>
                  <a:lnTo>
                    <a:pt x="14" y="548"/>
                  </a:lnTo>
                  <a:lnTo>
                    <a:pt x="14" y="489"/>
                  </a:lnTo>
                  <a:lnTo>
                    <a:pt x="91" y="530"/>
                  </a:lnTo>
                  <a:lnTo>
                    <a:pt x="181" y="548"/>
                  </a:lnTo>
                  <a:lnTo>
                    <a:pt x="253" y="544"/>
                  </a:lnTo>
                  <a:lnTo>
                    <a:pt x="271" y="536"/>
                  </a:lnTo>
                  <a:lnTo>
                    <a:pt x="280" y="513"/>
                  </a:lnTo>
                  <a:lnTo>
                    <a:pt x="239" y="513"/>
                  </a:lnTo>
                  <a:lnTo>
                    <a:pt x="196" y="526"/>
                  </a:lnTo>
                  <a:lnTo>
                    <a:pt x="88" y="530"/>
                  </a:lnTo>
                  <a:lnTo>
                    <a:pt x="14" y="490"/>
                  </a:lnTo>
                  <a:lnTo>
                    <a:pt x="10" y="405"/>
                  </a:lnTo>
                  <a:lnTo>
                    <a:pt x="5" y="345"/>
                  </a:lnTo>
                  <a:lnTo>
                    <a:pt x="0" y="287"/>
                  </a:lnTo>
                  <a:lnTo>
                    <a:pt x="10" y="188"/>
                  </a:lnTo>
                  <a:lnTo>
                    <a:pt x="32" y="153"/>
                  </a:lnTo>
                  <a:lnTo>
                    <a:pt x="100" y="108"/>
                  </a:lnTo>
                  <a:lnTo>
                    <a:pt x="78" y="113"/>
                  </a:lnTo>
                  <a:lnTo>
                    <a:pt x="10" y="143"/>
                  </a:lnTo>
                  <a:lnTo>
                    <a:pt x="37" y="81"/>
                  </a:lnTo>
                  <a:lnTo>
                    <a:pt x="60" y="48"/>
                  </a:lnTo>
                  <a:lnTo>
                    <a:pt x="78" y="26"/>
                  </a:lnTo>
                  <a:lnTo>
                    <a:pt x="155" y="0"/>
                  </a:lnTo>
                  <a:close/>
                </a:path>
              </a:pathLst>
            </a:custGeom>
            <a:solidFill>
              <a:srgbClr val="E0E0E0"/>
            </a:solidFill>
            <a:ln w="9525">
              <a:noFill/>
              <a:round/>
              <a:headEnd/>
              <a:tailEnd/>
            </a:ln>
          </p:spPr>
          <p:txBody>
            <a:bodyPr/>
            <a:lstStyle/>
            <a:p>
              <a:endParaRPr lang="zh-CN" altLang="en-US"/>
            </a:p>
          </p:txBody>
        </p:sp>
        <p:sp>
          <p:nvSpPr>
            <p:cNvPr id="13566" name="Freeform 179"/>
            <p:cNvSpPr>
              <a:spLocks/>
            </p:cNvSpPr>
            <p:nvPr/>
          </p:nvSpPr>
          <p:spPr bwMode="auto">
            <a:xfrm>
              <a:off x="231" y="1940"/>
              <a:ext cx="42" cy="38"/>
            </a:xfrm>
            <a:custGeom>
              <a:avLst/>
              <a:gdLst>
                <a:gd name="T0" fmla="*/ 0 w 209"/>
                <a:gd name="T1" fmla="*/ 0 h 187"/>
                <a:gd name="T2" fmla="*/ 0 w 209"/>
                <a:gd name="T3" fmla="*/ 0 h 187"/>
                <a:gd name="T4" fmla="*/ 0 w 209"/>
                <a:gd name="T5" fmla="*/ 0 h 187"/>
                <a:gd name="T6" fmla="*/ 0 w 209"/>
                <a:gd name="T7" fmla="*/ 0 h 187"/>
                <a:gd name="T8" fmla="*/ 0 w 209"/>
                <a:gd name="T9" fmla="*/ 0 h 187"/>
                <a:gd name="T10" fmla="*/ 0 w 209"/>
                <a:gd name="T11" fmla="*/ 0 h 187"/>
                <a:gd name="T12" fmla="*/ 0 w 209"/>
                <a:gd name="T13" fmla="*/ 0 h 187"/>
                <a:gd name="T14" fmla="*/ 0 w 209"/>
                <a:gd name="T15" fmla="*/ 0 h 187"/>
                <a:gd name="T16" fmla="*/ 0 w 209"/>
                <a:gd name="T17" fmla="*/ 0 h 187"/>
                <a:gd name="T18" fmla="*/ 0 w 209"/>
                <a:gd name="T19" fmla="*/ 0 h 187"/>
                <a:gd name="T20" fmla="*/ 0 w 209"/>
                <a:gd name="T21" fmla="*/ 0 h 187"/>
                <a:gd name="T22" fmla="*/ 0 w 209"/>
                <a:gd name="T23" fmla="*/ 0 h 187"/>
                <a:gd name="T24" fmla="*/ 0 w 209"/>
                <a:gd name="T25" fmla="*/ 0 h 187"/>
                <a:gd name="T26" fmla="*/ 0 w 209"/>
                <a:gd name="T27" fmla="*/ 0 h 187"/>
                <a:gd name="T28" fmla="*/ 0 w 209"/>
                <a:gd name="T29" fmla="*/ 0 h 187"/>
                <a:gd name="T30" fmla="*/ 0 w 209"/>
                <a:gd name="T31" fmla="*/ 0 h 187"/>
                <a:gd name="T32" fmla="*/ 0 w 209"/>
                <a:gd name="T33" fmla="*/ 0 h 187"/>
                <a:gd name="T34" fmla="*/ 0 w 209"/>
                <a:gd name="T35" fmla="*/ 0 h 187"/>
                <a:gd name="T36" fmla="*/ 0 w 209"/>
                <a:gd name="T37" fmla="*/ 0 h 187"/>
                <a:gd name="T38" fmla="*/ 0 w 209"/>
                <a:gd name="T39" fmla="*/ 0 h 187"/>
                <a:gd name="T40" fmla="*/ 0 w 209"/>
                <a:gd name="T41" fmla="*/ 0 h 187"/>
                <a:gd name="T42" fmla="*/ 0 w 209"/>
                <a:gd name="T43" fmla="*/ 0 h 187"/>
                <a:gd name="T44" fmla="*/ 0 w 209"/>
                <a:gd name="T45" fmla="*/ 0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9"/>
                <a:gd name="T70" fmla="*/ 0 h 187"/>
                <a:gd name="T71" fmla="*/ 209 w 209"/>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9" h="187">
                  <a:moveTo>
                    <a:pt x="209" y="0"/>
                  </a:moveTo>
                  <a:lnTo>
                    <a:pt x="209" y="15"/>
                  </a:lnTo>
                  <a:lnTo>
                    <a:pt x="182" y="51"/>
                  </a:lnTo>
                  <a:lnTo>
                    <a:pt x="157" y="71"/>
                  </a:lnTo>
                  <a:lnTo>
                    <a:pt x="100" y="113"/>
                  </a:lnTo>
                  <a:lnTo>
                    <a:pt x="77" y="130"/>
                  </a:lnTo>
                  <a:lnTo>
                    <a:pt x="25" y="170"/>
                  </a:lnTo>
                  <a:lnTo>
                    <a:pt x="82" y="152"/>
                  </a:lnTo>
                  <a:lnTo>
                    <a:pt x="140" y="135"/>
                  </a:lnTo>
                  <a:lnTo>
                    <a:pt x="198" y="130"/>
                  </a:lnTo>
                  <a:lnTo>
                    <a:pt x="194" y="147"/>
                  </a:lnTo>
                  <a:lnTo>
                    <a:pt x="100" y="164"/>
                  </a:lnTo>
                  <a:lnTo>
                    <a:pt x="52" y="184"/>
                  </a:lnTo>
                  <a:lnTo>
                    <a:pt x="25" y="187"/>
                  </a:lnTo>
                  <a:lnTo>
                    <a:pt x="2" y="180"/>
                  </a:lnTo>
                  <a:lnTo>
                    <a:pt x="0" y="158"/>
                  </a:lnTo>
                  <a:lnTo>
                    <a:pt x="18" y="141"/>
                  </a:lnTo>
                  <a:lnTo>
                    <a:pt x="44" y="116"/>
                  </a:lnTo>
                  <a:lnTo>
                    <a:pt x="75" y="80"/>
                  </a:lnTo>
                  <a:lnTo>
                    <a:pt x="107" y="40"/>
                  </a:lnTo>
                  <a:lnTo>
                    <a:pt x="144" y="12"/>
                  </a:lnTo>
                  <a:lnTo>
                    <a:pt x="184" y="2"/>
                  </a:lnTo>
                  <a:lnTo>
                    <a:pt x="209" y="0"/>
                  </a:lnTo>
                  <a:close/>
                </a:path>
              </a:pathLst>
            </a:custGeom>
            <a:solidFill>
              <a:srgbClr val="C0C0C0"/>
            </a:solidFill>
            <a:ln w="9525">
              <a:noFill/>
              <a:round/>
              <a:headEnd/>
              <a:tailEnd/>
            </a:ln>
          </p:spPr>
          <p:txBody>
            <a:bodyPr/>
            <a:lstStyle/>
            <a:p>
              <a:endParaRPr lang="zh-CN" altLang="en-US"/>
            </a:p>
          </p:txBody>
        </p:sp>
        <p:sp>
          <p:nvSpPr>
            <p:cNvPr id="13567" name="Freeform 180"/>
            <p:cNvSpPr>
              <a:spLocks/>
            </p:cNvSpPr>
            <p:nvPr/>
          </p:nvSpPr>
          <p:spPr bwMode="auto">
            <a:xfrm>
              <a:off x="232" y="1909"/>
              <a:ext cx="39" cy="49"/>
            </a:xfrm>
            <a:custGeom>
              <a:avLst/>
              <a:gdLst>
                <a:gd name="T0" fmla="*/ 0 w 192"/>
                <a:gd name="T1" fmla="*/ 0 h 246"/>
                <a:gd name="T2" fmla="*/ 0 w 192"/>
                <a:gd name="T3" fmla="*/ 0 h 246"/>
                <a:gd name="T4" fmla="*/ 0 w 192"/>
                <a:gd name="T5" fmla="*/ 0 h 246"/>
                <a:gd name="T6" fmla="*/ 0 w 192"/>
                <a:gd name="T7" fmla="*/ 0 h 246"/>
                <a:gd name="T8" fmla="*/ 0 w 192"/>
                <a:gd name="T9" fmla="*/ 0 h 246"/>
                <a:gd name="T10" fmla="*/ 0 w 192"/>
                <a:gd name="T11" fmla="*/ 0 h 246"/>
                <a:gd name="T12" fmla="*/ 0 w 192"/>
                <a:gd name="T13" fmla="*/ 0 h 246"/>
                <a:gd name="T14" fmla="*/ 0 w 192"/>
                <a:gd name="T15" fmla="*/ 0 h 246"/>
                <a:gd name="T16" fmla="*/ 0 w 192"/>
                <a:gd name="T17" fmla="*/ 0 h 246"/>
                <a:gd name="T18" fmla="*/ 0 w 192"/>
                <a:gd name="T19" fmla="*/ 0 h 246"/>
                <a:gd name="T20" fmla="*/ 0 w 192"/>
                <a:gd name="T21" fmla="*/ 0 h 246"/>
                <a:gd name="T22" fmla="*/ 0 w 192"/>
                <a:gd name="T23" fmla="*/ 0 h 246"/>
                <a:gd name="T24" fmla="*/ 0 w 192"/>
                <a:gd name="T25" fmla="*/ 0 h 246"/>
                <a:gd name="T26" fmla="*/ 0 w 192"/>
                <a:gd name="T27" fmla="*/ 0 h 246"/>
                <a:gd name="T28" fmla="*/ 0 w 192"/>
                <a:gd name="T29" fmla="*/ 0 h 246"/>
                <a:gd name="T30" fmla="*/ 0 w 192"/>
                <a:gd name="T31" fmla="*/ 0 h 246"/>
                <a:gd name="T32" fmla="*/ 0 w 192"/>
                <a:gd name="T33" fmla="*/ 0 h 2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46"/>
                <a:gd name="T53" fmla="*/ 192 w 192"/>
                <a:gd name="T54" fmla="*/ 246 h 2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46">
                  <a:moveTo>
                    <a:pt x="156" y="0"/>
                  </a:moveTo>
                  <a:lnTo>
                    <a:pt x="183" y="4"/>
                  </a:lnTo>
                  <a:lnTo>
                    <a:pt x="192" y="27"/>
                  </a:lnTo>
                  <a:lnTo>
                    <a:pt x="190" y="46"/>
                  </a:lnTo>
                  <a:lnTo>
                    <a:pt x="174" y="71"/>
                  </a:lnTo>
                  <a:lnTo>
                    <a:pt x="152" y="78"/>
                  </a:lnTo>
                  <a:lnTo>
                    <a:pt x="110" y="106"/>
                  </a:lnTo>
                  <a:lnTo>
                    <a:pt x="69" y="140"/>
                  </a:lnTo>
                  <a:lnTo>
                    <a:pt x="41" y="184"/>
                  </a:lnTo>
                  <a:lnTo>
                    <a:pt x="8" y="231"/>
                  </a:lnTo>
                  <a:lnTo>
                    <a:pt x="0" y="246"/>
                  </a:lnTo>
                  <a:lnTo>
                    <a:pt x="8" y="190"/>
                  </a:lnTo>
                  <a:lnTo>
                    <a:pt x="16" y="141"/>
                  </a:lnTo>
                  <a:lnTo>
                    <a:pt x="31" y="99"/>
                  </a:lnTo>
                  <a:lnTo>
                    <a:pt x="57" y="60"/>
                  </a:lnTo>
                  <a:lnTo>
                    <a:pt x="128" y="6"/>
                  </a:lnTo>
                  <a:lnTo>
                    <a:pt x="156" y="0"/>
                  </a:lnTo>
                  <a:close/>
                </a:path>
              </a:pathLst>
            </a:custGeom>
            <a:solidFill>
              <a:srgbClr val="C0C0C0"/>
            </a:solidFill>
            <a:ln w="9525">
              <a:noFill/>
              <a:round/>
              <a:headEnd/>
              <a:tailEnd/>
            </a:ln>
          </p:spPr>
          <p:txBody>
            <a:bodyPr/>
            <a:lstStyle/>
            <a:p>
              <a:endParaRPr lang="zh-CN" altLang="en-US"/>
            </a:p>
          </p:txBody>
        </p:sp>
        <p:sp>
          <p:nvSpPr>
            <p:cNvPr id="13568" name="Freeform 181"/>
            <p:cNvSpPr>
              <a:spLocks/>
            </p:cNvSpPr>
            <p:nvPr/>
          </p:nvSpPr>
          <p:spPr bwMode="auto">
            <a:xfrm>
              <a:off x="237" y="1860"/>
              <a:ext cx="41" cy="29"/>
            </a:xfrm>
            <a:custGeom>
              <a:avLst/>
              <a:gdLst>
                <a:gd name="T0" fmla="*/ 0 w 204"/>
                <a:gd name="T1" fmla="*/ 0 h 141"/>
                <a:gd name="T2" fmla="*/ 0 w 204"/>
                <a:gd name="T3" fmla="*/ 0 h 141"/>
                <a:gd name="T4" fmla="*/ 0 w 204"/>
                <a:gd name="T5" fmla="*/ 0 h 141"/>
                <a:gd name="T6" fmla="*/ 0 w 204"/>
                <a:gd name="T7" fmla="*/ 0 h 141"/>
                <a:gd name="T8" fmla="*/ 0 w 204"/>
                <a:gd name="T9" fmla="*/ 0 h 141"/>
                <a:gd name="T10" fmla="*/ 0 w 204"/>
                <a:gd name="T11" fmla="*/ 0 h 141"/>
                <a:gd name="T12" fmla="*/ 0 w 204"/>
                <a:gd name="T13" fmla="*/ 0 h 141"/>
                <a:gd name="T14" fmla="*/ 0 w 204"/>
                <a:gd name="T15" fmla="*/ 0 h 141"/>
                <a:gd name="T16" fmla="*/ 0 w 204"/>
                <a:gd name="T17" fmla="*/ 0 h 141"/>
                <a:gd name="T18" fmla="*/ 0 w 204"/>
                <a:gd name="T19" fmla="*/ 0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4"/>
                <a:gd name="T31" fmla="*/ 0 h 141"/>
                <a:gd name="T32" fmla="*/ 204 w 204"/>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4" h="141">
                  <a:moveTo>
                    <a:pt x="204" y="141"/>
                  </a:moveTo>
                  <a:lnTo>
                    <a:pt x="169" y="110"/>
                  </a:lnTo>
                  <a:lnTo>
                    <a:pt x="111" y="89"/>
                  </a:lnTo>
                  <a:lnTo>
                    <a:pt x="71" y="78"/>
                  </a:lnTo>
                  <a:lnTo>
                    <a:pt x="0" y="0"/>
                  </a:lnTo>
                  <a:lnTo>
                    <a:pt x="53" y="30"/>
                  </a:lnTo>
                  <a:lnTo>
                    <a:pt x="103" y="51"/>
                  </a:lnTo>
                  <a:lnTo>
                    <a:pt x="138" y="69"/>
                  </a:lnTo>
                  <a:lnTo>
                    <a:pt x="155" y="89"/>
                  </a:lnTo>
                  <a:lnTo>
                    <a:pt x="204" y="141"/>
                  </a:lnTo>
                  <a:close/>
                </a:path>
              </a:pathLst>
            </a:custGeom>
            <a:solidFill>
              <a:srgbClr val="E0E0E0"/>
            </a:solidFill>
            <a:ln w="9525">
              <a:noFill/>
              <a:round/>
              <a:headEnd/>
              <a:tailEnd/>
            </a:ln>
          </p:spPr>
          <p:txBody>
            <a:bodyPr/>
            <a:lstStyle/>
            <a:p>
              <a:endParaRPr lang="zh-CN" altLang="en-US"/>
            </a:p>
          </p:txBody>
        </p:sp>
        <p:sp>
          <p:nvSpPr>
            <p:cNvPr id="13569" name="Freeform 182"/>
            <p:cNvSpPr>
              <a:spLocks/>
            </p:cNvSpPr>
            <p:nvPr/>
          </p:nvSpPr>
          <p:spPr bwMode="auto">
            <a:xfrm>
              <a:off x="286" y="1913"/>
              <a:ext cx="23" cy="73"/>
            </a:xfrm>
            <a:custGeom>
              <a:avLst/>
              <a:gdLst>
                <a:gd name="T0" fmla="*/ 0 w 115"/>
                <a:gd name="T1" fmla="*/ 1 h 368"/>
                <a:gd name="T2" fmla="*/ 0 w 115"/>
                <a:gd name="T3" fmla="*/ 1 h 368"/>
                <a:gd name="T4" fmla="*/ 0 w 115"/>
                <a:gd name="T5" fmla="*/ 1 h 368"/>
                <a:gd name="T6" fmla="*/ 0 w 115"/>
                <a:gd name="T7" fmla="*/ 1 h 368"/>
                <a:gd name="T8" fmla="*/ 0 w 115"/>
                <a:gd name="T9" fmla="*/ 1 h 368"/>
                <a:gd name="T10" fmla="*/ 0 w 115"/>
                <a:gd name="T11" fmla="*/ 1 h 368"/>
                <a:gd name="T12" fmla="*/ 0 w 115"/>
                <a:gd name="T13" fmla="*/ 0 h 368"/>
                <a:gd name="T14" fmla="*/ 0 w 115"/>
                <a:gd name="T15" fmla="*/ 0 h 368"/>
                <a:gd name="T16" fmla="*/ 0 w 115"/>
                <a:gd name="T17" fmla="*/ 0 h 368"/>
                <a:gd name="T18" fmla="*/ 0 w 115"/>
                <a:gd name="T19" fmla="*/ 0 h 368"/>
                <a:gd name="T20" fmla="*/ 0 w 115"/>
                <a:gd name="T21" fmla="*/ 0 h 368"/>
                <a:gd name="T22" fmla="*/ 0 w 115"/>
                <a:gd name="T23" fmla="*/ 0 h 368"/>
                <a:gd name="T24" fmla="*/ 0 w 115"/>
                <a:gd name="T25" fmla="*/ 0 h 368"/>
                <a:gd name="T26" fmla="*/ 0 w 115"/>
                <a:gd name="T27" fmla="*/ 0 h 368"/>
                <a:gd name="T28" fmla="*/ 0 w 115"/>
                <a:gd name="T29" fmla="*/ 0 h 368"/>
                <a:gd name="T30" fmla="*/ 0 w 115"/>
                <a:gd name="T31" fmla="*/ 0 h 368"/>
                <a:gd name="T32" fmla="*/ 0 w 115"/>
                <a:gd name="T33" fmla="*/ 0 h 368"/>
                <a:gd name="T34" fmla="*/ 0 w 115"/>
                <a:gd name="T35" fmla="*/ 0 h 368"/>
                <a:gd name="T36" fmla="*/ 0 w 115"/>
                <a:gd name="T37" fmla="*/ 1 h 3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368"/>
                <a:gd name="T59" fmla="*/ 115 w 115"/>
                <a:gd name="T60" fmla="*/ 368 h 36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368">
                  <a:moveTo>
                    <a:pt x="115" y="368"/>
                  </a:moveTo>
                  <a:lnTo>
                    <a:pt x="58" y="368"/>
                  </a:lnTo>
                  <a:lnTo>
                    <a:pt x="40" y="364"/>
                  </a:lnTo>
                  <a:lnTo>
                    <a:pt x="40" y="349"/>
                  </a:lnTo>
                  <a:lnTo>
                    <a:pt x="28" y="336"/>
                  </a:lnTo>
                  <a:lnTo>
                    <a:pt x="9" y="323"/>
                  </a:lnTo>
                  <a:lnTo>
                    <a:pt x="19" y="309"/>
                  </a:lnTo>
                  <a:lnTo>
                    <a:pt x="19" y="291"/>
                  </a:lnTo>
                  <a:lnTo>
                    <a:pt x="5" y="269"/>
                  </a:lnTo>
                  <a:lnTo>
                    <a:pt x="5" y="246"/>
                  </a:lnTo>
                  <a:lnTo>
                    <a:pt x="14" y="219"/>
                  </a:lnTo>
                  <a:lnTo>
                    <a:pt x="14" y="161"/>
                  </a:lnTo>
                  <a:lnTo>
                    <a:pt x="0" y="107"/>
                  </a:lnTo>
                  <a:lnTo>
                    <a:pt x="5" y="67"/>
                  </a:lnTo>
                  <a:lnTo>
                    <a:pt x="5" y="0"/>
                  </a:lnTo>
                  <a:lnTo>
                    <a:pt x="40" y="101"/>
                  </a:lnTo>
                  <a:lnTo>
                    <a:pt x="71" y="197"/>
                  </a:lnTo>
                  <a:lnTo>
                    <a:pt x="93" y="300"/>
                  </a:lnTo>
                  <a:lnTo>
                    <a:pt x="115" y="368"/>
                  </a:lnTo>
                  <a:close/>
                </a:path>
              </a:pathLst>
            </a:custGeom>
            <a:solidFill>
              <a:srgbClr val="E0E0E0"/>
            </a:solidFill>
            <a:ln w="9525">
              <a:noFill/>
              <a:round/>
              <a:headEnd/>
              <a:tailEnd/>
            </a:ln>
          </p:spPr>
          <p:txBody>
            <a:bodyPr/>
            <a:lstStyle/>
            <a:p>
              <a:endParaRPr lang="zh-CN" altLang="en-US"/>
            </a:p>
          </p:txBody>
        </p:sp>
        <p:sp>
          <p:nvSpPr>
            <p:cNvPr id="13570" name="Freeform 183"/>
            <p:cNvSpPr>
              <a:spLocks/>
            </p:cNvSpPr>
            <p:nvPr/>
          </p:nvSpPr>
          <p:spPr bwMode="auto">
            <a:xfrm>
              <a:off x="233" y="1992"/>
              <a:ext cx="41" cy="14"/>
            </a:xfrm>
            <a:custGeom>
              <a:avLst/>
              <a:gdLst>
                <a:gd name="T0" fmla="*/ 0 w 206"/>
                <a:gd name="T1" fmla="*/ 0 h 69"/>
                <a:gd name="T2" fmla="*/ 0 w 206"/>
                <a:gd name="T3" fmla="*/ 0 h 69"/>
                <a:gd name="T4" fmla="*/ 0 w 206"/>
                <a:gd name="T5" fmla="*/ 0 h 69"/>
                <a:gd name="T6" fmla="*/ 0 w 206"/>
                <a:gd name="T7" fmla="*/ 0 h 69"/>
                <a:gd name="T8" fmla="*/ 0 w 206"/>
                <a:gd name="T9" fmla="*/ 0 h 69"/>
                <a:gd name="T10" fmla="*/ 0 w 206"/>
                <a:gd name="T11" fmla="*/ 0 h 69"/>
                <a:gd name="T12" fmla="*/ 0 w 206"/>
                <a:gd name="T13" fmla="*/ 0 h 69"/>
                <a:gd name="T14" fmla="*/ 0 w 206"/>
                <a:gd name="T15" fmla="*/ 0 h 69"/>
                <a:gd name="T16" fmla="*/ 0 w 206"/>
                <a:gd name="T17" fmla="*/ 0 h 69"/>
                <a:gd name="T18" fmla="*/ 0 w 206"/>
                <a:gd name="T19" fmla="*/ 0 h 69"/>
                <a:gd name="T20" fmla="*/ 0 w 206"/>
                <a:gd name="T21" fmla="*/ 0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6"/>
                <a:gd name="T34" fmla="*/ 0 h 69"/>
                <a:gd name="T35" fmla="*/ 206 w 206"/>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6" h="69">
                  <a:moveTo>
                    <a:pt x="42" y="34"/>
                  </a:moveTo>
                  <a:lnTo>
                    <a:pt x="87" y="15"/>
                  </a:lnTo>
                  <a:lnTo>
                    <a:pt x="129" y="3"/>
                  </a:lnTo>
                  <a:lnTo>
                    <a:pt x="184" y="0"/>
                  </a:lnTo>
                  <a:lnTo>
                    <a:pt x="206" y="4"/>
                  </a:lnTo>
                  <a:lnTo>
                    <a:pt x="196" y="26"/>
                  </a:lnTo>
                  <a:lnTo>
                    <a:pt x="174" y="43"/>
                  </a:lnTo>
                  <a:lnTo>
                    <a:pt x="126" y="57"/>
                  </a:lnTo>
                  <a:lnTo>
                    <a:pt x="50" y="69"/>
                  </a:lnTo>
                  <a:lnTo>
                    <a:pt x="0" y="65"/>
                  </a:lnTo>
                  <a:lnTo>
                    <a:pt x="42" y="34"/>
                  </a:lnTo>
                  <a:close/>
                </a:path>
              </a:pathLst>
            </a:custGeom>
            <a:solidFill>
              <a:srgbClr val="C0C0C0"/>
            </a:solidFill>
            <a:ln w="9525">
              <a:noFill/>
              <a:round/>
              <a:headEnd/>
              <a:tailEnd/>
            </a:ln>
          </p:spPr>
          <p:txBody>
            <a:bodyPr/>
            <a:lstStyle/>
            <a:p>
              <a:endParaRPr lang="zh-CN" altLang="en-US"/>
            </a:p>
          </p:txBody>
        </p:sp>
        <p:sp>
          <p:nvSpPr>
            <p:cNvPr id="13571" name="Freeform 184"/>
            <p:cNvSpPr>
              <a:spLocks/>
            </p:cNvSpPr>
            <p:nvPr/>
          </p:nvSpPr>
          <p:spPr bwMode="auto">
            <a:xfrm>
              <a:off x="284" y="1999"/>
              <a:ext cx="25" cy="31"/>
            </a:xfrm>
            <a:custGeom>
              <a:avLst/>
              <a:gdLst>
                <a:gd name="T0" fmla="*/ 0 w 124"/>
                <a:gd name="T1" fmla="*/ 0 h 154"/>
                <a:gd name="T2" fmla="*/ 0 w 124"/>
                <a:gd name="T3" fmla="*/ 0 h 154"/>
                <a:gd name="T4" fmla="*/ 0 w 124"/>
                <a:gd name="T5" fmla="*/ 0 h 154"/>
                <a:gd name="T6" fmla="*/ 0 w 124"/>
                <a:gd name="T7" fmla="*/ 0 h 154"/>
                <a:gd name="T8" fmla="*/ 0 w 124"/>
                <a:gd name="T9" fmla="*/ 0 h 154"/>
                <a:gd name="T10" fmla="*/ 0 w 124"/>
                <a:gd name="T11" fmla="*/ 0 h 154"/>
                <a:gd name="T12" fmla="*/ 0 w 124"/>
                <a:gd name="T13" fmla="*/ 0 h 154"/>
                <a:gd name="T14" fmla="*/ 0 w 124"/>
                <a:gd name="T15" fmla="*/ 0 h 154"/>
                <a:gd name="T16" fmla="*/ 0 w 124"/>
                <a:gd name="T17" fmla="*/ 0 h 154"/>
                <a:gd name="T18" fmla="*/ 0 w 124"/>
                <a:gd name="T19" fmla="*/ 0 h 154"/>
                <a:gd name="T20" fmla="*/ 0 w 124"/>
                <a:gd name="T21" fmla="*/ 0 h 154"/>
                <a:gd name="T22" fmla="*/ 0 w 124"/>
                <a:gd name="T23" fmla="*/ 0 h 154"/>
                <a:gd name="T24" fmla="*/ 0 w 124"/>
                <a:gd name="T25" fmla="*/ 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4"/>
                <a:gd name="T40" fmla="*/ 0 h 154"/>
                <a:gd name="T41" fmla="*/ 124 w 12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4" h="154">
                  <a:moveTo>
                    <a:pt x="67" y="43"/>
                  </a:moveTo>
                  <a:lnTo>
                    <a:pt x="82" y="9"/>
                  </a:lnTo>
                  <a:lnTo>
                    <a:pt x="106" y="0"/>
                  </a:lnTo>
                  <a:lnTo>
                    <a:pt x="122" y="7"/>
                  </a:lnTo>
                  <a:lnTo>
                    <a:pt x="124" y="25"/>
                  </a:lnTo>
                  <a:lnTo>
                    <a:pt x="114" y="55"/>
                  </a:lnTo>
                  <a:lnTo>
                    <a:pt x="95" y="82"/>
                  </a:lnTo>
                  <a:lnTo>
                    <a:pt x="73" y="108"/>
                  </a:lnTo>
                  <a:lnTo>
                    <a:pt x="45" y="133"/>
                  </a:lnTo>
                  <a:lnTo>
                    <a:pt x="0" y="154"/>
                  </a:lnTo>
                  <a:lnTo>
                    <a:pt x="40" y="110"/>
                  </a:lnTo>
                  <a:lnTo>
                    <a:pt x="53" y="78"/>
                  </a:lnTo>
                  <a:lnTo>
                    <a:pt x="67" y="43"/>
                  </a:lnTo>
                  <a:close/>
                </a:path>
              </a:pathLst>
            </a:custGeom>
            <a:solidFill>
              <a:srgbClr val="C0C0C0"/>
            </a:solidFill>
            <a:ln w="9525">
              <a:noFill/>
              <a:round/>
              <a:headEnd/>
              <a:tailEnd/>
            </a:ln>
          </p:spPr>
          <p:txBody>
            <a:bodyPr/>
            <a:lstStyle/>
            <a:p>
              <a:endParaRPr lang="zh-CN" altLang="en-US"/>
            </a:p>
          </p:txBody>
        </p:sp>
        <p:sp>
          <p:nvSpPr>
            <p:cNvPr id="13572" name="Freeform 185"/>
            <p:cNvSpPr>
              <a:spLocks/>
            </p:cNvSpPr>
            <p:nvPr/>
          </p:nvSpPr>
          <p:spPr bwMode="auto">
            <a:xfrm>
              <a:off x="208" y="1836"/>
              <a:ext cx="60" cy="37"/>
            </a:xfrm>
            <a:custGeom>
              <a:avLst/>
              <a:gdLst>
                <a:gd name="T0" fmla="*/ 0 w 298"/>
                <a:gd name="T1" fmla="*/ 0 h 186"/>
                <a:gd name="T2" fmla="*/ 0 w 298"/>
                <a:gd name="T3" fmla="*/ 0 h 186"/>
                <a:gd name="T4" fmla="*/ 0 w 298"/>
                <a:gd name="T5" fmla="*/ 0 h 186"/>
                <a:gd name="T6" fmla="*/ 0 w 298"/>
                <a:gd name="T7" fmla="*/ 0 h 186"/>
                <a:gd name="T8" fmla="*/ 0 w 298"/>
                <a:gd name="T9" fmla="*/ 0 h 186"/>
                <a:gd name="T10" fmla="*/ 0 w 298"/>
                <a:gd name="T11" fmla="*/ 0 h 186"/>
                <a:gd name="T12" fmla="*/ 0 w 298"/>
                <a:gd name="T13" fmla="*/ 0 h 186"/>
                <a:gd name="T14" fmla="*/ 0 w 298"/>
                <a:gd name="T15" fmla="*/ 0 h 186"/>
                <a:gd name="T16" fmla="*/ 0 w 298"/>
                <a:gd name="T17" fmla="*/ 0 h 186"/>
                <a:gd name="T18" fmla="*/ 0 w 298"/>
                <a:gd name="T19" fmla="*/ 0 h 186"/>
                <a:gd name="T20" fmla="*/ 0 w 298"/>
                <a:gd name="T21" fmla="*/ 0 h 186"/>
                <a:gd name="T22" fmla="*/ 0 w 298"/>
                <a:gd name="T23" fmla="*/ 0 h 1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8"/>
                <a:gd name="T37" fmla="*/ 0 h 186"/>
                <a:gd name="T38" fmla="*/ 298 w 298"/>
                <a:gd name="T39" fmla="*/ 186 h 1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8" h="186">
                  <a:moveTo>
                    <a:pt x="298" y="186"/>
                  </a:moveTo>
                  <a:lnTo>
                    <a:pt x="289" y="109"/>
                  </a:lnTo>
                  <a:lnTo>
                    <a:pt x="226" y="82"/>
                  </a:lnTo>
                  <a:lnTo>
                    <a:pt x="142" y="49"/>
                  </a:lnTo>
                  <a:lnTo>
                    <a:pt x="80" y="25"/>
                  </a:lnTo>
                  <a:lnTo>
                    <a:pt x="23" y="0"/>
                  </a:lnTo>
                  <a:lnTo>
                    <a:pt x="0" y="53"/>
                  </a:lnTo>
                  <a:lnTo>
                    <a:pt x="55" y="84"/>
                  </a:lnTo>
                  <a:lnTo>
                    <a:pt x="119" y="107"/>
                  </a:lnTo>
                  <a:lnTo>
                    <a:pt x="168" y="122"/>
                  </a:lnTo>
                  <a:lnTo>
                    <a:pt x="229" y="154"/>
                  </a:lnTo>
                  <a:lnTo>
                    <a:pt x="298" y="186"/>
                  </a:lnTo>
                  <a:close/>
                </a:path>
              </a:pathLst>
            </a:custGeom>
            <a:solidFill>
              <a:srgbClr val="E0E0E0"/>
            </a:solidFill>
            <a:ln w="9525">
              <a:noFill/>
              <a:round/>
              <a:headEnd/>
              <a:tailEnd/>
            </a:ln>
          </p:spPr>
          <p:txBody>
            <a:bodyPr/>
            <a:lstStyle/>
            <a:p>
              <a:endParaRPr lang="zh-CN" altLang="en-US"/>
            </a:p>
          </p:txBody>
        </p:sp>
      </p:grpSp>
      <p:grpSp>
        <p:nvGrpSpPr>
          <p:cNvPr id="13353" name="Group 186"/>
          <p:cNvGrpSpPr>
            <a:grpSpLocks/>
          </p:cNvGrpSpPr>
          <p:nvPr/>
        </p:nvGrpSpPr>
        <p:grpSpPr bwMode="auto">
          <a:xfrm>
            <a:off x="223838" y="4232275"/>
            <a:ext cx="195262" cy="265113"/>
            <a:chOff x="141" y="2010"/>
            <a:chExt cx="123" cy="167"/>
          </a:xfrm>
        </p:grpSpPr>
        <p:sp>
          <p:nvSpPr>
            <p:cNvPr id="13557" name="Freeform 187"/>
            <p:cNvSpPr>
              <a:spLocks/>
            </p:cNvSpPr>
            <p:nvPr/>
          </p:nvSpPr>
          <p:spPr bwMode="auto">
            <a:xfrm>
              <a:off x="141" y="2010"/>
              <a:ext cx="123" cy="167"/>
            </a:xfrm>
            <a:custGeom>
              <a:avLst/>
              <a:gdLst>
                <a:gd name="T0" fmla="*/ 1 w 617"/>
                <a:gd name="T1" fmla="*/ 0 h 835"/>
                <a:gd name="T2" fmla="*/ 0 w 617"/>
                <a:gd name="T3" fmla="*/ 0 h 835"/>
                <a:gd name="T4" fmla="*/ 0 w 617"/>
                <a:gd name="T5" fmla="*/ 0 h 835"/>
                <a:gd name="T6" fmla="*/ 0 w 617"/>
                <a:gd name="T7" fmla="*/ 0 h 835"/>
                <a:gd name="T8" fmla="*/ 0 w 617"/>
                <a:gd name="T9" fmla="*/ 0 h 835"/>
                <a:gd name="T10" fmla="*/ 0 w 617"/>
                <a:gd name="T11" fmla="*/ 0 h 835"/>
                <a:gd name="T12" fmla="*/ 0 w 617"/>
                <a:gd name="T13" fmla="*/ 0 h 835"/>
                <a:gd name="T14" fmla="*/ 0 w 617"/>
                <a:gd name="T15" fmla="*/ 0 h 835"/>
                <a:gd name="T16" fmla="*/ 0 w 617"/>
                <a:gd name="T17" fmla="*/ 1 h 835"/>
                <a:gd name="T18" fmla="*/ 0 w 617"/>
                <a:gd name="T19" fmla="*/ 1 h 835"/>
                <a:gd name="T20" fmla="*/ 0 w 617"/>
                <a:gd name="T21" fmla="*/ 1 h 835"/>
                <a:gd name="T22" fmla="*/ 0 w 617"/>
                <a:gd name="T23" fmla="*/ 1 h 835"/>
                <a:gd name="T24" fmla="*/ 1 w 617"/>
                <a:gd name="T25" fmla="*/ 1 h 835"/>
                <a:gd name="T26" fmla="*/ 1 w 617"/>
                <a:gd name="T27" fmla="*/ 1 h 835"/>
                <a:gd name="T28" fmla="*/ 1 w 617"/>
                <a:gd name="T29" fmla="*/ 1 h 835"/>
                <a:gd name="T30" fmla="*/ 1 w 617"/>
                <a:gd name="T31" fmla="*/ 1 h 835"/>
                <a:gd name="T32" fmla="*/ 1 w 617"/>
                <a:gd name="T33" fmla="*/ 1 h 835"/>
                <a:gd name="T34" fmla="*/ 1 w 617"/>
                <a:gd name="T35" fmla="*/ 1 h 835"/>
                <a:gd name="T36" fmla="*/ 1 w 617"/>
                <a:gd name="T37" fmla="*/ 1 h 835"/>
                <a:gd name="T38" fmla="*/ 1 w 617"/>
                <a:gd name="T39" fmla="*/ 0 h 835"/>
                <a:gd name="T40" fmla="*/ 1 w 617"/>
                <a:gd name="T41" fmla="*/ 0 h 835"/>
                <a:gd name="T42" fmla="*/ 1 w 617"/>
                <a:gd name="T43" fmla="*/ 0 h 835"/>
                <a:gd name="T44" fmla="*/ 1 w 617"/>
                <a:gd name="T45" fmla="*/ 0 h 835"/>
                <a:gd name="T46" fmla="*/ 1 w 617"/>
                <a:gd name="T47" fmla="*/ 0 h 8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17"/>
                <a:gd name="T73" fmla="*/ 0 h 835"/>
                <a:gd name="T74" fmla="*/ 617 w 617"/>
                <a:gd name="T75" fmla="*/ 835 h 8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17" h="835">
                  <a:moveTo>
                    <a:pt x="342" y="123"/>
                  </a:moveTo>
                  <a:lnTo>
                    <a:pt x="229" y="113"/>
                  </a:lnTo>
                  <a:lnTo>
                    <a:pt x="160" y="96"/>
                  </a:lnTo>
                  <a:lnTo>
                    <a:pt x="139" y="64"/>
                  </a:lnTo>
                  <a:lnTo>
                    <a:pt x="139" y="38"/>
                  </a:lnTo>
                  <a:lnTo>
                    <a:pt x="121" y="15"/>
                  </a:lnTo>
                  <a:lnTo>
                    <a:pt x="58" y="0"/>
                  </a:lnTo>
                  <a:lnTo>
                    <a:pt x="0" y="5"/>
                  </a:lnTo>
                  <a:lnTo>
                    <a:pt x="70" y="650"/>
                  </a:lnTo>
                  <a:lnTo>
                    <a:pt x="121" y="710"/>
                  </a:lnTo>
                  <a:lnTo>
                    <a:pt x="183" y="768"/>
                  </a:lnTo>
                  <a:lnTo>
                    <a:pt x="273" y="813"/>
                  </a:lnTo>
                  <a:lnTo>
                    <a:pt x="377" y="827"/>
                  </a:lnTo>
                  <a:lnTo>
                    <a:pt x="518" y="835"/>
                  </a:lnTo>
                  <a:lnTo>
                    <a:pt x="599" y="823"/>
                  </a:lnTo>
                  <a:lnTo>
                    <a:pt x="617" y="777"/>
                  </a:lnTo>
                  <a:lnTo>
                    <a:pt x="608" y="718"/>
                  </a:lnTo>
                  <a:lnTo>
                    <a:pt x="550" y="537"/>
                  </a:lnTo>
                  <a:lnTo>
                    <a:pt x="500" y="357"/>
                  </a:lnTo>
                  <a:lnTo>
                    <a:pt x="478" y="221"/>
                  </a:lnTo>
                  <a:lnTo>
                    <a:pt x="478" y="186"/>
                  </a:lnTo>
                  <a:lnTo>
                    <a:pt x="446" y="136"/>
                  </a:lnTo>
                  <a:lnTo>
                    <a:pt x="409" y="123"/>
                  </a:lnTo>
                  <a:lnTo>
                    <a:pt x="342" y="123"/>
                  </a:lnTo>
                  <a:close/>
                </a:path>
              </a:pathLst>
            </a:custGeom>
            <a:solidFill>
              <a:srgbClr val="404040"/>
            </a:solidFill>
            <a:ln w="3175">
              <a:solidFill>
                <a:srgbClr val="000000"/>
              </a:solidFill>
              <a:round/>
              <a:headEnd/>
              <a:tailEnd/>
            </a:ln>
          </p:spPr>
          <p:txBody>
            <a:bodyPr/>
            <a:lstStyle/>
            <a:p>
              <a:endParaRPr lang="zh-CN" altLang="en-US"/>
            </a:p>
          </p:txBody>
        </p:sp>
        <p:sp>
          <p:nvSpPr>
            <p:cNvPr id="13558" name="Freeform 188"/>
            <p:cNvSpPr>
              <a:spLocks/>
            </p:cNvSpPr>
            <p:nvPr/>
          </p:nvSpPr>
          <p:spPr bwMode="auto">
            <a:xfrm>
              <a:off x="143" y="2019"/>
              <a:ext cx="106" cy="153"/>
            </a:xfrm>
            <a:custGeom>
              <a:avLst/>
              <a:gdLst>
                <a:gd name="T0" fmla="*/ 1 w 531"/>
                <a:gd name="T1" fmla="*/ 0 h 766"/>
                <a:gd name="T2" fmla="*/ 0 w 531"/>
                <a:gd name="T3" fmla="*/ 0 h 766"/>
                <a:gd name="T4" fmla="*/ 0 w 531"/>
                <a:gd name="T5" fmla="*/ 0 h 766"/>
                <a:gd name="T6" fmla="*/ 0 w 531"/>
                <a:gd name="T7" fmla="*/ 0 h 766"/>
                <a:gd name="T8" fmla="*/ 0 w 531"/>
                <a:gd name="T9" fmla="*/ 0 h 766"/>
                <a:gd name="T10" fmla="*/ 0 w 531"/>
                <a:gd name="T11" fmla="*/ 0 h 766"/>
                <a:gd name="T12" fmla="*/ 0 w 531"/>
                <a:gd name="T13" fmla="*/ 1 h 766"/>
                <a:gd name="T14" fmla="*/ 0 w 531"/>
                <a:gd name="T15" fmla="*/ 1 h 766"/>
                <a:gd name="T16" fmla="*/ 0 w 531"/>
                <a:gd name="T17" fmla="*/ 1 h 766"/>
                <a:gd name="T18" fmla="*/ 0 w 531"/>
                <a:gd name="T19" fmla="*/ 1 h 766"/>
                <a:gd name="T20" fmla="*/ 0 w 531"/>
                <a:gd name="T21" fmla="*/ 1 h 766"/>
                <a:gd name="T22" fmla="*/ 1 w 531"/>
                <a:gd name="T23" fmla="*/ 1 h 766"/>
                <a:gd name="T24" fmla="*/ 1 w 531"/>
                <a:gd name="T25" fmla="*/ 1 h 766"/>
                <a:gd name="T26" fmla="*/ 1 w 531"/>
                <a:gd name="T27" fmla="*/ 1 h 766"/>
                <a:gd name="T28" fmla="*/ 1 w 531"/>
                <a:gd name="T29" fmla="*/ 1 h 766"/>
                <a:gd name="T30" fmla="*/ 1 w 531"/>
                <a:gd name="T31" fmla="*/ 1 h 766"/>
                <a:gd name="T32" fmla="*/ 1 w 531"/>
                <a:gd name="T33" fmla="*/ 1 h 766"/>
                <a:gd name="T34" fmla="*/ 1 w 531"/>
                <a:gd name="T35" fmla="*/ 1 h 766"/>
                <a:gd name="T36" fmla="*/ 1 w 531"/>
                <a:gd name="T37" fmla="*/ 0 h 766"/>
                <a:gd name="T38" fmla="*/ 1 w 531"/>
                <a:gd name="T39" fmla="*/ 0 h 766"/>
                <a:gd name="T40" fmla="*/ 1 w 531"/>
                <a:gd name="T41" fmla="*/ 0 h 7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1"/>
                <a:gd name="T64" fmla="*/ 0 h 766"/>
                <a:gd name="T65" fmla="*/ 531 w 531"/>
                <a:gd name="T66" fmla="*/ 766 h 7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1" h="766">
                  <a:moveTo>
                    <a:pt x="347" y="154"/>
                  </a:moveTo>
                  <a:lnTo>
                    <a:pt x="248" y="150"/>
                  </a:lnTo>
                  <a:lnTo>
                    <a:pt x="143" y="131"/>
                  </a:lnTo>
                  <a:lnTo>
                    <a:pt x="81" y="99"/>
                  </a:lnTo>
                  <a:lnTo>
                    <a:pt x="46" y="72"/>
                  </a:lnTo>
                  <a:lnTo>
                    <a:pt x="0" y="0"/>
                  </a:lnTo>
                  <a:lnTo>
                    <a:pt x="67" y="589"/>
                  </a:lnTo>
                  <a:lnTo>
                    <a:pt x="113" y="643"/>
                  </a:lnTo>
                  <a:lnTo>
                    <a:pt x="162" y="694"/>
                  </a:lnTo>
                  <a:lnTo>
                    <a:pt x="225" y="729"/>
                  </a:lnTo>
                  <a:lnTo>
                    <a:pt x="279" y="747"/>
                  </a:lnTo>
                  <a:lnTo>
                    <a:pt x="347" y="756"/>
                  </a:lnTo>
                  <a:lnTo>
                    <a:pt x="409" y="766"/>
                  </a:lnTo>
                  <a:lnTo>
                    <a:pt x="480" y="766"/>
                  </a:lnTo>
                  <a:lnTo>
                    <a:pt x="512" y="756"/>
                  </a:lnTo>
                  <a:lnTo>
                    <a:pt x="531" y="729"/>
                  </a:lnTo>
                  <a:lnTo>
                    <a:pt x="522" y="685"/>
                  </a:lnTo>
                  <a:lnTo>
                    <a:pt x="476" y="581"/>
                  </a:lnTo>
                  <a:lnTo>
                    <a:pt x="399" y="229"/>
                  </a:lnTo>
                  <a:lnTo>
                    <a:pt x="387" y="180"/>
                  </a:lnTo>
                  <a:lnTo>
                    <a:pt x="347" y="154"/>
                  </a:lnTo>
                  <a:close/>
                </a:path>
              </a:pathLst>
            </a:custGeom>
            <a:solidFill>
              <a:srgbClr val="606060"/>
            </a:solidFill>
            <a:ln w="9525">
              <a:noFill/>
              <a:round/>
              <a:headEnd/>
              <a:tailEnd/>
            </a:ln>
          </p:spPr>
          <p:txBody>
            <a:bodyPr/>
            <a:lstStyle/>
            <a:p>
              <a:endParaRPr lang="zh-CN" altLang="en-US"/>
            </a:p>
          </p:txBody>
        </p:sp>
      </p:grpSp>
      <p:sp>
        <p:nvSpPr>
          <p:cNvPr id="13354" name="Freeform 189"/>
          <p:cNvSpPr>
            <a:spLocks/>
          </p:cNvSpPr>
          <p:nvPr/>
        </p:nvSpPr>
        <p:spPr bwMode="auto">
          <a:xfrm>
            <a:off x="703263" y="4533900"/>
            <a:ext cx="14287" cy="223838"/>
          </a:xfrm>
          <a:custGeom>
            <a:avLst/>
            <a:gdLst>
              <a:gd name="T0" fmla="*/ 2147483647 w 43"/>
              <a:gd name="T1" fmla="*/ 0 h 703"/>
              <a:gd name="T2" fmla="*/ 2147483647 w 43"/>
              <a:gd name="T3" fmla="*/ 2147483647 h 703"/>
              <a:gd name="T4" fmla="*/ 2147483647 w 43"/>
              <a:gd name="T5" fmla="*/ 2147483647 h 703"/>
              <a:gd name="T6" fmla="*/ 2147483647 w 43"/>
              <a:gd name="T7" fmla="*/ 2147483647 h 703"/>
              <a:gd name="T8" fmla="*/ 2147483647 w 43"/>
              <a:gd name="T9" fmla="*/ 2147483647 h 703"/>
              <a:gd name="T10" fmla="*/ 2147483647 w 43"/>
              <a:gd name="T11" fmla="*/ 2147483647 h 703"/>
              <a:gd name="T12" fmla="*/ 2147483647 w 43"/>
              <a:gd name="T13" fmla="*/ 2147483647 h 703"/>
              <a:gd name="T14" fmla="*/ 0 w 43"/>
              <a:gd name="T15" fmla="*/ 2147483647 h 703"/>
              <a:gd name="T16" fmla="*/ 2147483647 w 43"/>
              <a:gd name="T17" fmla="*/ 2147483647 h 703"/>
              <a:gd name="T18" fmla="*/ 2147483647 w 43"/>
              <a:gd name="T19" fmla="*/ 2147483647 h 703"/>
              <a:gd name="T20" fmla="*/ 2147483647 w 43"/>
              <a:gd name="T21" fmla="*/ 2147483647 h 703"/>
              <a:gd name="T22" fmla="*/ 2147483647 w 43"/>
              <a:gd name="T23" fmla="*/ 2147483647 h 703"/>
              <a:gd name="T24" fmla="*/ 2147483647 w 43"/>
              <a:gd name="T25" fmla="*/ 2147483647 h 703"/>
              <a:gd name="T26" fmla="*/ 2147483647 w 43"/>
              <a:gd name="T27" fmla="*/ 2147483647 h 703"/>
              <a:gd name="T28" fmla="*/ 2147483647 w 43"/>
              <a:gd name="T29" fmla="*/ 0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3"/>
              <a:gd name="T46" fmla="*/ 0 h 703"/>
              <a:gd name="T47" fmla="*/ 43 w 43"/>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3" h="703">
                <a:moveTo>
                  <a:pt x="29" y="0"/>
                </a:moveTo>
                <a:lnTo>
                  <a:pt x="43" y="36"/>
                </a:lnTo>
                <a:lnTo>
                  <a:pt x="27" y="63"/>
                </a:lnTo>
                <a:lnTo>
                  <a:pt x="14" y="122"/>
                </a:lnTo>
                <a:lnTo>
                  <a:pt x="32" y="176"/>
                </a:lnTo>
                <a:lnTo>
                  <a:pt x="21" y="491"/>
                </a:lnTo>
                <a:lnTo>
                  <a:pt x="21" y="693"/>
                </a:lnTo>
                <a:lnTo>
                  <a:pt x="0" y="703"/>
                </a:lnTo>
                <a:lnTo>
                  <a:pt x="2" y="284"/>
                </a:lnTo>
                <a:lnTo>
                  <a:pt x="21" y="184"/>
                </a:lnTo>
                <a:lnTo>
                  <a:pt x="10" y="137"/>
                </a:lnTo>
                <a:lnTo>
                  <a:pt x="4" y="120"/>
                </a:lnTo>
                <a:lnTo>
                  <a:pt x="12" y="69"/>
                </a:lnTo>
                <a:lnTo>
                  <a:pt x="27" y="40"/>
                </a:lnTo>
                <a:lnTo>
                  <a:pt x="29" y="0"/>
                </a:lnTo>
                <a:close/>
              </a:path>
            </a:pathLst>
          </a:custGeom>
          <a:solidFill>
            <a:srgbClr val="606060"/>
          </a:solidFill>
          <a:ln w="9525">
            <a:noFill/>
            <a:round/>
            <a:headEnd/>
            <a:tailEnd/>
          </a:ln>
        </p:spPr>
        <p:txBody>
          <a:bodyPr/>
          <a:lstStyle/>
          <a:p>
            <a:endParaRPr lang="zh-CN" altLang="en-US"/>
          </a:p>
        </p:txBody>
      </p:sp>
      <p:sp>
        <p:nvSpPr>
          <p:cNvPr id="13355" name="Freeform 190"/>
          <p:cNvSpPr>
            <a:spLocks/>
          </p:cNvSpPr>
          <p:nvPr/>
        </p:nvSpPr>
        <p:spPr bwMode="auto">
          <a:xfrm>
            <a:off x="646113" y="4537075"/>
            <a:ext cx="34925" cy="11113"/>
          </a:xfrm>
          <a:custGeom>
            <a:avLst/>
            <a:gdLst>
              <a:gd name="T0" fmla="*/ 2147483647 w 112"/>
              <a:gd name="T1" fmla="*/ 0 h 36"/>
              <a:gd name="T2" fmla="*/ 2147483647 w 112"/>
              <a:gd name="T3" fmla="*/ 2147483647 h 36"/>
              <a:gd name="T4" fmla="*/ 2147483647 w 112"/>
              <a:gd name="T5" fmla="*/ 2147483647 h 36"/>
              <a:gd name="T6" fmla="*/ 0 w 112"/>
              <a:gd name="T7" fmla="*/ 2147483647 h 36"/>
              <a:gd name="T8" fmla="*/ 2147483647 w 112"/>
              <a:gd name="T9" fmla="*/ 2147483647 h 36"/>
              <a:gd name="T10" fmla="*/ 2147483647 w 112"/>
              <a:gd name="T11" fmla="*/ 0 h 36"/>
              <a:gd name="T12" fmla="*/ 0 60000 65536"/>
              <a:gd name="T13" fmla="*/ 0 60000 65536"/>
              <a:gd name="T14" fmla="*/ 0 60000 65536"/>
              <a:gd name="T15" fmla="*/ 0 60000 65536"/>
              <a:gd name="T16" fmla="*/ 0 60000 65536"/>
              <a:gd name="T17" fmla="*/ 0 60000 65536"/>
              <a:gd name="T18" fmla="*/ 0 w 112"/>
              <a:gd name="T19" fmla="*/ 0 h 36"/>
              <a:gd name="T20" fmla="*/ 112 w 112"/>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12" h="36">
                <a:moveTo>
                  <a:pt x="112" y="0"/>
                </a:moveTo>
                <a:lnTo>
                  <a:pt x="57" y="26"/>
                </a:lnTo>
                <a:lnTo>
                  <a:pt x="9" y="36"/>
                </a:lnTo>
                <a:lnTo>
                  <a:pt x="0" y="36"/>
                </a:lnTo>
                <a:lnTo>
                  <a:pt x="29" y="11"/>
                </a:lnTo>
                <a:lnTo>
                  <a:pt x="112" y="0"/>
                </a:lnTo>
                <a:close/>
              </a:path>
            </a:pathLst>
          </a:custGeom>
          <a:solidFill>
            <a:srgbClr val="606060"/>
          </a:solidFill>
          <a:ln w="9525">
            <a:noFill/>
            <a:round/>
            <a:headEnd/>
            <a:tailEnd/>
          </a:ln>
        </p:spPr>
        <p:txBody>
          <a:bodyPr/>
          <a:lstStyle/>
          <a:p>
            <a:endParaRPr lang="zh-CN" altLang="en-US"/>
          </a:p>
        </p:txBody>
      </p:sp>
      <p:sp>
        <p:nvSpPr>
          <p:cNvPr id="13356" name="Freeform 191"/>
          <p:cNvSpPr>
            <a:spLocks/>
          </p:cNvSpPr>
          <p:nvPr/>
        </p:nvSpPr>
        <p:spPr bwMode="auto">
          <a:xfrm>
            <a:off x="498475" y="3956050"/>
            <a:ext cx="47625" cy="128588"/>
          </a:xfrm>
          <a:custGeom>
            <a:avLst/>
            <a:gdLst>
              <a:gd name="T0" fmla="*/ 0 w 150"/>
              <a:gd name="T1" fmla="*/ 0 h 407"/>
              <a:gd name="T2" fmla="*/ 2147483647 w 150"/>
              <a:gd name="T3" fmla="*/ 2147483647 h 407"/>
              <a:gd name="T4" fmla="*/ 2147483647 w 150"/>
              <a:gd name="T5" fmla="*/ 2147483647 h 407"/>
              <a:gd name="T6" fmla="*/ 2147483647 w 150"/>
              <a:gd name="T7" fmla="*/ 2147483647 h 407"/>
              <a:gd name="T8" fmla="*/ 2147483647 w 150"/>
              <a:gd name="T9" fmla="*/ 2147483647 h 407"/>
              <a:gd name="T10" fmla="*/ 2147483647 w 150"/>
              <a:gd name="T11" fmla="*/ 2147483647 h 407"/>
              <a:gd name="T12" fmla="*/ 2147483647 w 150"/>
              <a:gd name="T13" fmla="*/ 2147483647 h 407"/>
              <a:gd name="T14" fmla="*/ 2147483647 w 150"/>
              <a:gd name="T15" fmla="*/ 2147483647 h 407"/>
              <a:gd name="T16" fmla="*/ 2147483647 w 150"/>
              <a:gd name="T17" fmla="*/ 2147483647 h 407"/>
              <a:gd name="T18" fmla="*/ 2147483647 w 150"/>
              <a:gd name="T19" fmla="*/ 2147483647 h 407"/>
              <a:gd name="T20" fmla="*/ 2147483647 w 150"/>
              <a:gd name="T21" fmla="*/ 2147483647 h 407"/>
              <a:gd name="T22" fmla="*/ 2147483647 w 150"/>
              <a:gd name="T23" fmla="*/ 2147483647 h 407"/>
              <a:gd name="T24" fmla="*/ 2147483647 w 150"/>
              <a:gd name="T25" fmla="*/ 2147483647 h 407"/>
              <a:gd name="T26" fmla="*/ 2147483647 w 150"/>
              <a:gd name="T27" fmla="*/ 2147483647 h 407"/>
              <a:gd name="T28" fmla="*/ 2147483647 w 150"/>
              <a:gd name="T29" fmla="*/ 2147483647 h 407"/>
              <a:gd name="T30" fmla="*/ 2147483647 w 150"/>
              <a:gd name="T31" fmla="*/ 2147483647 h 407"/>
              <a:gd name="T32" fmla="*/ 2147483647 w 150"/>
              <a:gd name="T33" fmla="*/ 2147483647 h 407"/>
              <a:gd name="T34" fmla="*/ 2147483647 w 150"/>
              <a:gd name="T35" fmla="*/ 2147483647 h 407"/>
              <a:gd name="T36" fmla="*/ 2147483647 w 150"/>
              <a:gd name="T37" fmla="*/ 2147483647 h 407"/>
              <a:gd name="T38" fmla="*/ 2147483647 w 150"/>
              <a:gd name="T39" fmla="*/ 2147483647 h 407"/>
              <a:gd name="T40" fmla="*/ 2147483647 w 150"/>
              <a:gd name="T41" fmla="*/ 2147483647 h 407"/>
              <a:gd name="T42" fmla="*/ 2147483647 w 150"/>
              <a:gd name="T43" fmla="*/ 2147483647 h 407"/>
              <a:gd name="T44" fmla="*/ 2147483647 w 150"/>
              <a:gd name="T45" fmla="*/ 2147483647 h 407"/>
              <a:gd name="T46" fmla="*/ 2147483647 w 150"/>
              <a:gd name="T47" fmla="*/ 2147483647 h 407"/>
              <a:gd name="T48" fmla="*/ 2147483647 w 150"/>
              <a:gd name="T49" fmla="*/ 2147483647 h 40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0"/>
              <a:gd name="T76" fmla="*/ 0 h 407"/>
              <a:gd name="T77" fmla="*/ 150 w 150"/>
              <a:gd name="T78" fmla="*/ 407 h 40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0" h="407">
                <a:moveTo>
                  <a:pt x="0" y="0"/>
                </a:moveTo>
                <a:lnTo>
                  <a:pt x="20" y="10"/>
                </a:lnTo>
                <a:lnTo>
                  <a:pt x="17" y="34"/>
                </a:lnTo>
                <a:lnTo>
                  <a:pt x="36" y="22"/>
                </a:lnTo>
                <a:lnTo>
                  <a:pt x="33" y="50"/>
                </a:lnTo>
                <a:lnTo>
                  <a:pt x="58" y="46"/>
                </a:lnTo>
                <a:lnTo>
                  <a:pt x="39" y="69"/>
                </a:lnTo>
                <a:lnTo>
                  <a:pt x="91" y="73"/>
                </a:lnTo>
                <a:lnTo>
                  <a:pt x="61" y="101"/>
                </a:lnTo>
                <a:lnTo>
                  <a:pt x="105" y="101"/>
                </a:lnTo>
                <a:lnTo>
                  <a:pt x="75" y="130"/>
                </a:lnTo>
                <a:lnTo>
                  <a:pt x="121" y="127"/>
                </a:lnTo>
                <a:lnTo>
                  <a:pt x="92" y="167"/>
                </a:lnTo>
                <a:lnTo>
                  <a:pt x="133" y="164"/>
                </a:lnTo>
                <a:lnTo>
                  <a:pt x="98" y="199"/>
                </a:lnTo>
                <a:lnTo>
                  <a:pt x="150" y="205"/>
                </a:lnTo>
                <a:lnTo>
                  <a:pt x="105" y="237"/>
                </a:lnTo>
                <a:lnTo>
                  <a:pt x="150" y="250"/>
                </a:lnTo>
                <a:lnTo>
                  <a:pt x="101" y="266"/>
                </a:lnTo>
                <a:lnTo>
                  <a:pt x="146" y="293"/>
                </a:lnTo>
                <a:lnTo>
                  <a:pt x="98" y="312"/>
                </a:lnTo>
                <a:lnTo>
                  <a:pt x="140" y="343"/>
                </a:lnTo>
                <a:lnTo>
                  <a:pt x="98" y="355"/>
                </a:lnTo>
                <a:lnTo>
                  <a:pt x="121" y="382"/>
                </a:lnTo>
                <a:lnTo>
                  <a:pt x="88" y="407"/>
                </a:lnTo>
              </a:path>
            </a:pathLst>
          </a:custGeom>
          <a:noFill/>
          <a:ln w="3175">
            <a:solidFill>
              <a:srgbClr val="000000"/>
            </a:solidFill>
            <a:round/>
            <a:headEnd/>
            <a:tailEnd/>
          </a:ln>
        </p:spPr>
        <p:txBody>
          <a:bodyPr/>
          <a:lstStyle/>
          <a:p>
            <a:endParaRPr lang="zh-CN" altLang="en-US"/>
          </a:p>
        </p:txBody>
      </p:sp>
      <p:sp>
        <p:nvSpPr>
          <p:cNvPr id="13357" name="Text Box 192"/>
          <p:cNvSpPr txBox="1">
            <a:spLocks noChangeArrowheads="1"/>
          </p:cNvSpPr>
          <p:nvPr/>
        </p:nvSpPr>
        <p:spPr bwMode="auto">
          <a:xfrm>
            <a:off x="7772400" y="4672013"/>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13358" name="Oval 193"/>
          <p:cNvSpPr>
            <a:spLocks noChangeArrowheads="1"/>
          </p:cNvSpPr>
          <p:nvPr/>
        </p:nvSpPr>
        <p:spPr bwMode="auto">
          <a:xfrm>
            <a:off x="762000" y="406241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grpSp>
        <p:nvGrpSpPr>
          <p:cNvPr id="13359" name="Group 194"/>
          <p:cNvGrpSpPr>
            <a:grpSpLocks/>
          </p:cNvGrpSpPr>
          <p:nvPr/>
        </p:nvGrpSpPr>
        <p:grpSpPr bwMode="auto">
          <a:xfrm>
            <a:off x="7926388" y="3698875"/>
            <a:ext cx="709612" cy="495300"/>
            <a:chOff x="4993" y="1674"/>
            <a:chExt cx="447" cy="312"/>
          </a:xfrm>
        </p:grpSpPr>
        <p:grpSp>
          <p:nvGrpSpPr>
            <p:cNvPr id="13506" name="Group 195"/>
            <p:cNvGrpSpPr>
              <a:grpSpLocks/>
            </p:cNvGrpSpPr>
            <p:nvPr/>
          </p:nvGrpSpPr>
          <p:grpSpPr bwMode="auto">
            <a:xfrm>
              <a:off x="4993" y="1674"/>
              <a:ext cx="345" cy="282"/>
              <a:chOff x="4993" y="1674"/>
              <a:chExt cx="345" cy="282"/>
            </a:xfrm>
          </p:grpSpPr>
          <p:grpSp>
            <p:nvGrpSpPr>
              <p:cNvPr id="13539" name="Group 196"/>
              <p:cNvGrpSpPr>
                <a:grpSpLocks/>
              </p:cNvGrpSpPr>
              <p:nvPr/>
            </p:nvGrpSpPr>
            <p:grpSpPr bwMode="auto">
              <a:xfrm>
                <a:off x="4993" y="1674"/>
                <a:ext cx="345" cy="282"/>
                <a:chOff x="4993" y="1674"/>
                <a:chExt cx="345" cy="282"/>
              </a:xfrm>
            </p:grpSpPr>
            <p:grpSp>
              <p:nvGrpSpPr>
                <p:cNvPr id="13548" name="Group 197"/>
                <p:cNvGrpSpPr>
                  <a:grpSpLocks/>
                </p:cNvGrpSpPr>
                <p:nvPr/>
              </p:nvGrpSpPr>
              <p:grpSpPr bwMode="auto">
                <a:xfrm>
                  <a:off x="4993" y="1833"/>
                  <a:ext cx="345" cy="123"/>
                  <a:chOff x="4993" y="1833"/>
                  <a:chExt cx="345" cy="123"/>
                </a:xfrm>
              </p:grpSpPr>
              <p:sp>
                <p:nvSpPr>
                  <p:cNvPr id="13554" name="Freeform 198"/>
                  <p:cNvSpPr>
                    <a:spLocks/>
                  </p:cNvSpPr>
                  <p:nvPr/>
                </p:nvSpPr>
                <p:spPr bwMode="auto">
                  <a:xfrm>
                    <a:off x="5140" y="1833"/>
                    <a:ext cx="198" cy="123"/>
                  </a:xfrm>
                  <a:custGeom>
                    <a:avLst/>
                    <a:gdLst>
                      <a:gd name="T0" fmla="*/ 0 w 1188"/>
                      <a:gd name="T1" fmla="*/ 0 h 738"/>
                      <a:gd name="T2" fmla="*/ 0 w 1188"/>
                      <a:gd name="T3" fmla="*/ 0 h 738"/>
                      <a:gd name="T4" fmla="*/ 1 w 1188"/>
                      <a:gd name="T5" fmla="*/ 0 h 738"/>
                      <a:gd name="T6" fmla="*/ 1 w 1188"/>
                      <a:gd name="T7" fmla="*/ 0 h 738"/>
                      <a:gd name="T8" fmla="*/ 0 w 1188"/>
                      <a:gd name="T9" fmla="*/ 0 h 738"/>
                      <a:gd name="T10" fmla="*/ 0 60000 65536"/>
                      <a:gd name="T11" fmla="*/ 0 60000 65536"/>
                      <a:gd name="T12" fmla="*/ 0 60000 65536"/>
                      <a:gd name="T13" fmla="*/ 0 60000 65536"/>
                      <a:gd name="T14" fmla="*/ 0 60000 65536"/>
                      <a:gd name="T15" fmla="*/ 0 w 1188"/>
                      <a:gd name="T16" fmla="*/ 0 h 738"/>
                      <a:gd name="T17" fmla="*/ 1188 w 1188"/>
                      <a:gd name="T18" fmla="*/ 738 h 738"/>
                    </a:gdLst>
                    <a:ahLst/>
                    <a:cxnLst>
                      <a:cxn ang="T10">
                        <a:pos x="T0" y="T1"/>
                      </a:cxn>
                      <a:cxn ang="T11">
                        <a:pos x="T2" y="T3"/>
                      </a:cxn>
                      <a:cxn ang="T12">
                        <a:pos x="T4" y="T5"/>
                      </a:cxn>
                      <a:cxn ang="T13">
                        <a:pos x="T6" y="T7"/>
                      </a:cxn>
                      <a:cxn ang="T14">
                        <a:pos x="T8" y="T9"/>
                      </a:cxn>
                    </a:cxnLst>
                    <a:rect l="T15" t="T16" r="T17" b="T18"/>
                    <a:pathLst>
                      <a:path w="1188" h="738">
                        <a:moveTo>
                          <a:pt x="0" y="225"/>
                        </a:moveTo>
                        <a:lnTo>
                          <a:pt x="0" y="738"/>
                        </a:lnTo>
                        <a:lnTo>
                          <a:pt x="1188" y="360"/>
                        </a:lnTo>
                        <a:lnTo>
                          <a:pt x="1188" y="0"/>
                        </a:lnTo>
                        <a:lnTo>
                          <a:pt x="0" y="225"/>
                        </a:lnTo>
                        <a:close/>
                      </a:path>
                    </a:pathLst>
                  </a:custGeom>
                  <a:solidFill>
                    <a:srgbClr val="A0A0A0"/>
                  </a:solidFill>
                  <a:ln w="1588">
                    <a:solidFill>
                      <a:srgbClr val="000000"/>
                    </a:solidFill>
                    <a:round/>
                    <a:headEnd/>
                    <a:tailEnd/>
                  </a:ln>
                </p:spPr>
                <p:txBody>
                  <a:bodyPr/>
                  <a:lstStyle/>
                  <a:p>
                    <a:endParaRPr lang="zh-CN" altLang="en-US"/>
                  </a:p>
                </p:txBody>
              </p:sp>
              <p:sp>
                <p:nvSpPr>
                  <p:cNvPr id="13555" name="Freeform 199"/>
                  <p:cNvSpPr>
                    <a:spLocks/>
                  </p:cNvSpPr>
                  <p:nvPr/>
                </p:nvSpPr>
                <p:spPr bwMode="auto">
                  <a:xfrm>
                    <a:off x="4993" y="1862"/>
                    <a:ext cx="147" cy="94"/>
                  </a:xfrm>
                  <a:custGeom>
                    <a:avLst/>
                    <a:gdLst>
                      <a:gd name="T0" fmla="*/ 1 w 882"/>
                      <a:gd name="T1" fmla="*/ 0 h 563"/>
                      <a:gd name="T2" fmla="*/ 1 w 882"/>
                      <a:gd name="T3" fmla="*/ 1 h 563"/>
                      <a:gd name="T4" fmla="*/ 0 w 882"/>
                      <a:gd name="T5" fmla="*/ 0 h 563"/>
                      <a:gd name="T6" fmla="*/ 0 w 882"/>
                      <a:gd name="T7" fmla="*/ 0 h 563"/>
                      <a:gd name="T8" fmla="*/ 1 w 882"/>
                      <a:gd name="T9" fmla="*/ 0 h 563"/>
                      <a:gd name="T10" fmla="*/ 0 60000 65536"/>
                      <a:gd name="T11" fmla="*/ 0 60000 65536"/>
                      <a:gd name="T12" fmla="*/ 0 60000 65536"/>
                      <a:gd name="T13" fmla="*/ 0 60000 65536"/>
                      <a:gd name="T14" fmla="*/ 0 60000 65536"/>
                      <a:gd name="T15" fmla="*/ 0 w 882"/>
                      <a:gd name="T16" fmla="*/ 0 h 563"/>
                      <a:gd name="T17" fmla="*/ 882 w 882"/>
                      <a:gd name="T18" fmla="*/ 563 h 563"/>
                    </a:gdLst>
                    <a:ahLst/>
                    <a:cxnLst>
                      <a:cxn ang="T10">
                        <a:pos x="T0" y="T1"/>
                      </a:cxn>
                      <a:cxn ang="T11">
                        <a:pos x="T2" y="T3"/>
                      </a:cxn>
                      <a:cxn ang="T12">
                        <a:pos x="T4" y="T5"/>
                      </a:cxn>
                      <a:cxn ang="T13">
                        <a:pos x="T6" y="T7"/>
                      </a:cxn>
                      <a:cxn ang="T14">
                        <a:pos x="T8" y="T9"/>
                      </a:cxn>
                    </a:cxnLst>
                    <a:rect l="T15" t="T16" r="T17" b="T18"/>
                    <a:pathLst>
                      <a:path w="882" h="563">
                        <a:moveTo>
                          <a:pt x="882" y="50"/>
                        </a:moveTo>
                        <a:lnTo>
                          <a:pt x="882" y="563"/>
                        </a:lnTo>
                        <a:lnTo>
                          <a:pt x="0" y="436"/>
                        </a:lnTo>
                        <a:lnTo>
                          <a:pt x="0" y="0"/>
                        </a:lnTo>
                        <a:lnTo>
                          <a:pt x="882" y="50"/>
                        </a:lnTo>
                        <a:close/>
                      </a:path>
                    </a:pathLst>
                  </a:custGeom>
                  <a:solidFill>
                    <a:srgbClr val="808080"/>
                  </a:solidFill>
                  <a:ln w="1588">
                    <a:solidFill>
                      <a:srgbClr val="000000"/>
                    </a:solidFill>
                    <a:round/>
                    <a:headEnd/>
                    <a:tailEnd/>
                  </a:ln>
                </p:spPr>
                <p:txBody>
                  <a:bodyPr/>
                  <a:lstStyle/>
                  <a:p>
                    <a:endParaRPr lang="zh-CN" altLang="en-US"/>
                  </a:p>
                </p:txBody>
              </p:sp>
              <p:sp>
                <p:nvSpPr>
                  <p:cNvPr id="13556" name="Freeform 200"/>
                  <p:cNvSpPr>
                    <a:spLocks/>
                  </p:cNvSpPr>
                  <p:nvPr/>
                </p:nvSpPr>
                <p:spPr bwMode="auto">
                  <a:xfrm>
                    <a:off x="4993" y="1833"/>
                    <a:ext cx="345" cy="38"/>
                  </a:xfrm>
                  <a:custGeom>
                    <a:avLst/>
                    <a:gdLst>
                      <a:gd name="T0" fmla="*/ 0 w 2070"/>
                      <a:gd name="T1" fmla="*/ 0 h 225"/>
                      <a:gd name="T2" fmla="*/ 1 w 2070"/>
                      <a:gd name="T3" fmla="*/ 0 h 225"/>
                      <a:gd name="T4" fmla="*/ 1 w 2070"/>
                      <a:gd name="T5" fmla="*/ 0 h 225"/>
                      <a:gd name="T6" fmla="*/ 1 w 2070"/>
                      <a:gd name="T7" fmla="*/ 0 h 225"/>
                      <a:gd name="T8" fmla="*/ 0 w 2070"/>
                      <a:gd name="T9" fmla="*/ 0 h 225"/>
                      <a:gd name="T10" fmla="*/ 0 60000 65536"/>
                      <a:gd name="T11" fmla="*/ 0 60000 65536"/>
                      <a:gd name="T12" fmla="*/ 0 60000 65536"/>
                      <a:gd name="T13" fmla="*/ 0 60000 65536"/>
                      <a:gd name="T14" fmla="*/ 0 60000 65536"/>
                      <a:gd name="T15" fmla="*/ 0 w 2070"/>
                      <a:gd name="T16" fmla="*/ 0 h 225"/>
                      <a:gd name="T17" fmla="*/ 2070 w 2070"/>
                      <a:gd name="T18" fmla="*/ 225 h 225"/>
                    </a:gdLst>
                    <a:ahLst/>
                    <a:cxnLst>
                      <a:cxn ang="T10">
                        <a:pos x="T0" y="T1"/>
                      </a:cxn>
                      <a:cxn ang="T11">
                        <a:pos x="T2" y="T3"/>
                      </a:cxn>
                      <a:cxn ang="T12">
                        <a:pos x="T4" y="T5"/>
                      </a:cxn>
                      <a:cxn ang="T13">
                        <a:pos x="T6" y="T7"/>
                      </a:cxn>
                      <a:cxn ang="T14">
                        <a:pos x="T8" y="T9"/>
                      </a:cxn>
                    </a:cxnLst>
                    <a:rect l="T15" t="T16" r="T17" b="T18"/>
                    <a:pathLst>
                      <a:path w="2070" h="225">
                        <a:moveTo>
                          <a:pt x="0" y="175"/>
                        </a:moveTo>
                        <a:lnTo>
                          <a:pt x="892" y="225"/>
                        </a:lnTo>
                        <a:lnTo>
                          <a:pt x="2070" y="0"/>
                        </a:lnTo>
                        <a:lnTo>
                          <a:pt x="1202" y="0"/>
                        </a:lnTo>
                        <a:lnTo>
                          <a:pt x="0" y="175"/>
                        </a:lnTo>
                        <a:close/>
                      </a:path>
                    </a:pathLst>
                  </a:custGeom>
                  <a:solidFill>
                    <a:srgbClr val="C0C0C0"/>
                  </a:solidFill>
                  <a:ln w="1588">
                    <a:solidFill>
                      <a:srgbClr val="000000"/>
                    </a:solidFill>
                    <a:round/>
                    <a:headEnd/>
                    <a:tailEnd/>
                  </a:ln>
                </p:spPr>
                <p:txBody>
                  <a:bodyPr/>
                  <a:lstStyle/>
                  <a:p>
                    <a:endParaRPr lang="zh-CN" altLang="en-US"/>
                  </a:p>
                </p:txBody>
              </p:sp>
            </p:grpSp>
            <p:sp>
              <p:nvSpPr>
                <p:cNvPr id="13549" name="Freeform 201"/>
                <p:cNvSpPr>
                  <a:spLocks/>
                </p:cNvSpPr>
                <p:nvPr/>
              </p:nvSpPr>
              <p:spPr bwMode="auto">
                <a:xfrm>
                  <a:off x="5105" y="1823"/>
                  <a:ext cx="126" cy="35"/>
                </a:xfrm>
                <a:custGeom>
                  <a:avLst/>
                  <a:gdLst>
                    <a:gd name="T0" fmla="*/ 0 w 751"/>
                    <a:gd name="T1" fmla="*/ 0 h 210"/>
                    <a:gd name="T2" fmla="*/ 0 w 751"/>
                    <a:gd name="T3" fmla="*/ 0 h 210"/>
                    <a:gd name="T4" fmla="*/ 0 w 751"/>
                    <a:gd name="T5" fmla="*/ 0 h 210"/>
                    <a:gd name="T6" fmla="*/ 1 w 751"/>
                    <a:gd name="T7" fmla="*/ 0 h 210"/>
                    <a:gd name="T8" fmla="*/ 1 w 751"/>
                    <a:gd name="T9" fmla="*/ 0 h 210"/>
                    <a:gd name="T10" fmla="*/ 0 w 751"/>
                    <a:gd name="T11" fmla="*/ 0 h 210"/>
                    <a:gd name="T12" fmla="*/ 0 60000 65536"/>
                    <a:gd name="T13" fmla="*/ 0 60000 65536"/>
                    <a:gd name="T14" fmla="*/ 0 60000 65536"/>
                    <a:gd name="T15" fmla="*/ 0 60000 65536"/>
                    <a:gd name="T16" fmla="*/ 0 60000 65536"/>
                    <a:gd name="T17" fmla="*/ 0 60000 65536"/>
                    <a:gd name="T18" fmla="*/ 0 w 751"/>
                    <a:gd name="T19" fmla="*/ 0 h 210"/>
                    <a:gd name="T20" fmla="*/ 751 w 751"/>
                    <a:gd name="T21" fmla="*/ 210 h 210"/>
                  </a:gdLst>
                  <a:ahLst/>
                  <a:cxnLst>
                    <a:cxn ang="T12">
                      <a:pos x="T0" y="T1"/>
                    </a:cxn>
                    <a:cxn ang="T13">
                      <a:pos x="T2" y="T3"/>
                    </a:cxn>
                    <a:cxn ang="T14">
                      <a:pos x="T4" y="T5"/>
                    </a:cxn>
                    <a:cxn ang="T15">
                      <a:pos x="T6" y="T7"/>
                    </a:cxn>
                    <a:cxn ang="T16">
                      <a:pos x="T8" y="T9"/>
                    </a:cxn>
                    <a:cxn ang="T17">
                      <a:pos x="T10" y="T11"/>
                    </a:cxn>
                  </a:cxnLst>
                  <a:rect l="T18" t="T19" r="T20" b="T21"/>
                  <a:pathLst>
                    <a:path w="751" h="210">
                      <a:moveTo>
                        <a:pt x="0" y="120"/>
                      </a:moveTo>
                      <a:lnTo>
                        <a:pt x="0" y="188"/>
                      </a:lnTo>
                      <a:lnTo>
                        <a:pt x="351" y="210"/>
                      </a:lnTo>
                      <a:lnTo>
                        <a:pt x="751" y="135"/>
                      </a:lnTo>
                      <a:lnTo>
                        <a:pt x="751" y="0"/>
                      </a:lnTo>
                      <a:lnTo>
                        <a:pt x="0" y="120"/>
                      </a:lnTo>
                      <a:close/>
                    </a:path>
                  </a:pathLst>
                </a:custGeom>
                <a:solidFill>
                  <a:srgbClr val="606060"/>
                </a:solidFill>
                <a:ln w="1588">
                  <a:solidFill>
                    <a:srgbClr val="000000"/>
                  </a:solidFill>
                  <a:round/>
                  <a:headEnd/>
                  <a:tailEnd/>
                </a:ln>
              </p:spPr>
              <p:txBody>
                <a:bodyPr/>
                <a:lstStyle/>
                <a:p>
                  <a:endParaRPr lang="zh-CN" altLang="en-US"/>
                </a:p>
              </p:txBody>
            </p:sp>
            <p:grpSp>
              <p:nvGrpSpPr>
                <p:cNvPr id="13550" name="Group 202"/>
                <p:cNvGrpSpPr>
                  <a:grpSpLocks/>
                </p:cNvGrpSpPr>
                <p:nvPr/>
              </p:nvGrpSpPr>
              <p:grpSpPr bwMode="auto">
                <a:xfrm>
                  <a:off x="5020" y="1674"/>
                  <a:ext cx="279" cy="176"/>
                  <a:chOff x="5020" y="1674"/>
                  <a:chExt cx="279" cy="176"/>
                </a:xfrm>
              </p:grpSpPr>
              <p:sp>
                <p:nvSpPr>
                  <p:cNvPr id="13551" name="Freeform 203"/>
                  <p:cNvSpPr>
                    <a:spLocks/>
                  </p:cNvSpPr>
                  <p:nvPr/>
                </p:nvSpPr>
                <p:spPr bwMode="auto">
                  <a:xfrm>
                    <a:off x="5139" y="1674"/>
                    <a:ext cx="160" cy="172"/>
                  </a:xfrm>
                  <a:custGeom>
                    <a:avLst/>
                    <a:gdLst>
                      <a:gd name="T0" fmla="*/ 0 w 960"/>
                      <a:gd name="T1" fmla="*/ 1 h 1031"/>
                      <a:gd name="T2" fmla="*/ 0 w 960"/>
                      <a:gd name="T3" fmla="*/ 0 h 1031"/>
                      <a:gd name="T4" fmla="*/ 1 w 960"/>
                      <a:gd name="T5" fmla="*/ 0 h 1031"/>
                      <a:gd name="T6" fmla="*/ 1 w 960"/>
                      <a:gd name="T7" fmla="*/ 1 h 1031"/>
                      <a:gd name="T8" fmla="*/ 0 w 960"/>
                      <a:gd name="T9" fmla="*/ 1 h 1031"/>
                      <a:gd name="T10" fmla="*/ 0 60000 65536"/>
                      <a:gd name="T11" fmla="*/ 0 60000 65536"/>
                      <a:gd name="T12" fmla="*/ 0 60000 65536"/>
                      <a:gd name="T13" fmla="*/ 0 60000 65536"/>
                      <a:gd name="T14" fmla="*/ 0 60000 65536"/>
                      <a:gd name="T15" fmla="*/ 0 w 960"/>
                      <a:gd name="T16" fmla="*/ 0 h 1031"/>
                      <a:gd name="T17" fmla="*/ 960 w 960"/>
                      <a:gd name="T18" fmla="*/ 1031 h 1031"/>
                    </a:gdLst>
                    <a:ahLst/>
                    <a:cxnLst>
                      <a:cxn ang="T10">
                        <a:pos x="T0" y="T1"/>
                      </a:cxn>
                      <a:cxn ang="T11">
                        <a:pos x="T2" y="T3"/>
                      </a:cxn>
                      <a:cxn ang="T12">
                        <a:pos x="T4" y="T5"/>
                      </a:cxn>
                      <a:cxn ang="T13">
                        <a:pos x="T6" y="T7"/>
                      </a:cxn>
                      <a:cxn ang="T14">
                        <a:pos x="T8" y="T9"/>
                      </a:cxn>
                    </a:cxnLst>
                    <a:rect l="T15" t="T16" r="T17" b="T18"/>
                    <a:pathLst>
                      <a:path w="960" h="1031">
                        <a:moveTo>
                          <a:pt x="135" y="1031"/>
                        </a:moveTo>
                        <a:lnTo>
                          <a:pt x="0" y="33"/>
                        </a:lnTo>
                        <a:lnTo>
                          <a:pt x="827" y="0"/>
                        </a:lnTo>
                        <a:lnTo>
                          <a:pt x="960" y="889"/>
                        </a:lnTo>
                        <a:lnTo>
                          <a:pt x="135" y="1031"/>
                        </a:lnTo>
                        <a:close/>
                      </a:path>
                    </a:pathLst>
                  </a:custGeom>
                  <a:solidFill>
                    <a:srgbClr val="A0A0A0"/>
                  </a:solidFill>
                  <a:ln w="1588">
                    <a:solidFill>
                      <a:srgbClr val="000000"/>
                    </a:solidFill>
                    <a:round/>
                    <a:headEnd/>
                    <a:tailEnd/>
                  </a:ln>
                </p:spPr>
                <p:txBody>
                  <a:bodyPr/>
                  <a:lstStyle/>
                  <a:p>
                    <a:endParaRPr lang="zh-CN" altLang="en-US"/>
                  </a:p>
                </p:txBody>
              </p:sp>
              <p:sp>
                <p:nvSpPr>
                  <p:cNvPr id="13552" name="Freeform 204"/>
                  <p:cNvSpPr>
                    <a:spLocks/>
                  </p:cNvSpPr>
                  <p:nvPr/>
                </p:nvSpPr>
                <p:spPr bwMode="auto">
                  <a:xfrm>
                    <a:off x="5020" y="1679"/>
                    <a:ext cx="141" cy="171"/>
                  </a:xfrm>
                  <a:custGeom>
                    <a:avLst/>
                    <a:gdLst>
                      <a:gd name="T0" fmla="*/ 0 w 850"/>
                      <a:gd name="T1" fmla="*/ 0 h 1026"/>
                      <a:gd name="T2" fmla="*/ 0 w 850"/>
                      <a:gd name="T3" fmla="*/ 0 h 1026"/>
                      <a:gd name="T4" fmla="*/ 0 w 850"/>
                      <a:gd name="T5" fmla="*/ 1 h 1026"/>
                      <a:gd name="T6" fmla="*/ 1 w 850"/>
                      <a:gd name="T7" fmla="*/ 1 h 1026"/>
                      <a:gd name="T8" fmla="*/ 0 w 850"/>
                      <a:gd name="T9" fmla="*/ 0 h 1026"/>
                      <a:gd name="T10" fmla="*/ 0 60000 65536"/>
                      <a:gd name="T11" fmla="*/ 0 60000 65536"/>
                      <a:gd name="T12" fmla="*/ 0 60000 65536"/>
                      <a:gd name="T13" fmla="*/ 0 60000 65536"/>
                      <a:gd name="T14" fmla="*/ 0 60000 65536"/>
                      <a:gd name="T15" fmla="*/ 0 w 850"/>
                      <a:gd name="T16" fmla="*/ 0 h 1026"/>
                      <a:gd name="T17" fmla="*/ 850 w 850"/>
                      <a:gd name="T18" fmla="*/ 1026 h 1026"/>
                    </a:gdLst>
                    <a:ahLst/>
                    <a:cxnLst>
                      <a:cxn ang="T10">
                        <a:pos x="T0" y="T1"/>
                      </a:cxn>
                      <a:cxn ang="T11">
                        <a:pos x="T2" y="T3"/>
                      </a:cxn>
                      <a:cxn ang="T12">
                        <a:pos x="T4" y="T5"/>
                      </a:cxn>
                      <a:cxn ang="T13">
                        <a:pos x="T6" y="T7"/>
                      </a:cxn>
                      <a:cxn ang="T14">
                        <a:pos x="T8" y="T9"/>
                      </a:cxn>
                    </a:cxnLst>
                    <a:rect l="T15" t="T16" r="T17" b="T18"/>
                    <a:pathLst>
                      <a:path w="850" h="1026">
                        <a:moveTo>
                          <a:pt x="715" y="0"/>
                        </a:moveTo>
                        <a:lnTo>
                          <a:pt x="0" y="228"/>
                        </a:lnTo>
                        <a:lnTo>
                          <a:pt x="102" y="1026"/>
                        </a:lnTo>
                        <a:lnTo>
                          <a:pt x="850" y="1000"/>
                        </a:lnTo>
                        <a:lnTo>
                          <a:pt x="715" y="0"/>
                        </a:lnTo>
                        <a:close/>
                      </a:path>
                    </a:pathLst>
                  </a:custGeom>
                  <a:solidFill>
                    <a:srgbClr val="808080"/>
                  </a:solidFill>
                  <a:ln w="1588">
                    <a:solidFill>
                      <a:srgbClr val="000000"/>
                    </a:solidFill>
                    <a:round/>
                    <a:headEnd/>
                    <a:tailEnd/>
                  </a:ln>
                </p:spPr>
                <p:txBody>
                  <a:bodyPr/>
                  <a:lstStyle/>
                  <a:p>
                    <a:endParaRPr lang="zh-CN" altLang="en-US"/>
                  </a:p>
                </p:txBody>
              </p:sp>
              <p:sp>
                <p:nvSpPr>
                  <p:cNvPr id="13553" name="Freeform 205"/>
                  <p:cNvSpPr>
                    <a:spLocks/>
                  </p:cNvSpPr>
                  <p:nvPr/>
                </p:nvSpPr>
                <p:spPr bwMode="auto">
                  <a:xfrm>
                    <a:off x="5166" y="1691"/>
                    <a:ext cx="115" cy="129"/>
                  </a:xfrm>
                  <a:custGeom>
                    <a:avLst/>
                    <a:gdLst>
                      <a:gd name="T0" fmla="*/ 0 w 689"/>
                      <a:gd name="T1" fmla="*/ 0 h 778"/>
                      <a:gd name="T2" fmla="*/ 0 w 689"/>
                      <a:gd name="T3" fmla="*/ 0 h 778"/>
                      <a:gd name="T4" fmla="*/ 1 w 689"/>
                      <a:gd name="T5" fmla="*/ 0 h 778"/>
                      <a:gd name="T6" fmla="*/ 1 w 689"/>
                      <a:gd name="T7" fmla="*/ 0 h 778"/>
                      <a:gd name="T8" fmla="*/ 0 w 689"/>
                      <a:gd name="T9" fmla="*/ 0 h 778"/>
                      <a:gd name="T10" fmla="*/ 0 60000 65536"/>
                      <a:gd name="T11" fmla="*/ 0 60000 65536"/>
                      <a:gd name="T12" fmla="*/ 0 60000 65536"/>
                      <a:gd name="T13" fmla="*/ 0 60000 65536"/>
                      <a:gd name="T14" fmla="*/ 0 60000 65536"/>
                      <a:gd name="T15" fmla="*/ 0 w 689"/>
                      <a:gd name="T16" fmla="*/ 0 h 778"/>
                      <a:gd name="T17" fmla="*/ 689 w 689"/>
                      <a:gd name="T18" fmla="*/ 778 h 778"/>
                    </a:gdLst>
                    <a:ahLst/>
                    <a:cxnLst>
                      <a:cxn ang="T10">
                        <a:pos x="T0" y="T1"/>
                      </a:cxn>
                      <a:cxn ang="T11">
                        <a:pos x="T2" y="T3"/>
                      </a:cxn>
                      <a:cxn ang="T12">
                        <a:pos x="T4" y="T5"/>
                      </a:cxn>
                      <a:cxn ang="T13">
                        <a:pos x="T6" y="T7"/>
                      </a:cxn>
                      <a:cxn ang="T14">
                        <a:pos x="T8" y="T9"/>
                      </a:cxn>
                    </a:cxnLst>
                    <a:rect l="T15" t="T16" r="T17" b="T18"/>
                    <a:pathLst>
                      <a:path w="689" h="778">
                        <a:moveTo>
                          <a:pt x="0" y="36"/>
                        </a:moveTo>
                        <a:lnTo>
                          <a:pt x="98" y="778"/>
                        </a:lnTo>
                        <a:lnTo>
                          <a:pt x="689" y="689"/>
                        </a:lnTo>
                        <a:lnTo>
                          <a:pt x="587" y="0"/>
                        </a:lnTo>
                        <a:lnTo>
                          <a:pt x="0" y="36"/>
                        </a:lnTo>
                        <a:close/>
                      </a:path>
                    </a:pathLst>
                  </a:custGeom>
                  <a:solidFill>
                    <a:srgbClr val="00C0C0"/>
                  </a:solidFill>
                  <a:ln w="1588">
                    <a:solidFill>
                      <a:srgbClr val="000000"/>
                    </a:solidFill>
                    <a:round/>
                    <a:headEnd/>
                    <a:tailEnd/>
                  </a:ln>
                </p:spPr>
                <p:txBody>
                  <a:bodyPr/>
                  <a:lstStyle/>
                  <a:p>
                    <a:endParaRPr lang="zh-CN" altLang="en-US"/>
                  </a:p>
                </p:txBody>
              </p:sp>
            </p:grpSp>
          </p:grpSp>
          <p:grpSp>
            <p:nvGrpSpPr>
              <p:cNvPr id="13540" name="Group 206"/>
              <p:cNvGrpSpPr>
                <a:grpSpLocks/>
              </p:cNvGrpSpPr>
              <p:nvPr/>
            </p:nvGrpSpPr>
            <p:grpSpPr bwMode="auto">
              <a:xfrm>
                <a:off x="5212" y="1846"/>
                <a:ext cx="113" cy="80"/>
                <a:chOff x="5212" y="1846"/>
                <a:chExt cx="113" cy="80"/>
              </a:xfrm>
            </p:grpSpPr>
            <p:sp>
              <p:nvSpPr>
                <p:cNvPr id="13541" name="Freeform 207"/>
                <p:cNvSpPr>
                  <a:spLocks/>
                </p:cNvSpPr>
                <p:nvPr/>
              </p:nvSpPr>
              <p:spPr bwMode="auto">
                <a:xfrm>
                  <a:off x="5212" y="1846"/>
                  <a:ext cx="112" cy="80"/>
                </a:xfrm>
                <a:custGeom>
                  <a:avLst/>
                  <a:gdLst>
                    <a:gd name="T0" fmla="*/ 0 w 674"/>
                    <a:gd name="T1" fmla="*/ 0 h 482"/>
                    <a:gd name="T2" fmla="*/ 0 w 674"/>
                    <a:gd name="T3" fmla="*/ 0 h 482"/>
                    <a:gd name="T4" fmla="*/ 0 w 674"/>
                    <a:gd name="T5" fmla="*/ 0 h 482"/>
                    <a:gd name="T6" fmla="*/ 0 w 674"/>
                    <a:gd name="T7" fmla="*/ 0 h 482"/>
                    <a:gd name="T8" fmla="*/ 0 w 674"/>
                    <a:gd name="T9" fmla="*/ 0 h 482"/>
                    <a:gd name="T10" fmla="*/ 0 60000 65536"/>
                    <a:gd name="T11" fmla="*/ 0 60000 65536"/>
                    <a:gd name="T12" fmla="*/ 0 60000 65536"/>
                    <a:gd name="T13" fmla="*/ 0 60000 65536"/>
                    <a:gd name="T14" fmla="*/ 0 60000 65536"/>
                    <a:gd name="T15" fmla="*/ 0 w 674"/>
                    <a:gd name="T16" fmla="*/ 0 h 482"/>
                    <a:gd name="T17" fmla="*/ 674 w 674"/>
                    <a:gd name="T18" fmla="*/ 482 h 482"/>
                  </a:gdLst>
                  <a:ahLst/>
                  <a:cxnLst>
                    <a:cxn ang="T10">
                      <a:pos x="T0" y="T1"/>
                    </a:cxn>
                    <a:cxn ang="T11">
                      <a:pos x="T2" y="T3"/>
                    </a:cxn>
                    <a:cxn ang="T12">
                      <a:pos x="T4" y="T5"/>
                    </a:cxn>
                    <a:cxn ang="T13">
                      <a:pos x="T6" y="T7"/>
                    </a:cxn>
                    <a:cxn ang="T14">
                      <a:pos x="T8" y="T9"/>
                    </a:cxn>
                  </a:cxnLst>
                  <a:rect l="T15" t="T16" r="T17" b="T18"/>
                  <a:pathLst>
                    <a:path w="674" h="482">
                      <a:moveTo>
                        <a:pt x="674" y="0"/>
                      </a:moveTo>
                      <a:lnTo>
                        <a:pt x="0" y="143"/>
                      </a:lnTo>
                      <a:lnTo>
                        <a:pt x="0" y="482"/>
                      </a:lnTo>
                      <a:lnTo>
                        <a:pt x="674" y="271"/>
                      </a:lnTo>
                      <a:lnTo>
                        <a:pt x="674" y="0"/>
                      </a:lnTo>
                      <a:close/>
                    </a:path>
                  </a:pathLst>
                </a:custGeom>
                <a:solidFill>
                  <a:srgbClr val="404040"/>
                </a:solidFill>
                <a:ln w="1588">
                  <a:solidFill>
                    <a:srgbClr val="000000"/>
                  </a:solidFill>
                  <a:round/>
                  <a:headEnd/>
                  <a:tailEnd/>
                </a:ln>
              </p:spPr>
              <p:txBody>
                <a:bodyPr/>
                <a:lstStyle/>
                <a:p>
                  <a:endParaRPr lang="zh-CN" altLang="en-US"/>
                </a:p>
              </p:txBody>
            </p:sp>
            <p:sp>
              <p:nvSpPr>
                <p:cNvPr id="13542" name="Line 208"/>
                <p:cNvSpPr>
                  <a:spLocks noChangeShapeType="1"/>
                </p:cNvSpPr>
                <p:nvPr/>
              </p:nvSpPr>
              <p:spPr bwMode="auto">
                <a:xfrm flipV="1">
                  <a:off x="5286" y="1866"/>
                  <a:ext cx="30" cy="7"/>
                </a:xfrm>
                <a:prstGeom prst="line">
                  <a:avLst/>
                </a:prstGeom>
                <a:noFill/>
                <a:ln w="9525">
                  <a:solidFill>
                    <a:srgbClr val="000000"/>
                  </a:solidFill>
                  <a:round/>
                  <a:headEnd/>
                  <a:tailEnd/>
                </a:ln>
              </p:spPr>
              <p:txBody>
                <a:bodyPr/>
                <a:lstStyle/>
                <a:p>
                  <a:endParaRPr lang="zh-CN" altLang="en-US"/>
                </a:p>
              </p:txBody>
            </p:sp>
            <p:sp>
              <p:nvSpPr>
                <p:cNvPr id="13543" name="Line 209"/>
                <p:cNvSpPr>
                  <a:spLocks noChangeShapeType="1"/>
                </p:cNvSpPr>
                <p:nvPr/>
              </p:nvSpPr>
              <p:spPr bwMode="auto">
                <a:xfrm flipH="1">
                  <a:off x="5231" y="1876"/>
                  <a:ext cx="39" cy="9"/>
                </a:xfrm>
                <a:prstGeom prst="line">
                  <a:avLst/>
                </a:prstGeom>
                <a:noFill/>
                <a:ln w="9525">
                  <a:solidFill>
                    <a:srgbClr val="000000"/>
                  </a:solidFill>
                  <a:round/>
                  <a:headEnd/>
                  <a:tailEnd/>
                </a:ln>
              </p:spPr>
              <p:txBody>
                <a:bodyPr/>
                <a:lstStyle/>
                <a:p>
                  <a:endParaRPr lang="zh-CN" altLang="en-US"/>
                </a:p>
              </p:txBody>
            </p:sp>
            <p:sp>
              <p:nvSpPr>
                <p:cNvPr id="13544" name="Line 210"/>
                <p:cNvSpPr>
                  <a:spLocks noChangeShapeType="1"/>
                </p:cNvSpPr>
                <p:nvPr/>
              </p:nvSpPr>
              <p:spPr bwMode="auto">
                <a:xfrm>
                  <a:off x="5277" y="1856"/>
                  <a:ext cx="1" cy="52"/>
                </a:xfrm>
                <a:prstGeom prst="line">
                  <a:avLst/>
                </a:prstGeom>
                <a:noFill/>
                <a:ln w="1588">
                  <a:solidFill>
                    <a:srgbClr val="000000"/>
                  </a:solidFill>
                  <a:round/>
                  <a:headEnd/>
                  <a:tailEnd/>
                </a:ln>
              </p:spPr>
              <p:txBody>
                <a:bodyPr/>
                <a:lstStyle/>
                <a:p>
                  <a:endParaRPr lang="zh-CN" altLang="en-US"/>
                </a:p>
              </p:txBody>
            </p:sp>
            <p:sp>
              <p:nvSpPr>
                <p:cNvPr id="13545" name="Line 211"/>
                <p:cNvSpPr>
                  <a:spLocks noChangeShapeType="1"/>
                </p:cNvSpPr>
                <p:nvPr/>
              </p:nvSpPr>
              <p:spPr bwMode="auto">
                <a:xfrm>
                  <a:off x="5223" y="1868"/>
                  <a:ext cx="1" cy="57"/>
                </a:xfrm>
                <a:prstGeom prst="line">
                  <a:avLst/>
                </a:prstGeom>
                <a:noFill/>
                <a:ln w="1588">
                  <a:solidFill>
                    <a:srgbClr val="000000"/>
                  </a:solidFill>
                  <a:round/>
                  <a:headEnd/>
                  <a:tailEnd/>
                </a:ln>
              </p:spPr>
              <p:txBody>
                <a:bodyPr/>
                <a:lstStyle/>
                <a:p>
                  <a:endParaRPr lang="zh-CN" altLang="en-US"/>
                </a:p>
              </p:txBody>
            </p:sp>
            <p:sp>
              <p:nvSpPr>
                <p:cNvPr id="13546" name="Line 212"/>
                <p:cNvSpPr>
                  <a:spLocks noChangeShapeType="1"/>
                </p:cNvSpPr>
                <p:nvPr/>
              </p:nvSpPr>
              <p:spPr bwMode="auto">
                <a:xfrm flipH="1">
                  <a:off x="5223" y="1867"/>
                  <a:ext cx="102" cy="26"/>
                </a:xfrm>
                <a:prstGeom prst="line">
                  <a:avLst/>
                </a:prstGeom>
                <a:noFill/>
                <a:ln w="1588">
                  <a:solidFill>
                    <a:srgbClr val="000000"/>
                  </a:solidFill>
                  <a:round/>
                  <a:headEnd/>
                  <a:tailEnd/>
                </a:ln>
              </p:spPr>
              <p:txBody>
                <a:bodyPr/>
                <a:lstStyle/>
                <a:p>
                  <a:endParaRPr lang="zh-CN" altLang="en-US"/>
                </a:p>
              </p:txBody>
            </p:sp>
            <p:sp>
              <p:nvSpPr>
                <p:cNvPr id="13547" name="Line 213"/>
                <p:cNvSpPr>
                  <a:spLocks noChangeShapeType="1"/>
                </p:cNvSpPr>
                <p:nvPr/>
              </p:nvSpPr>
              <p:spPr bwMode="auto">
                <a:xfrm flipV="1">
                  <a:off x="5223" y="1860"/>
                  <a:ext cx="102" cy="23"/>
                </a:xfrm>
                <a:prstGeom prst="line">
                  <a:avLst/>
                </a:prstGeom>
                <a:noFill/>
                <a:ln w="1588">
                  <a:solidFill>
                    <a:srgbClr val="000000"/>
                  </a:solidFill>
                  <a:round/>
                  <a:headEnd/>
                  <a:tailEnd/>
                </a:ln>
              </p:spPr>
              <p:txBody>
                <a:bodyPr/>
                <a:lstStyle/>
                <a:p>
                  <a:endParaRPr lang="zh-CN" altLang="en-US"/>
                </a:p>
              </p:txBody>
            </p:sp>
          </p:grpSp>
        </p:grpSp>
        <p:grpSp>
          <p:nvGrpSpPr>
            <p:cNvPr id="13507" name="Group 214"/>
            <p:cNvGrpSpPr>
              <a:grpSpLocks/>
            </p:cNvGrpSpPr>
            <p:nvPr/>
          </p:nvGrpSpPr>
          <p:grpSpPr bwMode="auto">
            <a:xfrm>
              <a:off x="5170" y="1848"/>
              <a:ext cx="270" cy="138"/>
              <a:chOff x="5170" y="1848"/>
              <a:chExt cx="270" cy="138"/>
            </a:xfrm>
          </p:grpSpPr>
          <p:grpSp>
            <p:nvGrpSpPr>
              <p:cNvPr id="13508" name="Group 215"/>
              <p:cNvGrpSpPr>
                <a:grpSpLocks/>
              </p:cNvGrpSpPr>
              <p:nvPr/>
            </p:nvGrpSpPr>
            <p:grpSpPr bwMode="auto">
              <a:xfrm>
                <a:off x="5188" y="1923"/>
                <a:ext cx="43" cy="32"/>
                <a:chOff x="5188" y="1923"/>
                <a:chExt cx="43" cy="32"/>
              </a:xfrm>
            </p:grpSpPr>
            <p:sp>
              <p:nvSpPr>
                <p:cNvPr id="13537" name="Freeform 216"/>
                <p:cNvSpPr>
                  <a:spLocks/>
                </p:cNvSpPr>
                <p:nvPr/>
              </p:nvSpPr>
              <p:spPr bwMode="auto">
                <a:xfrm>
                  <a:off x="5188" y="1923"/>
                  <a:ext cx="12" cy="32"/>
                </a:xfrm>
                <a:custGeom>
                  <a:avLst/>
                  <a:gdLst>
                    <a:gd name="T0" fmla="*/ 0 w 75"/>
                    <a:gd name="T1" fmla="*/ 0 h 194"/>
                    <a:gd name="T2" fmla="*/ 0 w 75"/>
                    <a:gd name="T3" fmla="*/ 0 h 194"/>
                    <a:gd name="T4" fmla="*/ 0 w 75"/>
                    <a:gd name="T5" fmla="*/ 0 h 194"/>
                    <a:gd name="T6" fmla="*/ 0 w 75"/>
                    <a:gd name="T7" fmla="*/ 0 h 194"/>
                    <a:gd name="T8" fmla="*/ 0 w 75"/>
                    <a:gd name="T9" fmla="*/ 0 h 194"/>
                    <a:gd name="T10" fmla="*/ 0 60000 65536"/>
                    <a:gd name="T11" fmla="*/ 0 60000 65536"/>
                    <a:gd name="T12" fmla="*/ 0 60000 65536"/>
                    <a:gd name="T13" fmla="*/ 0 60000 65536"/>
                    <a:gd name="T14" fmla="*/ 0 60000 65536"/>
                    <a:gd name="T15" fmla="*/ 0 w 75"/>
                    <a:gd name="T16" fmla="*/ 0 h 194"/>
                    <a:gd name="T17" fmla="*/ 75 w 75"/>
                    <a:gd name="T18" fmla="*/ 194 h 194"/>
                  </a:gdLst>
                  <a:ahLst/>
                  <a:cxnLst>
                    <a:cxn ang="T10">
                      <a:pos x="T0" y="T1"/>
                    </a:cxn>
                    <a:cxn ang="T11">
                      <a:pos x="T2" y="T3"/>
                    </a:cxn>
                    <a:cxn ang="T12">
                      <a:pos x="T4" y="T5"/>
                    </a:cxn>
                    <a:cxn ang="T13">
                      <a:pos x="T6" y="T7"/>
                    </a:cxn>
                    <a:cxn ang="T14">
                      <a:pos x="T8" y="T9"/>
                    </a:cxn>
                  </a:cxnLst>
                  <a:rect l="T15" t="T16" r="T17" b="T18"/>
                  <a:pathLst>
                    <a:path w="75" h="194">
                      <a:moveTo>
                        <a:pt x="23" y="0"/>
                      </a:moveTo>
                      <a:lnTo>
                        <a:pt x="0" y="183"/>
                      </a:lnTo>
                      <a:lnTo>
                        <a:pt x="55" y="194"/>
                      </a:lnTo>
                      <a:lnTo>
                        <a:pt x="75" y="8"/>
                      </a:lnTo>
                      <a:lnTo>
                        <a:pt x="23" y="0"/>
                      </a:lnTo>
                      <a:close/>
                    </a:path>
                  </a:pathLst>
                </a:custGeom>
                <a:solidFill>
                  <a:srgbClr val="606060"/>
                </a:solidFill>
                <a:ln w="1588">
                  <a:solidFill>
                    <a:srgbClr val="000000"/>
                  </a:solidFill>
                  <a:round/>
                  <a:headEnd/>
                  <a:tailEnd/>
                </a:ln>
              </p:spPr>
              <p:txBody>
                <a:bodyPr/>
                <a:lstStyle/>
                <a:p>
                  <a:endParaRPr lang="zh-CN" altLang="en-US"/>
                </a:p>
              </p:txBody>
            </p:sp>
            <p:sp>
              <p:nvSpPr>
                <p:cNvPr id="13538" name="Freeform 217"/>
                <p:cNvSpPr>
                  <a:spLocks/>
                </p:cNvSpPr>
                <p:nvPr/>
              </p:nvSpPr>
              <p:spPr bwMode="auto">
                <a:xfrm>
                  <a:off x="5197" y="1927"/>
                  <a:ext cx="34" cy="28"/>
                </a:xfrm>
                <a:custGeom>
                  <a:avLst/>
                  <a:gdLst>
                    <a:gd name="T0" fmla="*/ 0 w 206"/>
                    <a:gd name="T1" fmla="*/ 0 h 168"/>
                    <a:gd name="T2" fmla="*/ 0 w 206"/>
                    <a:gd name="T3" fmla="*/ 0 h 168"/>
                    <a:gd name="T4" fmla="*/ 0 w 206"/>
                    <a:gd name="T5" fmla="*/ 0 h 168"/>
                    <a:gd name="T6" fmla="*/ 0 w 206"/>
                    <a:gd name="T7" fmla="*/ 0 h 168"/>
                    <a:gd name="T8" fmla="*/ 0 w 206"/>
                    <a:gd name="T9" fmla="*/ 0 h 168"/>
                    <a:gd name="T10" fmla="*/ 0 w 206"/>
                    <a:gd name="T11" fmla="*/ 0 h 168"/>
                    <a:gd name="T12" fmla="*/ 0 w 206"/>
                    <a:gd name="T13" fmla="*/ 0 h 168"/>
                    <a:gd name="T14" fmla="*/ 0 60000 65536"/>
                    <a:gd name="T15" fmla="*/ 0 60000 65536"/>
                    <a:gd name="T16" fmla="*/ 0 60000 65536"/>
                    <a:gd name="T17" fmla="*/ 0 60000 65536"/>
                    <a:gd name="T18" fmla="*/ 0 60000 65536"/>
                    <a:gd name="T19" fmla="*/ 0 60000 65536"/>
                    <a:gd name="T20" fmla="*/ 0 60000 65536"/>
                    <a:gd name="T21" fmla="*/ 0 w 206"/>
                    <a:gd name="T22" fmla="*/ 0 h 168"/>
                    <a:gd name="T23" fmla="*/ 206 w 206"/>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8">
                      <a:moveTo>
                        <a:pt x="17" y="5"/>
                      </a:moveTo>
                      <a:lnTo>
                        <a:pt x="0" y="168"/>
                      </a:lnTo>
                      <a:lnTo>
                        <a:pt x="206" y="84"/>
                      </a:lnTo>
                      <a:lnTo>
                        <a:pt x="126" y="58"/>
                      </a:lnTo>
                      <a:lnTo>
                        <a:pt x="52" y="97"/>
                      </a:lnTo>
                      <a:lnTo>
                        <a:pt x="75" y="0"/>
                      </a:lnTo>
                      <a:lnTo>
                        <a:pt x="17" y="5"/>
                      </a:lnTo>
                      <a:close/>
                    </a:path>
                  </a:pathLst>
                </a:custGeom>
                <a:solidFill>
                  <a:srgbClr val="404040"/>
                </a:solidFill>
                <a:ln w="1588">
                  <a:solidFill>
                    <a:srgbClr val="000000"/>
                  </a:solidFill>
                  <a:round/>
                  <a:headEnd/>
                  <a:tailEnd/>
                </a:ln>
              </p:spPr>
              <p:txBody>
                <a:bodyPr/>
                <a:lstStyle/>
                <a:p>
                  <a:endParaRPr lang="zh-CN" altLang="en-US"/>
                </a:p>
              </p:txBody>
            </p:sp>
          </p:grpSp>
          <p:grpSp>
            <p:nvGrpSpPr>
              <p:cNvPr id="13509" name="Group 218"/>
              <p:cNvGrpSpPr>
                <a:grpSpLocks/>
              </p:cNvGrpSpPr>
              <p:nvPr/>
            </p:nvGrpSpPr>
            <p:grpSpPr bwMode="auto">
              <a:xfrm>
                <a:off x="5170" y="1848"/>
                <a:ext cx="270" cy="138"/>
                <a:chOff x="5170" y="1848"/>
                <a:chExt cx="270" cy="138"/>
              </a:xfrm>
            </p:grpSpPr>
            <p:sp>
              <p:nvSpPr>
                <p:cNvPr id="13510" name="Freeform 219"/>
                <p:cNvSpPr>
                  <a:spLocks/>
                </p:cNvSpPr>
                <p:nvPr/>
              </p:nvSpPr>
              <p:spPr bwMode="auto">
                <a:xfrm>
                  <a:off x="5175" y="1848"/>
                  <a:ext cx="264" cy="122"/>
                </a:xfrm>
                <a:custGeom>
                  <a:avLst/>
                  <a:gdLst>
                    <a:gd name="T0" fmla="*/ 0 w 1583"/>
                    <a:gd name="T1" fmla="*/ 0 h 729"/>
                    <a:gd name="T2" fmla="*/ 1 w 1583"/>
                    <a:gd name="T3" fmla="*/ 1 h 729"/>
                    <a:gd name="T4" fmla="*/ 1 w 1583"/>
                    <a:gd name="T5" fmla="*/ 0 h 729"/>
                    <a:gd name="T6" fmla="*/ 1 w 1583"/>
                    <a:gd name="T7" fmla="*/ 0 h 729"/>
                    <a:gd name="T8" fmla="*/ 0 w 1583"/>
                    <a:gd name="T9" fmla="*/ 0 h 729"/>
                    <a:gd name="T10" fmla="*/ 0 60000 65536"/>
                    <a:gd name="T11" fmla="*/ 0 60000 65536"/>
                    <a:gd name="T12" fmla="*/ 0 60000 65536"/>
                    <a:gd name="T13" fmla="*/ 0 60000 65536"/>
                    <a:gd name="T14" fmla="*/ 0 60000 65536"/>
                    <a:gd name="T15" fmla="*/ 0 w 1583"/>
                    <a:gd name="T16" fmla="*/ 0 h 729"/>
                    <a:gd name="T17" fmla="*/ 1583 w 1583"/>
                    <a:gd name="T18" fmla="*/ 729 h 729"/>
                  </a:gdLst>
                  <a:ahLst/>
                  <a:cxnLst>
                    <a:cxn ang="T10">
                      <a:pos x="T0" y="T1"/>
                    </a:cxn>
                    <a:cxn ang="T11">
                      <a:pos x="T2" y="T3"/>
                    </a:cxn>
                    <a:cxn ang="T12">
                      <a:pos x="T4" y="T5"/>
                    </a:cxn>
                    <a:cxn ang="T13">
                      <a:pos x="T6" y="T7"/>
                    </a:cxn>
                    <a:cxn ang="T14">
                      <a:pos x="T8" y="T9"/>
                    </a:cxn>
                  </a:cxnLst>
                  <a:rect l="T15" t="T16" r="T17" b="T18"/>
                  <a:pathLst>
                    <a:path w="1583" h="729">
                      <a:moveTo>
                        <a:pt x="0" y="309"/>
                      </a:moveTo>
                      <a:lnTo>
                        <a:pt x="759" y="729"/>
                      </a:lnTo>
                      <a:lnTo>
                        <a:pt x="1583" y="318"/>
                      </a:lnTo>
                      <a:lnTo>
                        <a:pt x="951" y="0"/>
                      </a:lnTo>
                      <a:lnTo>
                        <a:pt x="0" y="309"/>
                      </a:lnTo>
                      <a:close/>
                    </a:path>
                  </a:pathLst>
                </a:custGeom>
                <a:solidFill>
                  <a:srgbClr val="808080"/>
                </a:solidFill>
                <a:ln w="1588">
                  <a:solidFill>
                    <a:srgbClr val="000000"/>
                  </a:solidFill>
                  <a:round/>
                  <a:headEnd/>
                  <a:tailEnd/>
                </a:ln>
              </p:spPr>
              <p:txBody>
                <a:bodyPr/>
                <a:lstStyle/>
                <a:p>
                  <a:endParaRPr lang="zh-CN" altLang="en-US"/>
                </a:p>
              </p:txBody>
            </p:sp>
            <p:sp>
              <p:nvSpPr>
                <p:cNvPr id="13511" name="Freeform 220"/>
                <p:cNvSpPr>
                  <a:spLocks/>
                </p:cNvSpPr>
                <p:nvPr/>
              </p:nvSpPr>
              <p:spPr bwMode="auto">
                <a:xfrm>
                  <a:off x="5170" y="1899"/>
                  <a:ext cx="133" cy="86"/>
                </a:xfrm>
                <a:custGeom>
                  <a:avLst/>
                  <a:gdLst>
                    <a:gd name="T0" fmla="*/ 0 w 792"/>
                    <a:gd name="T1" fmla="*/ 0 h 516"/>
                    <a:gd name="T2" fmla="*/ 1 w 792"/>
                    <a:gd name="T3" fmla="*/ 0 h 516"/>
                    <a:gd name="T4" fmla="*/ 1 w 792"/>
                    <a:gd name="T5" fmla="*/ 0 h 516"/>
                    <a:gd name="T6" fmla="*/ 0 w 792"/>
                    <a:gd name="T7" fmla="*/ 0 h 516"/>
                    <a:gd name="T8" fmla="*/ 0 w 792"/>
                    <a:gd name="T9" fmla="*/ 0 h 516"/>
                    <a:gd name="T10" fmla="*/ 0 60000 65536"/>
                    <a:gd name="T11" fmla="*/ 0 60000 65536"/>
                    <a:gd name="T12" fmla="*/ 0 60000 65536"/>
                    <a:gd name="T13" fmla="*/ 0 60000 65536"/>
                    <a:gd name="T14" fmla="*/ 0 60000 65536"/>
                    <a:gd name="T15" fmla="*/ 0 w 792"/>
                    <a:gd name="T16" fmla="*/ 0 h 516"/>
                    <a:gd name="T17" fmla="*/ 792 w 792"/>
                    <a:gd name="T18" fmla="*/ 516 h 516"/>
                  </a:gdLst>
                  <a:ahLst/>
                  <a:cxnLst>
                    <a:cxn ang="T10">
                      <a:pos x="T0" y="T1"/>
                    </a:cxn>
                    <a:cxn ang="T11">
                      <a:pos x="T2" y="T3"/>
                    </a:cxn>
                    <a:cxn ang="T12">
                      <a:pos x="T4" y="T5"/>
                    </a:cxn>
                    <a:cxn ang="T13">
                      <a:pos x="T6" y="T7"/>
                    </a:cxn>
                    <a:cxn ang="T14">
                      <a:pos x="T8" y="T9"/>
                    </a:cxn>
                  </a:cxnLst>
                  <a:rect l="T15" t="T16" r="T17" b="T18"/>
                  <a:pathLst>
                    <a:path w="792" h="516">
                      <a:moveTo>
                        <a:pt x="28" y="0"/>
                      </a:moveTo>
                      <a:lnTo>
                        <a:pt x="792" y="426"/>
                      </a:lnTo>
                      <a:lnTo>
                        <a:pt x="770" y="516"/>
                      </a:lnTo>
                      <a:lnTo>
                        <a:pt x="0" y="82"/>
                      </a:lnTo>
                      <a:lnTo>
                        <a:pt x="28" y="0"/>
                      </a:lnTo>
                      <a:close/>
                    </a:path>
                  </a:pathLst>
                </a:custGeom>
                <a:solidFill>
                  <a:srgbClr val="606060"/>
                </a:solidFill>
                <a:ln w="1588">
                  <a:solidFill>
                    <a:srgbClr val="000000"/>
                  </a:solidFill>
                  <a:round/>
                  <a:headEnd/>
                  <a:tailEnd/>
                </a:ln>
              </p:spPr>
              <p:txBody>
                <a:bodyPr/>
                <a:lstStyle/>
                <a:p>
                  <a:endParaRPr lang="zh-CN" altLang="en-US"/>
                </a:p>
              </p:txBody>
            </p:sp>
            <p:sp>
              <p:nvSpPr>
                <p:cNvPr id="13512" name="Freeform 221"/>
                <p:cNvSpPr>
                  <a:spLocks/>
                </p:cNvSpPr>
                <p:nvPr/>
              </p:nvSpPr>
              <p:spPr bwMode="auto">
                <a:xfrm>
                  <a:off x="5299" y="1901"/>
                  <a:ext cx="141" cy="85"/>
                </a:xfrm>
                <a:custGeom>
                  <a:avLst/>
                  <a:gdLst>
                    <a:gd name="T0" fmla="*/ 0 w 846"/>
                    <a:gd name="T1" fmla="*/ 0 h 507"/>
                    <a:gd name="T2" fmla="*/ 0 w 846"/>
                    <a:gd name="T3" fmla="*/ 0 h 507"/>
                    <a:gd name="T4" fmla="*/ 1 w 846"/>
                    <a:gd name="T5" fmla="*/ 0 h 507"/>
                    <a:gd name="T6" fmla="*/ 1 w 846"/>
                    <a:gd name="T7" fmla="*/ 0 h 507"/>
                    <a:gd name="T8" fmla="*/ 0 w 846"/>
                    <a:gd name="T9" fmla="*/ 0 h 507"/>
                    <a:gd name="T10" fmla="*/ 0 60000 65536"/>
                    <a:gd name="T11" fmla="*/ 0 60000 65536"/>
                    <a:gd name="T12" fmla="*/ 0 60000 65536"/>
                    <a:gd name="T13" fmla="*/ 0 60000 65536"/>
                    <a:gd name="T14" fmla="*/ 0 60000 65536"/>
                    <a:gd name="T15" fmla="*/ 0 w 846"/>
                    <a:gd name="T16" fmla="*/ 0 h 507"/>
                    <a:gd name="T17" fmla="*/ 846 w 846"/>
                    <a:gd name="T18" fmla="*/ 507 h 507"/>
                  </a:gdLst>
                  <a:ahLst/>
                  <a:cxnLst>
                    <a:cxn ang="T10">
                      <a:pos x="T0" y="T1"/>
                    </a:cxn>
                    <a:cxn ang="T11">
                      <a:pos x="T2" y="T3"/>
                    </a:cxn>
                    <a:cxn ang="T12">
                      <a:pos x="T4" y="T5"/>
                    </a:cxn>
                    <a:cxn ang="T13">
                      <a:pos x="T6" y="T7"/>
                    </a:cxn>
                    <a:cxn ang="T14">
                      <a:pos x="T8" y="T9"/>
                    </a:cxn>
                  </a:cxnLst>
                  <a:rect l="T15" t="T16" r="T17" b="T18"/>
                  <a:pathLst>
                    <a:path w="846" h="507">
                      <a:moveTo>
                        <a:pt x="0" y="507"/>
                      </a:moveTo>
                      <a:lnTo>
                        <a:pt x="25" y="411"/>
                      </a:lnTo>
                      <a:lnTo>
                        <a:pt x="846" y="0"/>
                      </a:lnTo>
                      <a:lnTo>
                        <a:pt x="817" y="76"/>
                      </a:lnTo>
                      <a:lnTo>
                        <a:pt x="0" y="507"/>
                      </a:lnTo>
                      <a:close/>
                    </a:path>
                  </a:pathLst>
                </a:custGeom>
                <a:solidFill>
                  <a:srgbClr val="404040"/>
                </a:solidFill>
                <a:ln w="1588">
                  <a:solidFill>
                    <a:srgbClr val="000000"/>
                  </a:solidFill>
                  <a:round/>
                  <a:headEnd/>
                  <a:tailEnd/>
                </a:ln>
              </p:spPr>
              <p:txBody>
                <a:bodyPr/>
                <a:lstStyle/>
                <a:p>
                  <a:endParaRPr lang="zh-CN" altLang="en-US"/>
                </a:p>
              </p:txBody>
            </p:sp>
            <p:sp>
              <p:nvSpPr>
                <p:cNvPr id="13513" name="Freeform 222"/>
                <p:cNvSpPr>
                  <a:spLocks/>
                </p:cNvSpPr>
                <p:nvPr/>
              </p:nvSpPr>
              <p:spPr bwMode="auto">
                <a:xfrm>
                  <a:off x="5227" y="1905"/>
                  <a:ext cx="106" cy="54"/>
                </a:xfrm>
                <a:custGeom>
                  <a:avLst/>
                  <a:gdLst>
                    <a:gd name="T0" fmla="*/ 0 w 637"/>
                    <a:gd name="T1" fmla="*/ 0 h 321"/>
                    <a:gd name="T2" fmla="*/ 0 w 637"/>
                    <a:gd name="T3" fmla="*/ 0 h 321"/>
                    <a:gd name="T4" fmla="*/ 0 w 637"/>
                    <a:gd name="T5" fmla="*/ 0 h 321"/>
                    <a:gd name="T6" fmla="*/ 0 w 637"/>
                    <a:gd name="T7" fmla="*/ 0 h 321"/>
                    <a:gd name="T8" fmla="*/ 0 w 637"/>
                    <a:gd name="T9" fmla="*/ 0 h 321"/>
                    <a:gd name="T10" fmla="*/ 0 60000 65536"/>
                    <a:gd name="T11" fmla="*/ 0 60000 65536"/>
                    <a:gd name="T12" fmla="*/ 0 60000 65536"/>
                    <a:gd name="T13" fmla="*/ 0 60000 65536"/>
                    <a:gd name="T14" fmla="*/ 0 60000 65536"/>
                    <a:gd name="T15" fmla="*/ 0 w 637"/>
                    <a:gd name="T16" fmla="*/ 0 h 321"/>
                    <a:gd name="T17" fmla="*/ 637 w 637"/>
                    <a:gd name="T18" fmla="*/ 321 h 321"/>
                  </a:gdLst>
                  <a:ahLst/>
                  <a:cxnLst>
                    <a:cxn ang="T10">
                      <a:pos x="T0" y="T1"/>
                    </a:cxn>
                    <a:cxn ang="T11">
                      <a:pos x="T2" y="T3"/>
                    </a:cxn>
                    <a:cxn ang="T12">
                      <a:pos x="T4" y="T5"/>
                    </a:cxn>
                    <a:cxn ang="T13">
                      <a:pos x="T6" y="T7"/>
                    </a:cxn>
                    <a:cxn ang="T14">
                      <a:pos x="T8" y="T9"/>
                    </a:cxn>
                  </a:cxnLst>
                  <a:rect l="T15" t="T16" r="T17" b="T18"/>
                  <a:pathLst>
                    <a:path w="637" h="321">
                      <a:moveTo>
                        <a:pt x="0" y="83"/>
                      </a:moveTo>
                      <a:lnTo>
                        <a:pt x="220" y="0"/>
                      </a:lnTo>
                      <a:lnTo>
                        <a:pt x="637" y="224"/>
                      </a:lnTo>
                      <a:lnTo>
                        <a:pt x="425" y="321"/>
                      </a:lnTo>
                      <a:lnTo>
                        <a:pt x="0" y="83"/>
                      </a:lnTo>
                      <a:close/>
                    </a:path>
                  </a:pathLst>
                </a:custGeom>
                <a:solidFill>
                  <a:srgbClr val="A0A0A0"/>
                </a:solidFill>
                <a:ln w="9525">
                  <a:noFill/>
                  <a:round/>
                  <a:headEnd/>
                  <a:tailEnd/>
                </a:ln>
              </p:spPr>
              <p:txBody>
                <a:bodyPr/>
                <a:lstStyle/>
                <a:p>
                  <a:endParaRPr lang="zh-CN" altLang="en-US"/>
                </a:p>
              </p:txBody>
            </p:sp>
            <p:sp>
              <p:nvSpPr>
                <p:cNvPr id="13514" name="Freeform 223"/>
                <p:cNvSpPr>
                  <a:spLocks/>
                </p:cNvSpPr>
                <p:nvPr/>
              </p:nvSpPr>
              <p:spPr bwMode="auto">
                <a:xfrm>
                  <a:off x="5270" y="1868"/>
                  <a:ext cx="156" cy="72"/>
                </a:xfrm>
                <a:custGeom>
                  <a:avLst/>
                  <a:gdLst>
                    <a:gd name="T0" fmla="*/ 0 w 938"/>
                    <a:gd name="T1" fmla="*/ 0 h 434"/>
                    <a:gd name="T2" fmla="*/ 0 w 938"/>
                    <a:gd name="T3" fmla="*/ 0 h 434"/>
                    <a:gd name="T4" fmla="*/ 1 w 938"/>
                    <a:gd name="T5" fmla="*/ 0 h 434"/>
                    <a:gd name="T6" fmla="*/ 0 w 938"/>
                    <a:gd name="T7" fmla="*/ 0 h 434"/>
                    <a:gd name="T8" fmla="*/ 0 w 938"/>
                    <a:gd name="T9" fmla="*/ 0 h 434"/>
                    <a:gd name="T10" fmla="*/ 0 60000 65536"/>
                    <a:gd name="T11" fmla="*/ 0 60000 65536"/>
                    <a:gd name="T12" fmla="*/ 0 60000 65536"/>
                    <a:gd name="T13" fmla="*/ 0 60000 65536"/>
                    <a:gd name="T14" fmla="*/ 0 60000 65536"/>
                    <a:gd name="T15" fmla="*/ 0 w 938"/>
                    <a:gd name="T16" fmla="*/ 0 h 434"/>
                    <a:gd name="T17" fmla="*/ 938 w 938"/>
                    <a:gd name="T18" fmla="*/ 434 h 434"/>
                  </a:gdLst>
                  <a:ahLst/>
                  <a:cxnLst>
                    <a:cxn ang="T10">
                      <a:pos x="T0" y="T1"/>
                    </a:cxn>
                    <a:cxn ang="T11">
                      <a:pos x="T2" y="T3"/>
                    </a:cxn>
                    <a:cxn ang="T12">
                      <a:pos x="T4" y="T5"/>
                    </a:cxn>
                    <a:cxn ang="T13">
                      <a:pos x="T6" y="T7"/>
                    </a:cxn>
                    <a:cxn ang="T14">
                      <a:pos x="T8" y="T9"/>
                    </a:cxn>
                  </a:cxnLst>
                  <a:rect l="T15" t="T16" r="T17" b="T18"/>
                  <a:pathLst>
                    <a:path w="938" h="434">
                      <a:moveTo>
                        <a:pt x="0" y="210"/>
                      </a:moveTo>
                      <a:lnTo>
                        <a:pt x="410" y="434"/>
                      </a:lnTo>
                      <a:lnTo>
                        <a:pt x="938" y="186"/>
                      </a:lnTo>
                      <a:lnTo>
                        <a:pt x="554" y="0"/>
                      </a:lnTo>
                      <a:lnTo>
                        <a:pt x="0" y="210"/>
                      </a:lnTo>
                      <a:close/>
                    </a:path>
                  </a:pathLst>
                </a:custGeom>
                <a:solidFill>
                  <a:srgbClr val="A0A0A0"/>
                </a:solidFill>
                <a:ln w="9525">
                  <a:noFill/>
                  <a:round/>
                  <a:headEnd/>
                  <a:tailEnd/>
                </a:ln>
              </p:spPr>
              <p:txBody>
                <a:bodyPr/>
                <a:lstStyle/>
                <a:p>
                  <a:endParaRPr lang="zh-CN" altLang="en-US"/>
                </a:p>
              </p:txBody>
            </p:sp>
            <p:sp>
              <p:nvSpPr>
                <p:cNvPr id="13515" name="Freeform 224"/>
                <p:cNvSpPr>
                  <a:spLocks/>
                </p:cNvSpPr>
                <p:nvPr/>
              </p:nvSpPr>
              <p:spPr bwMode="auto">
                <a:xfrm>
                  <a:off x="5188" y="1852"/>
                  <a:ext cx="172" cy="66"/>
                </a:xfrm>
                <a:custGeom>
                  <a:avLst/>
                  <a:gdLst>
                    <a:gd name="T0" fmla="*/ 0 w 1034"/>
                    <a:gd name="T1" fmla="*/ 0 h 395"/>
                    <a:gd name="T2" fmla="*/ 0 w 1034"/>
                    <a:gd name="T3" fmla="*/ 0 h 395"/>
                    <a:gd name="T4" fmla="*/ 1 w 1034"/>
                    <a:gd name="T5" fmla="*/ 0 h 395"/>
                    <a:gd name="T6" fmla="*/ 1 w 1034"/>
                    <a:gd name="T7" fmla="*/ 0 h 395"/>
                    <a:gd name="T8" fmla="*/ 0 w 1034"/>
                    <a:gd name="T9" fmla="*/ 0 h 395"/>
                    <a:gd name="T10" fmla="*/ 0 60000 65536"/>
                    <a:gd name="T11" fmla="*/ 0 60000 65536"/>
                    <a:gd name="T12" fmla="*/ 0 60000 65536"/>
                    <a:gd name="T13" fmla="*/ 0 60000 65536"/>
                    <a:gd name="T14" fmla="*/ 0 60000 65536"/>
                    <a:gd name="T15" fmla="*/ 0 w 1034"/>
                    <a:gd name="T16" fmla="*/ 0 h 395"/>
                    <a:gd name="T17" fmla="*/ 1034 w 1034"/>
                    <a:gd name="T18" fmla="*/ 395 h 395"/>
                  </a:gdLst>
                  <a:ahLst/>
                  <a:cxnLst>
                    <a:cxn ang="T10">
                      <a:pos x="T0" y="T1"/>
                    </a:cxn>
                    <a:cxn ang="T11">
                      <a:pos x="T2" y="T3"/>
                    </a:cxn>
                    <a:cxn ang="T12">
                      <a:pos x="T4" y="T5"/>
                    </a:cxn>
                    <a:cxn ang="T13">
                      <a:pos x="T6" y="T7"/>
                    </a:cxn>
                    <a:cxn ang="T14">
                      <a:pos x="T8" y="T9"/>
                    </a:cxn>
                  </a:cxnLst>
                  <a:rect l="T15" t="T16" r="T17" b="T18"/>
                  <a:pathLst>
                    <a:path w="1034" h="395">
                      <a:moveTo>
                        <a:pt x="216" y="395"/>
                      </a:moveTo>
                      <a:lnTo>
                        <a:pt x="0" y="285"/>
                      </a:lnTo>
                      <a:lnTo>
                        <a:pt x="867" y="0"/>
                      </a:lnTo>
                      <a:lnTo>
                        <a:pt x="1034" y="82"/>
                      </a:lnTo>
                      <a:lnTo>
                        <a:pt x="216" y="395"/>
                      </a:lnTo>
                      <a:close/>
                    </a:path>
                  </a:pathLst>
                </a:custGeom>
                <a:solidFill>
                  <a:srgbClr val="A0A0A0"/>
                </a:solidFill>
                <a:ln w="9525">
                  <a:noFill/>
                  <a:round/>
                  <a:headEnd/>
                  <a:tailEnd/>
                </a:ln>
              </p:spPr>
              <p:txBody>
                <a:bodyPr/>
                <a:lstStyle/>
                <a:p>
                  <a:endParaRPr lang="zh-CN" altLang="en-US"/>
                </a:p>
              </p:txBody>
            </p:sp>
            <p:sp>
              <p:nvSpPr>
                <p:cNvPr id="13516" name="Line 225"/>
                <p:cNvSpPr>
                  <a:spLocks noChangeShapeType="1"/>
                </p:cNvSpPr>
                <p:nvPr/>
              </p:nvSpPr>
              <p:spPr bwMode="auto">
                <a:xfrm flipV="1">
                  <a:off x="5193" y="1855"/>
                  <a:ext cx="148" cy="51"/>
                </a:xfrm>
                <a:prstGeom prst="line">
                  <a:avLst/>
                </a:prstGeom>
                <a:noFill/>
                <a:ln w="4763">
                  <a:solidFill>
                    <a:srgbClr val="808080"/>
                  </a:solidFill>
                  <a:round/>
                  <a:headEnd/>
                  <a:tailEnd/>
                </a:ln>
              </p:spPr>
              <p:txBody>
                <a:bodyPr/>
                <a:lstStyle/>
                <a:p>
                  <a:endParaRPr lang="zh-CN" altLang="en-US"/>
                </a:p>
              </p:txBody>
            </p:sp>
            <p:sp>
              <p:nvSpPr>
                <p:cNvPr id="13517" name="Line 226"/>
                <p:cNvSpPr>
                  <a:spLocks noChangeShapeType="1"/>
                </p:cNvSpPr>
                <p:nvPr/>
              </p:nvSpPr>
              <p:spPr bwMode="auto">
                <a:xfrm flipV="1">
                  <a:off x="5205" y="1858"/>
                  <a:ext cx="144" cy="52"/>
                </a:xfrm>
                <a:prstGeom prst="line">
                  <a:avLst/>
                </a:prstGeom>
                <a:noFill/>
                <a:ln w="4763">
                  <a:solidFill>
                    <a:srgbClr val="808080"/>
                  </a:solidFill>
                  <a:round/>
                  <a:headEnd/>
                  <a:tailEnd/>
                </a:ln>
              </p:spPr>
              <p:txBody>
                <a:bodyPr/>
                <a:lstStyle/>
                <a:p>
                  <a:endParaRPr lang="zh-CN" altLang="en-US"/>
                </a:p>
              </p:txBody>
            </p:sp>
            <p:sp>
              <p:nvSpPr>
                <p:cNvPr id="13518" name="Line 227"/>
                <p:cNvSpPr>
                  <a:spLocks noChangeShapeType="1"/>
                </p:cNvSpPr>
                <p:nvPr/>
              </p:nvSpPr>
              <p:spPr bwMode="auto">
                <a:xfrm flipV="1">
                  <a:off x="5214" y="1862"/>
                  <a:ext cx="141" cy="54"/>
                </a:xfrm>
                <a:prstGeom prst="line">
                  <a:avLst/>
                </a:prstGeom>
                <a:noFill/>
                <a:ln w="4763">
                  <a:solidFill>
                    <a:srgbClr val="808080"/>
                  </a:solidFill>
                  <a:round/>
                  <a:headEnd/>
                  <a:tailEnd/>
                </a:ln>
              </p:spPr>
              <p:txBody>
                <a:bodyPr/>
                <a:lstStyle/>
                <a:p>
                  <a:endParaRPr lang="zh-CN" altLang="en-US"/>
                </a:p>
              </p:txBody>
            </p:sp>
            <p:sp>
              <p:nvSpPr>
                <p:cNvPr id="13519" name="Line 228"/>
                <p:cNvSpPr>
                  <a:spLocks noChangeShapeType="1"/>
                </p:cNvSpPr>
                <p:nvPr/>
              </p:nvSpPr>
              <p:spPr bwMode="auto">
                <a:xfrm flipV="1">
                  <a:off x="5235" y="1871"/>
                  <a:ext cx="138" cy="55"/>
                </a:xfrm>
                <a:prstGeom prst="line">
                  <a:avLst/>
                </a:prstGeom>
                <a:noFill/>
                <a:ln w="4763">
                  <a:solidFill>
                    <a:srgbClr val="808080"/>
                  </a:solidFill>
                  <a:round/>
                  <a:headEnd/>
                  <a:tailEnd/>
                </a:ln>
              </p:spPr>
              <p:txBody>
                <a:bodyPr/>
                <a:lstStyle/>
                <a:p>
                  <a:endParaRPr lang="zh-CN" altLang="en-US"/>
                </a:p>
              </p:txBody>
            </p:sp>
            <p:sp>
              <p:nvSpPr>
                <p:cNvPr id="13520" name="Line 229"/>
                <p:cNvSpPr>
                  <a:spLocks noChangeShapeType="1"/>
                </p:cNvSpPr>
                <p:nvPr/>
              </p:nvSpPr>
              <p:spPr bwMode="auto">
                <a:xfrm flipV="1">
                  <a:off x="5246" y="1877"/>
                  <a:ext cx="137" cy="56"/>
                </a:xfrm>
                <a:prstGeom prst="line">
                  <a:avLst/>
                </a:prstGeom>
                <a:noFill/>
                <a:ln w="4763">
                  <a:solidFill>
                    <a:srgbClr val="808080"/>
                  </a:solidFill>
                  <a:round/>
                  <a:headEnd/>
                  <a:tailEnd/>
                </a:ln>
              </p:spPr>
              <p:txBody>
                <a:bodyPr/>
                <a:lstStyle/>
                <a:p>
                  <a:endParaRPr lang="zh-CN" altLang="en-US"/>
                </a:p>
              </p:txBody>
            </p:sp>
            <p:sp>
              <p:nvSpPr>
                <p:cNvPr id="13521" name="Line 230"/>
                <p:cNvSpPr>
                  <a:spLocks noChangeShapeType="1"/>
                </p:cNvSpPr>
                <p:nvPr/>
              </p:nvSpPr>
              <p:spPr bwMode="auto">
                <a:xfrm flipV="1">
                  <a:off x="5261" y="1885"/>
                  <a:ext cx="124" cy="53"/>
                </a:xfrm>
                <a:prstGeom prst="line">
                  <a:avLst/>
                </a:prstGeom>
                <a:noFill/>
                <a:ln w="4763">
                  <a:solidFill>
                    <a:srgbClr val="808080"/>
                  </a:solidFill>
                  <a:round/>
                  <a:headEnd/>
                  <a:tailEnd/>
                </a:ln>
              </p:spPr>
              <p:txBody>
                <a:bodyPr/>
                <a:lstStyle/>
                <a:p>
                  <a:endParaRPr lang="zh-CN" altLang="en-US"/>
                </a:p>
              </p:txBody>
            </p:sp>
            <p:sp>
              <p:nvSpPr>
                <p:cNvPr id="13522" name="Line 231"/>
                <p:cNvSpPr>
                  <a:spLocks noChangeShapeType="1"/>
                </p:cNvSpPr>
                <p:nvPr/>
              </p:nvSpPr>
              <p:spPr bwMode="auto">
                <a:xfrm flipV="1">
                  <a:off x="5274" y="1890"/>
                  <a:ext cx="119" cy="53"/>
                </a:xfrm>
                <a:prstGeom prst="line">
                  <a:avLst/>
                </a:prstGeom>
                <a:noFill/>
                <a:ln w="4763">
                  <a:solidFill>
                    <a:srgbClr val="808080"/>
                  </a:solidFill>
                  <a:round/>
                  <a:headEnd/>
                  <a:tailEnd/>
                </a:ln>
              </p:spPr>
              <p:txBody>
                <a:bodyPr/>
                <a:lstStyle/>
                <a:p>
                  <a:endParaRPr lang="zh-CN" altLang="en-US"/>
                </a:p>
              </p:txBody>
            </p:sp>
            <p:sp>
              <p:nvSpPr>
                <p:cNvPr id="13523" name="Line 232"/>
                <p:cNvSpPr>
                  <a:spLocks noChangeShapeType="1"/>
                </p:cNvSpPr>
                <p:nvPr/>
              </p:nvSpPr>
              <p:spPr bwMode="auto">
                <a:xfrm flipV="1">
                  <a:off x="5291" y="1897"/>
                  <a:ext cx="114" cy="52"/>
                </a:xfrm>
                <a:prstGeom prst="line">
                  <a:avLst/>
                </a:prstGeom>
                <a:noFill/>
                <a:ln w="4763">
                  <a:solidFill>
                    <a:srgbClr val="808080"/>
                  </a:solidFill>
                  <a:round/>
                  <a:headEnd/>
                  <a:tailEnd/>
                </a:ln>
              </p:spPr>
              <p:txBody>
                <a:bodyPr/>
                <a:lstStyle/>
                <a:p>
                  <a:endParaRPr lang="zh-CN" altLang="en-US"/>
                </a:p>
              </p:txBody>
            </p:sp>
            <p:sp>
              <p:nvSpPr>
                <p:cNvPr id="13524" name="Line 233"/>
                <p:cNvSpPr>
                  <a:spLocks noChangeShapeType="1"/>
                </p:cNvSpPr>
                <p:nvPr/>
              </p:nvSpPr>
              <p:spPr bwMode="auto">
                <a:xfrm>
                  <a:off x="5239" y="1915"/>
                  <a:ext cx="71" cy="40"/>
                </a:xfrm>
                <a:prstGeom prst="line">
                  <a:avLst/>
                </a:prstGeom>
                <a:noFill/>
                <a:ln w="4763">
                  <a:solidFill>
                    <a:srgbClr val="808080"/>
                  </a:solidFill>
                  <a:round/>
                  <a:headEnd/>
                  <a:tailEnd/>
                </a:ln>
              </p:spPr>
              <p:txBody>
                <a:bodyPr/>
                <a:lstStyle/>
                <a:p>
                  <a:endParaRPr lang="zh-CN" altLang="en-US"/>
                </a:p>
              </p:txBody>
            </p:sp>
            <p:sp>
              <p:nvSpPr>
                <p:cNvPr id="13525" name="Line 234"/>
                <p:cNvSpPr>
                  <a:spLocks noChangeShapeType="1"/>
                </p:cNvSpPr>
                <p:nvPr/>
              </p:nvSpPr>
              <p:spPr bwMode="auto">
                <a:xfrm>
                  <a:off x="5255" y="1910"/>
                  <a:ext cx="69" cy="38"/>
                </a:xfrm>
                <a:prstGeom prst="line">
                  <a:avLst/>
                </a:prstGeom>
                <a:noFill/>
                <a:ln w="4763">
                  <a:solidFill>
                    <a:srgbClr val="808080"/>
                  </a:solidFill>
                  <a:round/>
                  <a:headEnd/>
                  <a:tailEnd/>
                </a:ln>
              </p:spPr>
              <p:txBody>
                <a:bodyPr/>
                <a:lstStyle/>
                <a:p>
                  <a:endParaRPr lang="zh-CN" altLang="en-US"/>
                </a:p>
              </p:txBody>
            </p:sp>
            <p:sp>
              <p:nvSpPr>
                <p:cNvPr id="13526" name="Line 235"/>
                <p:cNvSpPr>
                  <a:spLocks noChangeShapeType="1"/>
                </p:cNvSpPr>
                <p:nvPr/>
              </p:nvSpPr>
              <p:spPr bwMode="auto">
                <a:xfrm>
                  <a:off x="5285" y="1897"/>
                  <a:ext cx="68" cy="37"/>
                </a:xfrm>
                <a:prstGeom prst="line">
                  <a:avLst/>
                </a:prstGeom>
                <a:noFill/>
                <a:ln w="4763">
                  <a:solidFill>
                    <a:srgbClr val="808080"/>
                  </a:solidFill>
                  <a:round/>
                  <a:headEnd/>
                  <a:tailEnd/>
                </a:ln>
              </p:spPr>
              <p:txBody>
                <a:bodyPr/>
                <a:lstStyle/>
                <a:p>
                  <a:endParaRPr lang="zh-CN" altLang="en-US"/>
                </a:p>
              </p:txBody>
            </p:sp>
            <p:sp>
              <p:nvSpPr>
                <p:cNvPr id="13527" name="Line 236"/>
                <p:cNvSpPr>
                  <a:spLocks noChangeShapeType="1"/>
                </p:cNvSpPr>
                <p:nvPr/>
              </p:nvSpPr>
              <p:spPr bwMode="auto">
                <a:xfrm>
                  <a:off x="5301" y="1891"/>
                  <a:ext cx="67" cy="36"/>
                </a:xfrm>
                <a:prstGeom prst="line">
                  <a:avLst/>
                </a:prstGeom>
                <a:noFill/>
                <a:ln w="4763">
                  <a:solidFill>
                    <a:srgbClr val="808080"/>
                  </a:solidFill>
                  <a:round/>
                  <a:headEnd/>
                  <a:tailEnd/>
                </a:ln>
              </p:spPr>
              <p:txBody>
                <a:bodyPr/>
                <a:lstStyle/>
                <a:p>
                  <a:endParaRPr lang="zh-CN" altLang="en-US"/>
                </a:p>
              </p:txBody>
            </p:sp>
            <p:sp>
              <p:nvSpPr>
                <p:cNvPr id="13528" name="Line 237"/>
                <p:cNvSpPr>
                  <a:spLocks noChangeShapeType="1"/>
                </p:cNvSpPr>
                <p:nvPr/>
              </p:nvSpPr>
              <p:spPr bwMode="auto">
                <a:xfrm>
                  <a:off x="5318" y="1886"/>
                  <a:ext cx="65" cy="36"/>
                </a:xfrm>
                <a:prstGeom prst="line">
                  <a:avLst/>
                </a:prstGeom>
                <a:noFill/>
                <a:ln w="4763">
                  <a:solidFill>
                    <a:srgbClr val="808080"/>
                  </a:solidFill>
                  <a:round/>
                  <a:headEnd/>
                  <a:tailEnd/>
                </a:ln>
              </p:spPr>
              <p:txBody>
                <a:bodyPr/>
                <a:lstStyle/>
                <a:p>
                  <a:endParaRPr lang="zh-CN" altLang="en-US"/>
                </a:p>
              </p:txBody>
            </p:sp>
            <p:sp>
              <p:nvSpPr>
                <p:cNvPr id="13529" name="Line 238"/>
                <p:cNvSpPr>
                  <a:spLocks noChangeShapeType="1"/>
                </p:cNvSpPr>
                <p:nvPr/>
              </p:nvSpPr>
              <p:spPr bwMode="auto">
                <a:xfrm>
                  <a:off x="5332" y="1880"/>
                  <a:ext cx="64" cy="34"/>
                </a:xfrm>
                <a:prstGeom prst="line">
                  <a:avLst/>
                </a:prstGeom>
                <a:noFill/>
                <a:ln w="4763">
                  <a:solidFill>
                    <a:srgbClr val="808080"/>
                  </a:solidFill>
                  <a:round/>
                  <a:headEnd/>
                  <a:tailEnd/>
                </a:ln>
              </p:spPr>
              <p:txBody>
                <a:bodyPr/>
                <a:lstStyle/>
                <a:p>
                  <a:endParaRPr lang="zh-CN" altLang="en-US"/>
                </a:p>
              </p:txBody>
            </p:sp>
            <p:sp>
              <p:nvSpPr>
                <p:cNvPr id="13530" name="Line 239"/>
                <p:cNvSpPr>
                  <a:spLocks noChangeShapeType="1"/>
                </p:cNvSpPr>
                <p:nvPr/>
              </p:nvSpPr>
              <p:spPr bwMode="auto">
                <a:xfrm>
                  <a:off x="5346" y="1874"/>
                  <a:ext cx="64" cy="33"/>
                </a:xfrm>
                <a:prstGeom prst="line">
                  <a:avLst/>
                </a:prstGeom>
                <a:noFill/>
                <a:ln w="4763">
                  <a:solidFill>
                    <a:srgbClr val="808080"/>
                  </a:solidFill>
                  <a:round/>
                  <a:headEnd/>
                  <a:tailEnd/>
                </a:ln>
              </p:spPr>
              <p:txBody>
                <a:bodyPr/>
                <a:lstStyle/>
                <a:p>
                  <a:endParaRPr lang="zh-CN" altLang="en-US"/>
                </a:p>
              </p:txBody>
            </p:sp>
            <p:sp>
              <p:nvSpPr>
                <p:cNvPr id="13531" name="Line 240"/>
                <p:cNvSpPr>
                  <a:spLocks noChangeShapeType="1"/>
                </p:cNvSpPr>
                <p:nvPr/>
              </p:nvSpPr>
              <p:spPr bwMode="auto">
                <a:xfrm>
                  <a:off x="5209" y="1892"/>
                  <a:ext cx="35" cy="18"/>
                </a:xfrm>
                <a:prstGeom prst="line">
                  <a:avLst/>
                </a:prstGeom>
                <a:noFill/>
                <a:ln w="4763">
                  <a:solidFill>
                    <a:srgbClr val="808080"/>
                  </a:solidFill>
                  <a:round/>
                  <a:headEnd/>
                  <a:tailEnd/>
                </a:ln>
              </p:spPr>
              <p:txBody>
                <a:bodyPr/>
                <a:lstStyle/>
                <a:p>
                  <a:endParaRPr lang="zh-CN" altLang="en-US"/>
                </a:p>
              </p:txBody>
            </p:sp>
            <p:sp>
              <p:nvSpPr>
                <p:cNvPr id="13532" name="Line 241"/>
                <p:cNvSpPr>
                  <a:spLocks noChangeShapeType="1"/>
                </p:cNvSpPr>
                <p:nvPr/>
              </p:nvSpPr>
              <p:spPr bwMode="auto">
                <a:xfrm>
                  <a:off x="5232" y="1885"/>
                  <a:ext cx="32" cy="17"/>
                </a:xfrm>
                <a:prstGeom prst="line">
                  <a:avLst/>
                </a:prstGeom>
                <a:noFill/>
                <a:ln w="4763">
                  <a:solidFill>
                    <a:srgbClr val="808080"/>
                  </a:solidFill>
                  <a:round/>
                  <a:headEnd/>
                  <a:tailEnd/>
                </a:ln>
              </p:spPr>
              <p:txBody>
                <a:bodyPr/>
                <a:lstStyle/>
                <a:p>
                  <a:endParaRPr lang="zh-CN" altLang="en-US"/>
                </a:p>
              </p:txBody>
            </p:sp>
            <p:sp>
              <p:nvSpPr>
                <p:cNvPr id="13533" name="Line 242"/>
                <p:cNvSpPr>
                  <a:spLocks noChangeShapeType="1"/>
                </p:cNvSpPr>
                <p:nvPr/>
              </p:nvSpPr>
              <p:spPr bwMode="auto">
                <a:xfrm>
                  <a:off x="5252" y="1879"/>
                  <a:ext cx="33" cy="17"/>
                </a:xfrm>
                <a:prstGeom prst="line">
                  <a:avLst/>
                </a:prstGeom>
                <a:noFill/>
                <a:ln w="4763">
                  <a:solidFill>
                    <a:srgbClr val="808080"/>
                  </a:solidFill>
                  <a:round/>
                  <a:headEnd/>
                  <a:tailEnd/>
                </a:ln>
              </p:spPr>
              <p:txBody>
                <a:bodyPr/>
                <a:lstStyle/>
                <a:p>
                  <a:endParaRPr lang="zh-CN" altLang="en-US"/>
                </a:p>
              </p:txBody>
            </p:sp>
            <p:sp>
              <p:nvSpPr>
                <p:cNvPr id="13534" name="Line 243"/>
                <p:cNvSpPr>
                  <a:spLocks noChangeShapeType="1"/>
                </p:cNvSpPr>
                <p:nvPr/>
              </p:nvSpPr>
              <p:spPr bwMode="auto">
                <a:xfrm>
                  <a:off x="5272" y="1872"/>
                  <a:ext cx="32" cy="15"/>
                </a:xfrm>
                <a:prstGeom prst="line">
                  <a:avLst/>
                </a:prstGeom>
                <a:noFill/>
                <a:ln w="4763">
                  <a:solidFill>
                    <a:srgbClr val="808080"/>
                  </a:solidFill>
                  <a:round/>
                  <a:headEnd/>
                  <a:tailEnd/>
                </a:ln>
              </p:spPr>
              <p:txBody>
                <a:bodyPr/>
                <a:lstStyle/>
                <a:p>
                  <a:endParaRPr lang="zh-CN" altLang="en-US"/>
                </a:p>
              </p:txBody>
            </p:sp>
            <p:sp>
              <p:nvSpPr>
                <p:cNvPr id="13535" name="Line 244"/>
                <p:cNvSpPr>
                  <a:spLocks noChangeShapeType="1"/>
                </p:cNvSpPr>
                <p:nvPr/>
              </p:nvSpPr>
              <p:spPr bwMode="auto">
                <a:xfrm>
                  <a:off x="5292" y="1865"/>
                  <a:ext cx="31" cy="16"/>
                </a:xfrm>
                <a:prstGeom prst="line">
                  <a:avLst/>
                </a:prstGeom>
                <a:noFill/>
                <a:ln w="4763">
                  <a:solidFill>
                    <a:srgbClr val="808080"/>
                  </a:solidFill>
                  <a:round/>
                  <a:headEnd/>
                  <a:tailEnd/>
                </a:ln>
              </p:spPr>
              <p:txBody>
                <a:bodyPr/>
                <a:lstStyle/>
                <a:p>
                  <a:endParaRPr lang="zh-CN" altLang="en-US"/>
                </a:p>
              </p:txBody>
            </p:sp>
            <p:sp>
              <p:nvSpPr>
                <p:cNvPr id="13536" name="Line 245"/>
                <p:cNvSpPr>
                  <a:spLocks noChangeShapeType="1"/>
                </p:cNvSpPr>
                <p:nvPr/>
              </p:nvSpPr>
              <p:spPr bwMode="auto">
                <a:xfrm>
                  <a:off x="5315" y="1858"/>
                  <a:ext cx="29" cy="15"/>
                </a:xfrm>
                <a:prstGeom prst="line">
                  <a:avLst/>
                </a:prstGeom>
                <a:noFill/>
                <a:ln w="4763">
                  <a:solidFill>
                    <a:srgbClr val="808080"/>
                  </a:solidFill>
                  <a:round/>
                  <a:headEnd/>
                  <a:tailEnd/>
                </a:ln>
              </p:spPr>
              <p:txBody>
                <a:bodyPr/>
                <a:lstStyle/>
                <a:p>
                  <a:endParaRPr lang="zh-CN" altLang="en-US"/>
                </a:p>
              </p:txBody>
            </p:sp>
          </p:grpSp>
        </p:grpSp>
      </p:grpSp>
      <p:grpSp>
        <p:nvGrpSpPr>
          <p:cNvPr id="13360" name="Group 246"/>
          <p:cNvGrpSpPr>
            <a:grpSpLocks/>
          </p:cNvGrpSpPr>
          <p:nvPr/>
        </p:nvGrpSpPr>
        <p:grpSpPr bwMode="auto">
          <a:xfrm>
            <a:off x="8359775" y="4262438"/>
            <a:ext cx="552450" cy="246062"/>
            <a:chOff x="5266" y="2029"/>
            <a:chExt cx="348" cy="155"/>
          </a:xfrm>
        </p:grpSpPr>
        <p:sp>
          <p:nvSpPr>
            <p:cNvPr id="13500" name="Freeform 247"/>
            <p:cNvSpPr>
              <a:spLocks/>
            </p:cNvSpPr>
            <p:nvPr/>
          </p:nvSpPr>
          <p:spPr bwMode="auto">
            <a:xfrm>
              <a:off x="5266" y="2029"/>
              <a:ext cx="348" cy="155"/>
            </a:xfrm>
            <a:custGeom>
              <a:avLst/>
              <a:gdLst>
                <a:gd name="T0" fmla="*/ 0 w 2091"/>
                <a:gd name="T1" fmla="*/ 1 h 931"/>
                <a:gd name="T2" fmla="*/ 0 w 2091"/>
                <a:gd name="T3" fmla="*/ 1 h 931"/>
                <a:gd name="T4" fmla="*/ 0 w 2091"/>
                <a:gd name="T5" fmla="*/ 0 h 931"/>
                <a:gd name="T6" fmla="*/ 0 w 2091"/>
                <a:gd name="T7" fmla="*/ 0 h 931"/>
                <a:gd name="T8" fmla="*/ 0 w 2091"/>
                <a:gd name="T9" fmla="*/ 0 h 931"/>
                <a:gd name="T10" fmla="*/ 0 w 2091"/>
                <a:gd name="T11" fmla="*/ 0 h 931"/>
                <a:gd name="T12" fmla="*/ 0 w 2091"/>
                <a:gd name="T13" fmla="*/ 0 h 931"/>
                <a:gd name="T14" fmla="*/ 1 w 2091"/>
                <a:gd name="T15" fmla="*/ 0 h 931"/>
                <a:gd name="T16" fmla="*/ 1 w 2091"/>
                <a:gd name="T17" fmla="*/ 0 h 931"/>
                <a:gd name="T18" fmla="*/ 1 w 2091"/>
                <a:gd name="T19" fmla="*/ 0 h 931"/>
                <a:gd name="T20" fmla="*/ 1 w 2091"/>
                <a:gd name="T21" fmla="*/ 0 h 931"/>
                <a:gd name="T22" fmla="*/ 1 w 2091"/>
                <a:gd name="T23" fmla="*/ 0 h 931"/>
                <a:gd name="T24" fmla="*/ 1 w 2091"/>
                <a:gd name="T25" fmla="*/ 0 h 931"/>
                <a:gd name="T26" fmla="*/ 1 w 2091"/>
                <a:gd name="T27" fmla="*/ 0 h 931"/>
                <a:gd name="T28" fmla="*/ 1 w 2091"/>
                <a:gd name="T29" fmla="*/ 0 h 931"/>
                <a:gd name="T30" fmla="*/ 1 w 2091"/>
                <a:gd name="T31" fmla="*/ 0 h 931"/>
                <a:gd name="T32" fmla="*/ 1 w 2091"/>
                <a:gd name="T33" fmla="*/ 0 h 931"/>
                <a:gd name="T34" fmla="*/ 1 w 2091"/>
                <a:gd name="T35" fmla="*/ 0 h 931"/>
                <a:gd name="T36" fmla="*/ 1 w 2091"/>
                <a:gd name="T37" fmla="*/ 0 h 931"/>
                <a:gd name="T38" fmla="*/ 1 w 2091"/>
                <a:gd name="T39" fmla="*/ 0 h 931"/>
                <a:gd name="T40" fmla="*/ 1 w 2091"/>
                <a:gd name="T41" fmla="*/ 0 h 931"/>
                <a:gd name="T42" fmla="*/ 1 w 2091"/>
                <a:gd name="T43" fmla="*/ 0 h 931"/>
                <a:gd name="T44" fmla="*/ 1 w 2091"/>
                <a:gd name="T45" fmla="*/ 0 h 931"/>
                <a:gd name="T46" fmla="*/ 1 w 2091"/>
                <a:gd name="T47" fmla="*/ 0 h 931"/>
                <a:gd name="T48" fmla="*/ 2 w 2091"/>
                <a:gd name="T49" fmla="*/ 0 h 931"/>
                <a:gd name="T50" fmla="*/ 2 w 2091"/>
                <a:gd name="T51" fmla="*/ 0 h 931"/>
                <a:gd name="T52" fmla="*/ 2 w 2091"/>
                <a:gd name="T53" fmla="*/ 0 h 931"/>
                <a:gd name="T54" fmla="*/ 1 w 2091"/>
                <a:gd name="T55" fmla="*/ 0 h 931"/>
                <a:gd name="T56" fmla="*/ 1 w 2091"/>
                <a:gd name="T57" fmla="*/ 0 h 931"/>
                <a:gd name="T58" fmla="*/ 1 w 2091"/>
                <a:gd name="T59" fmla="*/ 0 h 931"/>
                <a:gd name="T60" fmla="*/ 1 w 2091"/>
                <a:gd name="T61" fmla="*/ 0 h 931"/>
                <a:gd name="T62" fmla="*/ 1 w 2091"/>
                <a:gd name="T63" fmla="*/ 0 h 931"/>
                <a:gd name="T64" fmla="*/ 1 w 2091"/>
                <a:gd name="T65" fmla="*/ 0 h 931"/>
                <a:gd name="T66" fmla="*/ 1 w 2091"/>
                <a:gd name="T67" fmla="*/ 0 h 931"/>
                <a:gd name="T68" fmla="*/ 1 w 2091"/>
                <a:gd name="T69" fmla="*/ 1 h 931"/>
                <a:gd name="T70" fmla="*/ 1 w 2091"/>
                <a:gd name="T71" fmla="*/ 1 h 931"/>
                <a:gd name="T72" fmla="*/ 1 w 2091"/>
                <a:gd name="T73" fmla="*/ 1 h 931"/>
                <a:gd name="T74" fmla="*/ 1 w 2091"/>
                <a:gd name="T75" fmla="*/ 1 h 931"/>
                <a:gd name="T76" fmla="*/ 1 w 2091"/>
                <a:gd name="T77" fmla="*/ 1 h 931"/>
                <a:gd name="T78" fmla="*/ 1 w 2091"/>
                <a:gd name="T79" fmla="*/ 1 h 931"/>
                <a:gd name="T80" fmla="*/ 1 w 2091"/>
                <a:gd name="T81" fmla="*/ 1 h 931"/>
                <a:gd name="T82" fmla="*/ 1 w 2091"/>
                <a:gd name="T83" fmla="*/ 1 h 931"/>
                <a:gd name="T84" fmla="*/ 0 w 2091"/>
                <a:gd name="T85" fmla="*/ 1 h 931"/>
                <a:gd name="T86" fmla="*/ 0 w 2091"/>
                <a:gd name="T87" fmla="*/ 1 h 931"/>
                <a:gd name="T88" fmla="*/ 0 w 2091"/>
                <a:gd name="T89" fmla="*/ 1 h 9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91"/>
                <a:gd name="T136" fmla="*/ 0 h 931"/>
                <a:gd name="T137" fmla="*/ 2091 w 2091"/>
                <a:gd name="T138" fmla="*/ 931 h 9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91" h="931">
                  <a:moveTo>
                    <a:pt x="182" y="927"/>
                  </a:moveTo>
                  <a:lnTo>
                    <a:pt x="5" y="905"/>
                  </a:lnTo>
                  <a:lnTo>
                    <a:pt x="0" y="695"/>
                  </a:lnTo>
                  <a:lnTo>
                    <a:pt x="9" y="537"/>
                  </a:lnTo>
                  <a:lnTo>
                    <a:pt x="100" y="442"/>
                  </a:lnTo>
                  <a:lnTo>
                    <a:pt x="210" y="387"/>
                  </a:lnTo>
                  <a:lnTo>
                    <a:pt x="460" y="296"/>
                  </a:lnTo>
                  <a:lnTo>
                    <a:pt x="828" y="207"/>
                  </a:lnTo>
                  <a:lnTo>
                    <a:pt x="900" y="201"/>
                  </a:lnTo>
                  <a:lnTo>
                    <a:pt x="948" y="207"/>
                  </a:lnTo>
                  <a:lnTo>
                    <a:pt x="960" y="188"/>
                  </a:lnTo>
                  <a:lnTo>
                    <a:pt x="980" y="169"/>
                  </a:lnTo>
                  <a:lnTo>
                    <a:pt x="1003" y="173"/>
                  </a:lnTo>
                  <a:lnTo>
                    <a:pt x="1035" y="176"/>
                  </a:lnTo>
                  <a:lnTo>
                    <a:pt x="1049" y="138"/>
                  </a:lnTo>
                  <a:lnTo>
                    <a:pt x="1077" y="118"/>
                  </a:lnTo>
                  <a:lnTo>
                    <a:pt x="1106" y="112"/>
                  </a:lnTo>
                  <a:lnTo>
                    <a:pt x="1144" y="112"/>
                  </a:lnTo>
                  <a:lnTo>
                    <a:pt x="1138" y="82"/>
                  </a:lnTo>
                  <a:lnTo>
                    <a:pt x="1182" y="0"/>
                  </a:lnTo>
                  <a:lnTo>
                    <a:pt x="2040" y="22"/>
                  </a:lnTo>
                  <a:lnTo>
                    <a:pt x="2037" y="110"/>
                  </a:lnTo>
                  <a:lnTo>
                    <a:pt x="2053" y="188"/>
                  </a:lnTo>
                  <a:lnTo>
                    <a:pt x="2065" y="244"/>
                  </a:lnTo>
                  <a:lnTo>
                    <a:pt x="2080" y="314"/>
                  </a:lnTo>
                  <a:lnTo>
                    <a:pt x="2091" y="427"/>
                  </a:lnTo>
                  <a:lnTo>
                    <a:pt x="2077" y="494"/>
                  </a:lnTo>
                  <a:lnTo>
                    <a:pt x="2053" y="557"/>
                  </a:lnTo>
                  <a:lnTo>
                    <a:pt x="2023" y="610"/>
                  </a:lnTo>
                  <a:lnTo>
                    <a:pt x="1983" y="629"/>
                  </a:lnTo>
                  <a:lnTo>
                    <a:pt x="1921" y="648"/>
                  </a:lnTo>
                  <a:lnTo>
                    <a:pt x="1838" y="673"/>
                  </a:lnTo>
                  <a:lnTo>
                    <a:pt x="1801" y="717"/>
                  </a:lnTo>
                  <a:lnTo>
                    <a:pt x="1757" y="754"/>
                  </a:lnTo>
                  <a:lnTo>
                    <a:pt x="1686" y="786"/>
                  </a:lnTo>
                  <a:lnTo>
                    <a:pt x="1605" y="812"/>
                  </a:lnTo>
                  <a:lnTo>
                    <a:pt x="1475" y="827"/>
                  </a:lnTo>
                  <a:lnTo>
                    <a:pt x="1364" y="827"/>
                  </a:lnTo>
                  <a:lnTo>
                    <a:pt x="1279" y="818"/>
                  </a:lnTo>
                  <a:lnTo>
                    <a:pt x="1202" y="812"/>
                  </a:lnTo>
                  <a:lnTo>
                    <a:pt x="1144" y="843"/>
                  </a:lnTo>
                  <a:lnTo>
                    <a:pt x="1031" y="837"/>
                  </a:lnTo>
                  <a:lnTo>
                    <a:pt x="582" y="901"/>
                  </a:lnTo>
                  <a:lnTo>
                    <a:pt x="386" y="931"/>
                  </a:lnTo>
                  <a:lnTo>
                    <a:pt x="182" y="927"/>
                  </a:lnTo>
                  <a:close/>
                </a:path>
              </a:pathLst>
            </a:custGeom>
            <a:solidFill>
              <a:srgbClr val="606060"/>
            </a:solidFill>
            <a:ln w="1588">
              <a:solidFill>
                <a:srgbClr val="000000"/>
              </a:solidFill>
              <a:round/>
              <a:headEnd/>
              <a:tailEnd/>
            </a:ln>
          </p:spPr>
          <p:txBody>
            <a:bodyPr/>
            <a:lstStyle/>
            <a:p>
              <a:endParaRPr lang="zh-CN" altLang="en-US"/>
            </a:p>
          </p:txBody>
        </p:sp>
        <p:sp>
          <p:nvSpPr>
            <p:cNvPr id="13501" name="Freeform 248"/>
            <p:cNvSpPr>
              <a:spLocks/>
            </p:cNvSpPr>
            <p:nvPr/>
          </p:nvSpPr>
          <p:spPr bwMode="auto">
            <a:xfrm>
              <a:off x="5268" y="2043"/>
              <a:ext cx="342" cy="138"/>
            </a:xfrm>
            <a:custGeom>
              <a:avLst/>
              <a:gdLst>
                <a:gd name="T0" fmla="*/ 2 w 2049"/>
                <a:gd name="T1" fmla="*/ 0 h 829"/>
                <a:gd name="T2" fmla="*/ 2 w 2049"/>
                <a:gd name="T3" fmla="*/ 0 h 829"/>
                <a:gd name="T4" fmla="*/ 2 w 2049"/>
                <a:gd name="T5" fmla="*/ 0 h 829"/>
                <a:gd name="T6" fmla="*/ 2 w 2049"/>
                <a:gd name="T7" fmla="*/ 0 h 829"/>
                <a:gd name="T8" fmla="*/ 1 w 2049"/>
                <a:gd name="T9" fmla="*/ 0 h 829"/>
                <a:gd name="T10" fmla="*/ 1 w 2049"/>
                <a:gd name="T11" fmla="*/ 0 h 829"/>
                <a:gd name="T12" fmla="*/ 1 w 2049"/>
                <a:gd name="T13" fmla="*/ 0 h 829"/>
                <a:gd name="T14" fmla="*/ 1 w 2049"/>
                <a:gd name="T15" fmla="*/ 0 h 829"/>
                <a:gd name="T16" fmla="*/ 1 w 2049"/>
                <a:gd name="T17" fmla="*/ 0 h 829"/>
                <a:gd name="T18" fmla="*/ 1 w 2049"/>
                <a:gd name="T19" fmla="*/ 0 h 829"/>
                <a:gd name="T20" fmla="*/ 1 w 2049"/>
                <a:gd name="T21" fmla="*/ 0 h 829"/>
                <a:gd name="T22" fmla="*/ 1 w 2049"/>
                <a:gd name="T23" fmla="*/ 0 h 829"/>
                <a:gd name="T24" fmla="*/ 0 w 2049"/>
                <a:gd name="T25" fmla="*/ 1 h 829"/>
                <a:gd name="T26" fmla="*/ 0 w 2049"/>
                <a:gd name="T27" fmla="*/ 0 h 829"/>
                <a:gd name="T28" fmla="*/ 0 w 2049"/>
                <a:gd name="T29" fmla="*/ 0 h 829"/>
                <a:gd name="T30" fmla="*/ 0 w 2049"/>
                <a:gd name="T31" fmla="*/ 1 h 829"/>
                <a:gd name="T32" fmla="*/ 0 w 2049"/>
                <a:gd name="T33" fmla="*/ 0 h 829"/>
                <a:gd name="T34" fmla="*/ 0 w 2049"/>
                <a:gd name="T35" fmla="*/ 0 h 829"/>
                <a:gd name="T36" fmla="*/ 0 w 2049"/>
                <a:gd name="T37" fmla="*/ 0 h 829"/>
                <a:gd name="T38" fmla="*/ 0 w 2049"/>
                <a:gd name="T39" fmla="*/ 0 h 829"/>
                <a:gd name="T40" fmla="*/ 0 w 2049"/>
                <a:gd name="T41" fmla="*/ 1 h 829"/>
                <a:gd name="T42" fmla="*/ 0 w 2049"/>
                <a:gd name="T43" fmla="*/ 0 h 829"/>
                <a:gd name="T44" fmla="*/ 0 w 2049"/>
                <a:gd name="T45" fmla="*/ 0 h 829"/>
                <a:gd name="T46" fmla="*/ 0 w 2049"/>
                <a:gd name="T47" fmla="*/ 0 h 829"/>
                <a:gd name="T48" fmla="*/ 1 w 2049"/>
                <a:gd name="T49" fmla="*/ 0 h 829"/>
                <a:gd name="T50" fmla="*/ 1 w 2049"/>
                <a:gd name="T51" fmla="*/ 0 h 829"/>
                <a:gd name="T52" fmla="*/ 1 w 2049"/>
                <a:gd name="T53" fmla="*/ 0 h 829"/>
                <a:gd name="T54" fmla="*/ 1 w 2049"/>
                <a:gd name="T55" fmla="*/ 0 h 829"/>
                <a:gd name="T56" fmla="*/ 1 w 2049"/>
                <a:gd name="T57" fmla="*/ 0 h 829"/>
                <a:gd name="T58" fmla="*/ 1 w 2049"/>
                <a:gd name="T59" fmla="*/ 0 h 829"/>
                <a:gd name="T60" fmla="*/ 1 w 2049"/>
                <a:gd name="T61" fmla="*/ 0 h 829"/>
                <a:gd name="T62" fmla="*/ 1 w 2049"/>
                <a:gd name="T63" fmla="*/ 0 h 829"/>
                <a:gd name="T64" fmla="*/ 1 w 2049"/>
                <a:gd name="T65" fmla="*/ 0 h 829"/>
                <a:gd name="T66" fmla="*/ 1 w 2049"/>
                <a:gd name="T67" fmla="*/ 0 h 829"/>
                <a:gd name="T68" fmla="*/ 1 w 2049"/>
                <a:gd name="T69" fmla="*/ 0 h 829"/>
                <a:gd name="T70" fmla="*/ 1 w 2049"/>
                <a:gd name="T71" fmla="*/ 0 h 829"/>
                <a:gd name="T72" fmla="*/ 1 w 2049"/>
                <a:gd name="T73" fmla="*/ 0 h 829"/>
                <a:gd name="T74" fmla="*/ 1 w 2049"/>
                <a:gd name="T75" fmla="*/ 0 h 829"/>
                <a:gd name="T76" fmla="*/ 1 w 2049"/>
                <a:gd name="T77" fmla="*/ 0 h 829"/>
                <a:gd name="T78" fmla="*/ 1 w 2049"/>
                <a:gd name="T79" fmla="*/ 0 h 829"/>
                <a:gd name="T80" fmla="*/ 1 w 2049"/>
                <a:gd name="T81" fmla="*/ 0 h 829"/>
                <a:gd name="T82" fmla="*/ 2 w 2049"/>
                <a:gd name="T83" fmla="*/ 0 h 829"/>
                <a:gd name="T84" fmla="*/ 2 w 2049"/>
                <a:gd name="T85" fmla="*/ 0 h 8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49"/>
                <a:gd name="T130" fmla="*/ 0 h 829"/>
                <a:gd name="T131" fmla="*/ 2049 w 2049"/>
                <a:gd name="T132" fmla="*/ 829 h 8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49" h="829">
                  <a:moveTo>
                    <a:pt x="1982" y="31"/>
                  </a:moveTo>
                  <a:lnTo>
                    <a:pt x="1986" y="90"/>
                  </a:lnTo>
                  <a:lnTo>
                    <a:pt x="2010" y="67"/>
                  </a:lnTo>
                  <a:lnTo>
                    <a:pt x="2037" y="199"/>
                  </a:lnTo>
                  <a:lnTo>
                    <a:pt x="2049" y="353"/>
                  </a:lnTo>
                  <a:lnTo>
                    <a:pt x="1995" y="512"/>
                  </a:lnTo>
                  <a:lnTo>
                    <a:pt x="1868" y="549"/>
                  </a:lnTo>
                  <a:lnTo>
                    <a:pt x="1882" y="512"/>
                  </a:lnTo>
                  <a:lnTo>
                    <a:pt x="1814" y="567"/>
                  </a:lnTo>
                  <a:lnTo>
                    <a:pt x="1754" y="624"/>
                  </a:lnTo>
                  <a:lnTo>
                    <a:pt x="1622" y="688"/>
                  </a:lnTo>
                  <a:lnTo>
                    <a:pt x="1460" y="701"/>
                  </a:lnTo>
                  <a:lnTo>
                    <a:pt x="1264" y="710"/>
                  </a:lnTo>
                  <a:lnTo>
                    <a:pt x="1181" y="701"/>
                  </a:lnTo>
                  <a:lnTo>
                    <a:pt x="1255" y="669"/>
                  </a:lnTo>
                  <a:lnTo>
                    <a:pt x="1287" y="589"/>
                  </a:lnTo>
                  <a:lnTo>
                    <a:pt x="1228" y="656"/>
                  </a:lnTo>
                  <a:lnTo>
                    <a:pt x="1155" y="697"/>
                  </a:lnTo>
                  <a:lnTo>
                    <a:pt x="1086" y="733"/>
                  </a:lnTo>
                  <a:lnTo>
                    <a:pt x="1017" y="724"/>
                  </a:lnTo>
                  <a:lnTo>
                    <a:pt x="1063" y="692"/>
                  </a:lnTo>
                  <a:lnTo>
                    <a:pt x="1109" y="652"/>
                  </a:lnTo>
                  <a:lnTo>
                    <a:pt x="1036" y="678"/>
                  </a:lnTo>
                  <a:lnTo>
                    <a:pt x="963" y="733"/>
                  </a:lnTo>
                  <a:lnTo>
                    <a:pt x="726" y="761"/>
                  </a:lnTo>
                  <a:lnTo>
                    <a:pt x="491" y="797"/>
                  </a:lnTo>
                  <a:lnTo>
                    <a:pt x="409" y="793"/>
                  </a:lnTo>
                  <a:lnTo>
                    <a:pt x="495" y="742"/>
                  </a:lnTo>
                  <a:lnTo>
                    <a:pt x="581" y="724"/>
                  </a:lnTo>
                  <a:lnTo>
                    <a:pt x="486" y="720"/>
                  </a:lnTo>
                  <a:lnTo>
                    <a:pt x="414" y="752"/>
                  </a:lnTo>
                  <a:lnTo>
                    <a:pt x="319" y="815"/>
                  </a:lnTo>
                  <a:lnTo>
                    <a:pt x="386" y="720"/>
                  </a:lnTo>
                  <a:lnTo>
                    <a:pt x="473" y="669"/>
                  </a:lnTo>
                  <a:lnTo>
                    <a:pt x="359" y="692"/>
                  </a:lnTo>
                  <a:lnTo>
                    <a:pt x="300" y="765"/>
                  </a:lnTo>
                  <a:lnTo>
                    <a:pt x="287" y="829"/>
                  </a:lnTo>
                  <a:lnTo>
                    <a:pt x="214" y="742"/>
                  </a:lnTo>
                  <a:lnTo>
                    <a:pt x="140" y="701"/>
                  </a:lnTo>
                  <a:lnTo>
                    <a:pt x="182" y="746"/>
                  </a:lnTo>
                  <a:lnTo>
                    <a:pt x="241" y="829"/>
                  </a:lnTo>
                  <a:lnTo>
                    <a:pt x="59" y="793"/>
                  </a:lnTo>
                  <a:lnTo>
                    <a:pt x="23" y="778"/>
                  </a:lnTo>
                  <a:lnTo>
                    <a:pt x="0" y="674"/>
                  </a:lnTo>
                  <a:lnTo>
                    <a:pt x="13" y="530"/>
                  </a:lnTo>
                  <a:lnTo>
                    <a:pt x="40" y="435"/>
                  </a:lnTo>
                  <a:lnTo>
                    <a:pt x="155" y="362"/>
                  </a:lnTo>
                  <a:lnTo>
                    <a:pt x="296" y="298"/>
                  </a:lnTo>
                  <a:lnTo>
                    <a:pt x="572" y="207"/>
                  </a:lnTo>
                  <a:lnTo>
                    <a:pt x="795" y="145"/>
                  </a:lnTo>
                  <a:lnTo>
                    <a:pt x="917" y="135"/>
                  </a:lnTo>
                  <a:lnTo>
                    <a:pt x="968" y="207"/>
                  </a:lnTo>
                  <a:lnTo>
                    <a:pt x="1123" y="285"/>
                  </a:lnTo>
                  <a:lnTo>
                    <a:pt x="1040" y="217"/>
                  </a:lnTo>
                  <a:lnTo>
                    <a:pt x="977" y="182"/>
                  </a:lnTo>
                  <a:lnTo>
                    <a:pt x="953" y="131"/>
                  </a:lnTo>
                  <a:lnTo>
                    <a:pt x="963" y="108"/>
                  </a:lnTo>
                  <a:lnTo>
                    <a:pt x="1008" y="108"/>
                  </a:lnTo>
                  <a:lnTo>
                    <a:pt x="1036" y="135"/>
                  </a:lnTo>
                  <a:lnTo>
                    <a:pt x="1063" y="163"/>
                  </a:lnTo>
                  <a:lnTo>
                    <a:pt x="1132" y="190"/>
                  </a:lnTo>
                  <a:lnTo>
                    <a:pt x="1068" y="135"/>
                  </a:lnTo>
                  <a:lnTo>
                    <a:pt x="1040" y="95"/>
                  </a:lnTo>
                  <a:lnTo>
                    <a:pt x="1059" y="67"/>
                  </a:lnTo>
                  <a:lnTo>
                    <a:pt x="1113" y="50"/>
                  </a:lnTo>
                  <a:lnTo>
                    <a:pt x="1186" y="113"/>
                  </a:lnTo>
                  <a:lnTo>
                    <a:pt x="1255" y="154"/>
                  </a:lnTo>
                  <a:lnTo>
                    <a:pt x="1173" y="63"/>
                  </a:lnTo>
                  <a:lnTo>
                    <a:pt x="1145" y="27"/>
                  </a:lnTo>
                  <a:lnTo>
                    <a:pt x="1145" y="0"/>
                  </a:lnTo>
                  <a:lnTo>
                    <a:pt x="1213" y="10"/>
                  </a:lnTo>
                  <a:lnTo>
                    <a:pt x="1277" y="54"/>
                  </a:lnTo>
                  <a:lnTo>
                    <a:pt x="1319" y="86"/>
                  </a:lnTo>
                  <a:lnTo>
                    <a:pt x="1514" y="104"/>
                  </a:lnTo>
                  <a:lnTo>
                    <a:pt x="1508" y="54"/>
                  </a:lnTo>
                  <a:lnTo>
                    <a:pt x="1567" y="35"/>
                  </a:lnTo>
                  <a:lnTo>
                    <a:pt x="1567" y="99"/>
                  </a:lnTo>
                  <a:lnTo>
                    <a:pt x="1626" y="113"/>
                  </a:lnTo>
                  <a:lnTo>
                    <a:pt x="1754" y="131"/>
                  </a:lnTo>
                  <a:lnTo>
                    <a:pt x="1745" y="63"/>
                  </a:lnTo>
                  <a:lnTo>
                    <a:pt x="1790" y="63"/>
                  </a:lnTo>
                  <a:lnTo>
                    <a:pt x="1795" y="131"/>
                  </a:lnTo>
                  <a:lnTo>
                    <a:pt x="1868" y="127"/>
                  </a:lnTo>
                  <a:lnTo>
                    <a:pt x="1946" y="108"/>
                  </a:lnTo>
                  <a:lnTo>
                    <a:pt x="1950" y="54"/>
                  </a:lnTo>
                  <a:lnTo>
                    <a:pt x="1982" y="31"/>
                  </a:lnTo>
                  <a:close/>
                </a:path>
              </a:pathLst>
            </a:custGeom>
            <a:solidFill>
              <a:srgbClr val="808080"/>
            </a:solidFill>
            <a:ln w="9525">
              <a:noFill/>
              <a:round/>
              <a:headEnd/>
              <a:tailEnd/>
            </a:ln>
          </p:spPr>
          <p:txBody>
            <a:bodyPr/>
            <a:lstStyle/>
            <a:p>
              <a:endParaRPr lang="zh-CN" altLang="en-US"/>
            </a:p>
          </p:txBody>
        </p:sp>
        <p:sp>
          <p:nvSpPr>
            <p:cNvPr id="13502" name="Freeform 249"/>
            <p:cNvSpPr>
              <a:spLocks/>
            </p:cNvSpPr>
            <p:nvPr/>
          </p:nvSpPr>
          <p:spPr bwMode="auto">
            <a:xfrm>
              <a:off x="5515" y="2093"/>
              <a:ext cx="47" cy="8"/>
            </a:xfrm>
            <a:custGeom>
              <a:avLst/>
              <a:gdLst>
                <a:gd name="T0" fmla="*/ 0 w 280"/>
                <a:gd name="T1" fmla="*/ 0 h 48"/>
                <a:gd name="T2" fmla="*/ 0 w 280"/>
                <a:gd name="T3" fmla="*/ 0 h 48"/>
                <a:gd name="T4" fmla="*/ 0 w 280"/>
                <a:gd name="T5" fmla="*/ 0 h 48"/>
                <a:gd name="T6" fmla="*/ 0 w 280"/>
                <a:gd name="T7" fmla="*/ 0 h 48"/>
                <a:gd name="T8" fmla="*/ 0 60000 65536"/>
                <a:gd name="T9" fmla="*/ 0 60000 65536"/>
                <a:gd name="T10" fmla="*/ 0 60000 65536"/>
                <a:gd name="T11" fmla="*/ 0 60000 65536"/>
                <a:gd name="T12" fmla="*/ 0 w 280"/>
                <a:gd name="T13" fmla="*/ 0 h 48"/>
                <a:gd name="T14" fmla="*/ 280 w 280"/>
                <a:gd name="T15" fmla="*/ 48 h 48"/>
              </a:gdLst>
              <a:ahLst/>
              <a:cxnLst>
                <a:cxn ang="T8">
                  <a:pos x="T0" y="T1"/>
                </a:cxn>
                <a:cxn ang="T9">
                  <a:pos x="T2" y="T3"/>
                </a:cxn>
                <a:cxn ang="T10">
                  <a:pos x="T4" y="T5"/>
                </a:cxn>
                <a:cxn ang="T11">
                  <a:pos x="T6" y="T7"/>
                </a:cxn>
              </a:cxnLst>
              <a:rect l="T12" t="T13" r="T14" b="T15"/>
              <a:pathLst>
                <a:path w="280" h="48">
                  <a:moveTo>
                    <a:pt x="280" y="0"/>
                  </a:moveTo>
                  <a:lnTo>
                    <a:pt x="149" y="48"/>
                  </a:lnTo>
                  <a:lnTo>
                    <a:pt x="0" y="35"/>
                  </a:lnTo>
                  <a:lnTo>
                    <a:pt x="280" y="0"/>
                  </a:lnTo>
                  <a:close/>
                </a:path>
              </a:pathLst>
            </a:custGeom>
            <a:solidFill>
              <a:srgbClr val="606060"/>
            </a:solidFill>
            <a:ln w="9525">
              <a:noFill/>
              <a:round/>
              <a:headEnd/>
              <a:tailEnd/>
            </a:ln>
          </p:spPr>
          <p:txBody>
            <a:bodyPr/>
            <a:lstStyle/>
            <a:p>
              <a:endParaRPr lang="zh-CN" altLang="en-US"/>
            </a:p>
          </p:txBody>
        </p:sp>
        <p:sp>
          <p:nvSpPr>
            <p:cNvPr id="13503" name="Freeform 250"/>
            <p:cNvSpPr>
              <a:spLocks/>
            </p:cNvSpPr>
            <p:nvPr/>
          </p:nvSpPr>
          <p:spPr bwMode="auto">
            <a:xfrm>
              <a:off x="5580" y="2080"/>
              <a:ext cx="28" cy="10"/>
            </a:xfrm>
            <a:custGeom>
              <a:avLst/>
              <a:gdLst>
                <a:gd name="T0" fmla="*/ 0 w 170"/>
                <a:gd name="T1" fmla="*/ 0 h 57"/>
                <a:gd name="T2" fmla="*/ 0 w 170"/>
                <a:gd name="T3" fmla="*/ 0 h 57"/>
                <a:gd name="T4" fmla="*/ 0 w 170"/>
                <a:gd name="T5" fmla="*/ 0 h 57"/>
                <a:gd name="T6" fmla="*/ 0 w 170"/>
                <a:gd name="T7" fmla="*/ 0 h 57"/>
                <a:gd name="T8" fmla="*/ 0 w 170"/>
                <a:gd name="T9" fmla="*/ 0 h 57"/>
                <a:gd name="T10" fmla="*/ 0 60000 65536"/>
                <a:gd name="T11" fmla="*/ 0 60000 65536"/>
                <a:gd name="T12" fmla="*/ 0 60000 65536"/>
                <a:gd name="T13" fmla="*/ 0 60000 65536"/>
                <a:gd name="T14" fmla="*/ 0 60000 65536"/>
                <a:gd name="T15" fmla="*/ 0 w 170"/>
                <a:gd name="T16" fmla="*/ 0 h 57"/>
                <a:gd name="T17" fmla="*/ 170 w 170"/>
                <a:gd name="T18" fmla="*/ 57 h 57"/>
              </a:gdLst>
              <a:ahLst/>
              <a:cxnLst>
                <a:cxn ang="T10">
                  <a:pos x="T0" y="T1"/>
                </a:cxn>
                <a:cxn ang="T11">
                  <a:pos x="T2" y="T3"/>
                </a:cxn>
                <a:cxn ang="T12">
                  <a:pos x="T4" y="T5"/>
                </a:cxn>
                <a:cxn ang="T13">
                  <a:pos x="T6" y="T7"/>
                </a:cxn>
                <a:cxn ang="T14">
                  <a:pos x="T8" y="T9"/>
                </a:cxn>
              </a:cxnLst>
              <a:rect l="T15" t="T16" r="T17" b="T18"/>
              <a:pathLst>
                <a:path w="170" h="57">
                  <a:moveTo>
                    <a:pt x="170" y="0"/>
                  </a:moveTo>
                  <a:lnTo>
                    <a:pt x="125" y="35"/>
                  </a:lnTo>
                  <a:lnTo>
                    <a:pt x="0" y="53"/>
                  </a:lnTo>
                  <a:lnTo>
                    <a:pt x="130" y="57"/>
                  </a:lnTo>
                  <a:lnTo>
                    <a:pt x="170" y="0"/>
                  </a:lnTo>
                  <a:close/>
                </a:path>
              </a:pathLst>
            </a:custGeom>
            <a:solidFill>
              <a:srgbClr val="606060"/>
            </a:solidFill>
            <a:ln w="9525">
              <a:noFill/>
              <a:round/>
              <a:headEnd/>
              <a:tailEnd/>
            </a:ln>
          </p:spPr>
          <p:txBody>
            <a:bodyPr/>
            <a:lstStyle/>
            <a:p>
              <a:endParaRPr lang="zh-CN" altLang="en-US"/>
            </a:p>
          </p:txBody>
        </p:sp>
        <p:sp>
          <p:nvSpPr>
            <p:cNvPr id="13504" name="Freeform 251"/>
            <p:cNvSpPr>
              <a:spLocks/>
            </p:cNvSpPr>
            <p:nvPr/>
          </p:nvSpPr>
          <p:spPr bwMode="auto">
            <a:xfrm>
              <a:off x="5445" y="2073"/>
              <a:ext cx="44" cy="24"/>
            </a:xfrm>
            <a:custGeom>
              <a:avLst/>
              <a:gdLst>
                <a:gd name="T0" fmla="*/ 0 w 263"/>
                <a:gd name="T1" fmla="*/ 0 h 143"/>
                <a:gd name="T2" fmla="*/ 0 w 263"/>
                <a:gd name="T3" fmla="*/ 0 h 143"/>
                <a:gd name="T4" fmla="*/ 0 w 263"/>
                <a:gd name="T5" fmla="*/ 0 h 143"/>
                <a:gd name="T6" fmla="*/ 0 w 263"/>
                <a:gd name="T7" fmla="*/ 0 h 143"/>
                <a:gd name="T8" fmla="*/ 0 w 263"/>
                <a:gd name="T9" fmla="*/ 0 h 143"/>
                <a:gd name="T10" fmla="*/ 0 w 263"/>
                <a:gd name="T11" fmla="*/ 0 h 143"/>
                <a:gd name="T12" fmla="*/ 0 w 263"/>
                <a:gd name="T13" fmla="*/ 0 h 143"/>
                <a:gd name="T14" fmla="*/ 0 w 263"/>
                <a:gd name="T15" fmla="*/ 0 h 143"/>
                <a:gd name="T16" fmla="*/ 0 w 263"/>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143"/>
                <a:gd name="T29" fmla="*/ 263 w 263"/>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143">
                  <a:moveTo>
                    <a:pt x="263" y="0"/>
                  </a:moveTo>
                  <a:lnTo>
                    <a:pt x="145" y="13"/>
                  </a:lnTo>
                  <a:lnTo>
                    <a:pt x="122" y="31"/>
                  </a:lnTo>
                  <a:lnTo>
                    <a:pt x="122" y="76"/>
                  </a:lnTo>
                  <a:lnTo>
                    <a:pt x="113" y="124"/>
                  </a:lnTo>
                  <a:lnTo>
                    <a:pt x="0" y="143"/>
                  </a:lnTo>
                  <a:lnTo>
                    <a:pt x="136" y="138"/>
                  </a:lnTo>
                  <a:lnTo>
                    <a:pt x="159" y="48"/>
                  </a:lnTo>
                  <a:lnTo>
                    <a:pt x="263" y="0"/>
                  </a:lnTo>
                  <a:close/>
                </a:path>
              </a:pathLst>
            </a:custGeom>
            <a:solidFill>
              <a:srgbClr val="606060"/>
            </a:solidFill>
            <a:ln w="9525">
              <a:noFill/>
              <a:round/>
              <a:headEnd/>
              <a:tailEnd/>
            </a:ln>
          </p:spPr>
          <p:txBody>
            <a:bodyPr/>
            <a:lstStyle/>
            <a:p>
              <a:endParaRPr lang="zh-CN" altLang="en-US"/>
            </a:p>
          </p:txBody>
        </p:sp>
        <p:sp>
          <p:nvSpPr>
            <p:cNvPr id="13505" name="Freeform 252"/>
            <p:cNvSpPr>
              <a:spLocks/>
            </p:cNvSpPr>
            <p:nvPr/>
          </p:nvSpPr>
          <p:spPr bwMode="auto">
            <a:xfrm>
              <a:off x="5303" y="2127"/>
              <a:ext cx="142" cy="35"/>
            </a:xfrm>
            <a:custGeom>
              <a:avLst/>
              <a:gdLst>
                <a:gd name="T0" fmla="*/ 1 w 853"/>
                <a:gd name="T1" fmla="*/ 0 h 212"/>
                <a:gd name="T2" fmla="*/ 0 w 853"/>
                <a:gd name="T3" fmla="*/ 0 h 212"/>
                <a:gd name="T4" fmla="*/ 0 w 853"/>
                <a:gd name="T5" fmla="*/ 0 h 212"/>
                <a:gd name="T6" fmla="*/ 0 w 853"/>
                <a:gd name="T7" fmla="*/ 0 h 212"/>
                <a:gd name="T8" fmla="*/ 0 w 853"/>
                <a:gd name="T9" fmla="*/ 0 h 212"/>
                <a:gd name="T10" fmla="*/ 0 w 853"/>
                <a:gd name="T11" fmla="*/ 0 h 212"/>
                <a:gd name="T12" fmla="*/ 0 w 853"/>
                <a:gd name="T13" fmla="*/ 0 h 212"/>
                <a:gd name="T14" fmla="*/ 0 w 853"/>
                <a:gd name="T15" fmla="*/ 0 h 212"/>
                <a:gd name="T16" fmla="*/ 0 w 853"/>
                <a:gd name="T17" fmla="*/ 0 h 212"/>
                <a:gd name="T18" fmla="*/ 0 w 853"/>
                <a:gd name="T19" fmla="*/ 0 h 212"/>
                <a:gd name="T20" fmla="*/ 0 w 853"/>
                <a:gd name="T21" fmla="*/ 0 h 212"/>
                <a:gd name="T22" fmla="*/ 0 w 853"/>
                <a:gd name="T23" fmla="*/ 0 h 212"/>
                <a:gd name="T24" fmla="*/ 0 w 853"/>
                <a:gd name="T25" fmla="*/ 0 h 212"/>
                <a:gd name="T26" fmla="*/ 1 w 853"/>
                <a:gd name="T27" fmla="*/ 0 h 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3"/>
                <a:gd name="T43" fmla="*/ 0 h 212"/>
                <a:gd name="T44" fmla="*/ 853 w 853"/>
                <a:gd name="T45" fmla="*/ 212 h 2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3" h="212">
                  <a:moveTo>
                    <a:pt x="853" y="0"/>
                  </a:moveTo>
                  <a:lnTo>
                    <a:pt x="636" y="10"/>
                  </a:lnTo>
                  <a:lnTo>
                    <a:pt x="413" y="63"/>
                  </a:lnTo>
                  <a:lnTo>
                    <a:pt x="249" y="71"/>
                  </a:lnTo>
                  <a:lnTo>
                    <a:pt x="114" y="99"/>
                  </a:lnTo>
                  <a:lnTo>
                    <a:pt x="64" y="170"/>
                  </a:lnTo>
                  <a:lnTo>
                    <a:pt x="0" y="212"/>
                  </a:lnTo>
                  <a:lnTo>
                    <a:pt x="64" y="198"/>
                  </a:lnTo>
                  <a:lnTo>
                    <a:pt x="123" y="117"/>
                  </a:lnTo>
                  <a:lnTo>
                    <a:pt x="304" y="81"/>
                  </a:lnTo>
                  <a:lnTo>
                    <a:pt x="413" y="81"/>
                  </a:lnTo>
                  <a:lnTo>
                    <a:pt x="500" y="63"/>
                  </a:lnTo>
                  <a:lnTo>
                    <a:pt x="649" y="23"/>
                  </a:lnTo>
                  <a:lnTo>
                    <a:pt x="853" y="0"/>
                  </a:lnTo>
                  <a:close/>
                </a:path>
              </a:pathLst>
            </a:custGeom>
            <a:solidFill>
              <a:srgbClr val="606060"/>
            </a:solidFill>
            <a:ln w="9525">
              <a:noFill/>
              <a:round/>
              <a:headEnd/>
              <a:tailEnd/>
            </a:ln>
          </p:spPr>
          <p:txBody>
            <a:bodyPr/>
            <a:lstStyle/>
            <a:p>
              <a:endParaRPr lang="zh-CN" altLang="en-US"/>
            </a:p>
          </p:txBody>
        </p:sp>
      </p:grpSp>
      <p:grpSp>
        <p:nvGrpSpPr>
          <p:cNvPr id="13361" name="Group 253"/>
          <p:cNvGrpSpPr>
            <a:grpSpLocks/>
          </p:cNvGrpSpPr>
          <p:nvPr/>
        </p:nvGrpSpPr>
        <p:grpSpPr bwMode="auto">
          <a:xfrm>
            <a:off x="8453438" y="3994150"/>
            <a:ext cx="228600" cy="125413"/>
            <a:chOff x="5325" y="1860"/>
            <a:chExt cx="144" cy="79"/>
          </a:xfrm>
        </p:grpSpPr>
        <p:grpSp>
          <p:nvGrpSpPr>
            <p:cNvPr id="13487" name="Group 254"/>
            <p:cNvGrpSpPr>
              <a:grpSpLocks/>
            </p:cNvGrpSpPr>
            <p:nvPr/>
          </p:nvGrpSpPr>
          <p:grpSpPr bwMode="auto">
            <a:xfrm>
              <a:off x="5325" y="1860"/>
              <a:ext cx="125" cy="63"/>
              <a:chOff x="5325" y="1860"/>
              <a:chExt cx="125" cy="63"/>
            </a:xfrm>
          </p:grpSpPr>
          <p:sp>
            <p:nvSpPr>
              <p:cNvPr id="13491" name="Freeform 255"/>
              <p:cNvSpPr>
                <a:spLocks/>
              </p:cNvSpPr>
              <p:nvPr/>
            </p:nvSpPr>
            <p:spPr bwMode="auto">
              <a:xfrm>
                <a:off x="5325" y="1860"/>
                <a:ext cx="125" cy="63"/>
              </a:xfrm>
              <a:custGeom>
                <a:avLst/>
                <a:gdLst>
                  <a:gd name="T0" fmla="*/ 0 w 751"/>
                  <a:gd name="T1" fmla="*/ 0 h 379"/>
                  <a:gd name="T2" fmla="*/ 0 w 751"/>
                  <a:gd name="T3" fmla="*/ 0 h 379"/>
                  <a:gd name="T4" fmla="*/ 0 w 751"/>
                  <a:gd name="T5" fmla="*/ 0 h 379"/>
                  <a:gd name="T6" fmla="*/ 0 w 751"/>
                  <a:gd name="T7" fmla="*/ 0 h 379"/>
                  <a:gd name="T8" fmla="*/ 0 w 751"/>
                  <a:gd name="T9" fmla="*/ 0 h 379"/>
                  <a:gd name="T10" fmla="*/ 0 w 751"/>
                  <a:gd name="T11" fmla="*/ 0 h 379"/>
                  <a:gd name="T12" fmla="*/ 0 w 751"/>
                  <a:gd name="T13" fmla="*/ 0 h 379"/>
                  <a:gd name="T14" fmla="*/ 0 w 751"/>
                  <a:gd name="T15" fmla="*/ 0 h 379"/>
                  <a:gd name="T16" fmla="*/ 0 w 751"/>
                  <a:gd name="T17" fmla="*/ 0 h 379"/>
                  <a:gd name="T18" fmla="*/ 0 w 751"/>
                  <a:gd name="T19" fmla="*/ 0 h 379"/>
                  <a:gd name="T20" fmla="*/ 0 w 751"/>
                  <a:gd name="T21" fmla="*/ 0 h 379"/>
                  <a:gd name="T22" fmla="*/ 0 w 751"/>
                  <a:gd name="T23" fmla="*/ 0 h 379"/>
                  <a:gd name="T24" fmla="*/ 0 w 751"/>
                  <a:gd name="T25" fmla="*/ 0 h 379"/>
                  <a:gd name="T26" fmla="*/ 0 w 751"/>
                  <a:gd name="T27" fmla="*/ 0 h 379"/>
                  <a:gd name="T28" fmla="*/ 0 w 751"/>
                  <a:gd name="T29" fmla="*/ 0 h 379"/>
                  <a:gd name="T30" fmla="*/ 0 w 751"/>
                  <a:gd name="T31" fmla="*/ 0 h 379"/>
                  <a:gd name="T32" fmla="*/ 0 w 751"/>
                  <a:gd name="T33" fmla="*/ 0 h 379"/>
                  <a:gd name="T34" fmla="*/ 0 w 751"/>
                  <a:gd name="T35" fmla="*/ 0 h 379"/>
                  <a:gd name="T36" fmla="*/ 0 w 751"/>
                  <a:gd name="T37" fmla="*/ 0 h 379"/>
                  <a:gd name="T38" fmla="*/ 0 w 751"/>
                  <a:gd name="T39" fmla="*/ 0 h 379"/>
                  <a:gd name="T40" fmla="*/ 0 w 751"/>
                  <a:gd name="T41" fmla="*/ 0 h 379"/>
                  <a:gd name="T42" fmla="*/ 0 w 751"/>
                  <a:gd name="T43" fmla="*/ 0 h 379"/>
                  <a:gd name="T44" fmla="*/ 0 w 751"/>
                  <a:gd name="T45" fmla="*/ 0 h 379"/>
                  <a:gd name="T46" fmla="*/ 0 w 751"/>
                  <a:gd name="T47" fmla="*/ 0 h 379"/>
                  <a:gd name="T48" fmla="*/ 0 w 751"/>
                  <a:gd name="T49" fmla="*/ 0 h 379"/>
                  <a:gd name="T50" fmla="*/ 0 w 751"/>
                  <a:gd name="T51" fmla="*/ 0 h 379"/>
                  <a:gd name="T52" fmla="*/ 0 w 751"/>
                  <a:gd name="T53" fmla="*/ 0 h 379"/>
                  <a:gd name="T54" fmla="*/ 0 w 751"/>
                  <a:gd name="T55" fmla="*/ 0 h 379"/>
                  <a:gd name="T56" fmla="*/ 0 w 751"/>
                  <a:gd name="T57" fmla="*/ 0 h 379"/>
                  <a:gd name="T58" fmla="*/ 0 w 751"/>
                  <a:gd name="T59" fmla="*/ 0 h 379"/>
                  <a:gd name="T60" fmla="*/ 0 w 751"/>
                  <a:gd name="T61" fmla="*/ 0 h 379"/>
                  <a:gd name="T62" fmla="*/ 0 w 751"/>
                  <a:gd name="T63" fmla="*/ 0 h 379"/>
                  <a:gd name="T64" fmla="*/ 0 w 751"/>
                  <a:gd name="T65" fmla="*/ 0 h 379"/>
                  <a:gd name="T66" fmla="*/ 0 w 751"/>
                  <a:gd name="T67" fmla="*/ 0 h 379"/>
                  <a:gd name="T68" fmla="*/ 0 w 751"/>
                  <a:gd name="T69" fmla="*/ 0 h 379"/>
                  <a:gd name="T70" fmla="*/ 0 w 751"/>
                  <a:gd name="T71" fmla="*/ 0 h 379"/>
                  <a:gd name="T72" fmla="*/ 0 w 751"/>
                  <a:gd name="T73" fmla="*/ 0 h 379"/>
                  <a:gd name="T74" fmla="*/ 0 w 751"/>
                  <a:gd name="T75" fmla="*/ 0 h 379"/>
                  <a:gd name="T76" fmla="*/ 0 w 751"/>
                  <a:gd name="T77" fmla="*/ 0 h 379"/>
                  <a:gd name="T78" fmla="*/ 0 w 751"/>
                  <a:gd name="T79" fmla="*/ 0 h 379"/>
                  <a:gd name="T80" fmla="*/ 0 w 751"/>
                  <a:gd name="T81" fmla="*/ 0 h 379"/>
                  <a:gd name="T82" fmla="*/ 0 w 751"/>
                  <a:gd name="T83" fmla="*/ 0 h 379"/>
                  <a:gd name="T84" fmla="*/ 0 w 751"/>
                  <a:gd name="T85" fmla="*/ 0 h 379"/>
                  <a:gd name="T86" fmla="*/ 0 w 751"/>
                  <a:gd name="T87" fmla="*/ 0 h 379"/>
                  <a:gd name="T88" fmla="*/ 0 w 751"/>
                  <a:gd name="T89" fmla="*/ 0 h 379"/>
                  <a:gd name="T90" fmla="*/ 0 w 751"/>
                  <a:gd name="T91" fmla="*/ 0 h 379"/>
                  <a:gd name="T92" fmla="*/ 0 w 751"/>
                  <a:gd name="T93" fmla="*/ 0 h 379"/>
                  <a:gd name="T94" fmla="*/ 0 w 751"/>
                  <a:gd name="T95" fmla="*/ 0 h 379"/>
                  <a:gd name="T96" fmla="*/ 0 w 751"/>
                  <a:gd name="T97" fmla="*/ 0 h 379"/>
                  <a:gd name="T98" fmla="*/ 0 w 751"/>
                  <a:gd name="T99" fmla="*/ 0 h 379"/>
                  <a:gd name="T100" fmla="*/ 0 w 751"/>
                  <a:gd name="T101" fmla="*/ 0 h 379"/>
                  <a:gd name="T102" fmla="*/ 0 w 751"/>
                  <a:gd name="T103" fmla="*/ 0 h 379"/>
                  <a:gd name="T104" fmla="*/ 0 w 751"/>
                  <a:gd name="T105" fmla="*/ 0 h 379"/>
                  <a:gd name="T106" fmla="*/ 0 w 751"/>
                  <a:gd name="T107" fmla="*/ 0 h 379"/>
                  <a:gd name="T108" fmla="*/ 0 w 751"/>
                  <a:gd name="T109" fmla="*/ 0 h 379"/>
                  <a:gd name="T110" fmla="*/ 0 w 751"/>
                  <a:gd name="T111" fmla="*/ 0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379"/>
                  <a:gd name="T170" fmla="*/ 751 w 751"/>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379">
                    <a:moveTo>
                      <a:pt x="679" y="379"/>
                    </a:moveTo>
                    <a:lnTo>
                      <a:pt x="639" y="370"/>
                    </a:lnTo>
                    <a:lnTo>
                      <a:pt x="600" y="352"/>
                    </a:lnTo>
                    <a:lnTo>
                      <a:pt x="564" y="344"/>
                    </a:lnTo>
                    <a:lnTo>
                      <a:pt x="502" y="353"/>
                    </a:lnTo>
                    <a:lnTo>
                      <a:pt x="457" y="352"/>
                    </a:lnTo>
                    <a:lnTo>
                      <a:pt x="425" y="341"/>
                    </a:lnTo>
                    <a:lnTo>
                      <a:pt x="399" y="332"/>
                    </a:lnTo>
                    <a:lnTo>
                      <a:pt x="373" y="320"/>
                    </a:lnTo>
                    <a:lnTo>
                      <a:pt x="346" y="295"/>
                    </a:lnTo>
                    <a:lnTo>
                      <a:pt x="324" y="273"/>
                    </a:lnTo>
                    <a:lnTo>
                      <a:pt x="288" y="246"/>
                    </a:lnTo>
                    <a:lnTo>
                      <a:pt x="238" y="254"/>
                    </a:lnTo>
                    <a:lnTo>
                      <a:pt x="208" y="256"/>
                    </a:lnTo>
                    <a:lnTo>
                      <a:pt x="190" y="251"/>
                    </a:lnTo>
                    <a:lnTo>
                      <a:pt x="182" y="243"/>
                    </a:lnTo>
                    <a:lnTo>
                      <a:pt x="176" y="228"/>
                    </a:lnTo>
                    <a:lnTo>
                      <a:pt x="180" y="215"/>
                    </a:lnTo>
                    <a:lnTo>
                      <a:pt x="190" y="200"/>
                    </a:lnTo>
                    <a:lnTo>
                      <a:pt x="208" y="193"/>
                    </a:lnTo>
                    <a:lnTo>
                      <a:pt x="248" y="188"/>
                    </a:lnTo>
                    <a:lnTo>
                      <a:pt x="296" y="171"/>
                    </a:lnTo>
                    <a:lnTo>
                      <a:pt x="256" y="140"/>
                    </a:lnTo>
                    <a:lnTo>
                      <a:pt x="209" y="121"/>
                    </a:lnTo>
                    <a:lnTo>
                      <a:pt x="168" y="124"/>
                    </a:lnTo>
                    <a:lnTo>
                      <a:pt x="121" y="121"/>
                    </a:lnTo>
                    <a:lnTo>
                      <a:pt x="93" y="131"/>
                    </a:lnTo>
                    <a:lnTo>
                      <a:pt x="54" y="132"/>
                    </a:lnTo>
                    <a:lnTo>
                      <a:pt x="42" y="121"/>
                    </a:lnTo>
                    <a:lnTo>
                      <a:pt x="39" y="105"/>
                    </a:lnTo>
                    <a:lnTo>
                      <a:pt x="18" y="106"/>
                    </a:lnTo>
                    <a:lnTo>
                      <a:pt x="6" y="103"/>
                    </a:lnTo>
                    <a:lnTo>
                      <a:pt x="0" y="87"/>
                    </a:lnTo>
                    <a:lnTo>
                      <a:pt x="4" y="74"/>
                    </a:lnTo>
                    <a:lnTo>
                      <a:pt x="15" y="68"/>
                    </a:lnTo>
                    <a:lnTo>
                      <a:pt x="36" y="56"/>
                    </a:lnTo>
                    <a:lnTo>
                      <a:pt x="52" y="44"/>
                    </a:lnTo>
                    <a:lnTo>
                      <a:pt x="71" y="34"/>
                    </a:lnTo>
                    <a:lnTo>
                      <a:pt x="93" y="27"/>
                    </a:lnTo>
                    <a:lnTo>
                      <a:pt x="112" y="27"/>
                    </a:lnTo>
                    <a:lnTo>
                      <a:pt x="203" y="9"/>
                    </a:lnTo>
                    <a:lnTo>
                      <a:pt x="222" y="4"/>
                    </a:lnTo>
                    <a:lnTo>
                      <a:pt x="244" y="0"/>
                    </a:lnTo>
                    <a:lnTo>
                      <a:pt x="267" y="4"/>
                    </a:lnTo>
                    <a:lnTo>
                      <a:pt x="295" y="13"/>
                    </a:lnTo>
                    <a:lnTo>
                      <a:pt x="373" y="56"/>
                    </a:lnTo>
                    <a:lnTo>
                      <a:pt x="410" y="64"/>
                    </a:lnTo>
                    <a:lnTo>
                      <a:pt x="443" y="71"/>
                    </a:lnTo>
                    <a:lnTo>
                      <a:pt x="469" y="87"/>
                    </a:lnTo>
                    <a:lnTo>
                      <a:pt x="484" y="108"/>
                    </a:lnTo>
                    <a:lnTo>
                      <a:pt x="549" y="153"/>
                    </a:lnTo>
                    <a:lnTo>
                      <a:pt x="578" y="174"/>
                    </a:lnTo>
                    <a:lnTo>
                      <a:pt x="617" y="215"/>
                    </a:lnTo>
                    <a:lnTo>
                      <a:pt x="641" y="227"/>
                    </a:lnTo>
                    <a:lnTo>
                      <a:pt x="751" y="232"/>
                    </a:lnTo>
                    <a:lnTo>
                      <a:pt x="679" y="379"/>
                    </a:lnTo>
                    <a:close/>
                  </a:path>
                </a:pathLst>
              </a:custGeom>
              <a:solidFill>
                <a:srgbClr val="FFC080"/>
              </a:solidFill>
              <a:ln w="1588">
                <a:solidFill>
                  <a:srgbClr val="402000"/>
                </a:solidFill>
                <a:round/>
                <a:headEnd/>
                <a:tailEnd/>
              </a:ln>
            </p:spPr>
            <p:txBody>
              <a:bodyPr/>
              <a:lstStyle/>
              <a:p>
                <a:endParaRPr lang="zh-CN" altLang="en-US"/>
              </a:p>
            </p:txBody>
          </p:sp>
          <p:sp>
            <p:nvSpPr>
              <p:cNvPr id="13492" name="Freeform 256"/>
              <p:cNvSpPr>
                <a:spLocks/>
              </p:cNvSpPr>
              <p:nvPr/>
            </p:nvSpPr>
            <p:spPr bwMode="auto">
              <a:xfrm>
                <a:off x="5374" y="1888"/>
                <a:ext cx="29" cy="7"/>
              </a:xfrm>
              <a:custGeom>
                <a:avLst/>
                <a:gdLst>
                  <a:gd name="T0" fmla="*/ 0 w 179"/>
                  <a:gd name="T1" fmla="*/ 0 h 43"/>
                  <a:gd name="T2" fmla="*/ 0 w 179"/>
                  <a:gd name="T3" fmla="*/ 0 h 43"/>
                  <a:gd name="T4" fmla="*/ 0 w 179"/>
                  <a:gd name="T5" fmla="*/ 0 h 43"/>
                  <a:gd name="T6" fmla="*/ 0 w 179"/>
                  <a:gd name="T7" fmla="*/ 0 h 43"/>
                  <a:gd name="T8" fmla="*/ 0 w 179"/>
                  <a:gd name="T9" fmla="*/ 0 h 43"/>
                  <a:gd name="T10" fmla="*/ 0 w 179"/>
                  <a:gd name="T11" fmla="*/ 0 h 43"/>
                  <a:gd name="T12" fmla="*/ 0 w 179"/>
                  <a:gd name="T13" fmla="*/ 0 h 43"/>
                  <a:gd name="T14" fmla="*/ 0 w 179"/>
                  <a:gd name="T15" fmla="*/ 0 h 43"/>
                  <a:gd name="T16" fmla="*/ 0 w 179"/>
                  <a:gd name="T17" fmla="*/ 0 h 43"/>
                  <a:gd name="T18" fmla="*/ 0 w 179"/>
                  <a:gd name="T19" fmla="*/ 0 h 43"/>
                  <a:gd name="T20" fmla="*/ 0 w 179"/>
                  <a:gd name="T21" fmla="*/ 0 h 43"/>
                  <a:gd name="T22" fmla="*/ 0 w 179"/>
                  <a:gd name="T23" fmla="*/ 0 h 43"/>
                  <a:gd name="T24" fmla="*/ 0 w 179"/>
                  <a:gd name="T25" fmla="*/ 0 h 43"/>
                  <a:gd name="T26" fmla="*/ 0 w 179"/>
                  <a:gd name="T27" fmla="*/ 0 h 43"/>
                  <a:gd name="T28" fmla="*/ 0 w 179"/>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9"/>
                  <a:gd name="T46" fmla="*/ 0 h 43"/>
                  <a:gd name="T47" fmla="*/ 179 w 179"/>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9" h="43">
                    <a:moveTo>
                      <a:pt x="0" y="0"/>
                    </a:moveTo>
                    <a:lnTo>
                      <a:pt x="6" y="11"/>
                    </a:lnTo>
                    <a:lnTo>
                      <a:pt x="38" y="10"/>
                    </a:lnTo>
                    <a:lnTo>
                      <a:pt x="50" y="16"/>
                    </a:lnTo>
                    <a:lnTo>
                      <a:pt x="76" y="29"/>
                    </a:lnTo>
                    <a:lnTo>
                      <a:pt x="112" y="37"/>
                    </a:lnTo>
                    <a:lnTo>
                      <a:pt x="150" y="38"/>
                    </a:lnTo>
                    <a:lnTo>
                      <a:pt x="179" y="43"/>
                    </a:lnTo>
                    <a:lnTo>
                      <a:pt x="155" y="34"/>
                    </a:lnTo>
                    <a:lnTo>
                      <a:pt x="125" y="29"/>
                    </a:lnTo>
                    <a:lnTo>
                      <a:pt x="105" y="29"/>
                    </a:lnTo>
                    <a:lnTo>
                      <a:pt x="76" y="21"/>
                    </a:lnTo>
                    <a:lnTo>
                      <a:pt x="53" y="8"/>
                    </a:lnTo>
                    <a:lnTo>
                      <a:pt x="43" y="2"/>
                    </a:lnTo>
                    <a:lnTo>
                      <a:pt x="0" y="0"/>
                    </a:lnTo>
                    <a:close/>
                  </a:path>
                </a:pathLst>
              </a:custGeom>
              <a:solidFill>
                <a:srgbClr val="402000"/>
              </a:solidFill>
              <a:ln w="9525">
                <a:noFill/>
                <a:round/>
                <a:headEnd/>
                <a:tailEnd/>
              </a:ln>
            </p:spPr>
            <p:txBody>
              <a:bodyPr/>
              <a:lstStyle/>
              <a:p>
                <a:endParaRPr lang="zh-CN" altLang="en-US"/>
              </a:p>
            </p:txBody>
          </p:sp>
          <p:sp>
            <p:nvSpPr>
              <p:cNvPr id="13493" name="Freeform 257"/>
              <p:cNvSpPr>
                <a:spLocks/>
              </p:cNvSpPr>
              <p:nvPr/>
            </p:nvSpPr>
            <p:spPr bwMode="auto">
              <a:xfrm>
                <a:off x="5362" y="1894"/>
                <a:ext cx="4" cy="4"/>
              </a:xfrm>
              <a:custGeom>
                <a:avLst/>
                <a:gdLst>
                  <a:gd name="T0" fmla="*/ 0 w 20"/>
                  <a:gd name="T1" fmla="*/ 0 h 24"/>
                  <a:gd name="T2" fmla="*/ 0 w 20"/>
                  <a:gd name="T3" fmla="*/ 0 h 24"/>
                  <a:gd name="T4" fmla="*/ 0 w 20"/>
                  <a:gd name="T5" fmla="*/ 0 h 24"/>
                  <a:gd name="T6" fmla="*/ 0 w 20"/>
                  <a:gd name="T7" fmla="*/ 0 h 24"/>
                  <a:gd name="T8" fmla="*/ 0 w 20"/>
                  <a:gd name="T9" fmla="*/ 0 h 24"/>
                  <a:gd name="T10" fmla="*/ 0 w 20"/>
                  <a:gd name="T11" fmla="*/ 0 h 24"/>
                  <a:gd name="T12" fmla="*/ 0 w 20"/>
                  <a:gd name="T13" fmla="*/ 0 h 24"/>
                  <a:gd name="T14" fmla="*/ 0 60000 65536"/>
                  <a:gd name="T15" fmla="*/ 0 60000 65536"/>
                  <a:gd name="T16" fmla="*/ 0 60000 65536"/>
                  <a:gd name="T17" fmla="*/ 0 60000 65536"/>
                  <a:gd name="T18" fmla="*/ 0 60000 65536"/>
                  <a:gd name="T19" fmla="*/ 0 60000 65536"/>
                  <a:gd name="T20" fmla="*/ 0 60000 65536"/>
                  <a:gd name="T21" fmla="*/ 0 w 20"/>
                  <a:gd name="T22" fmla="*/ 0 h 24"/>
                  <a:gd name="T23" fmla="*/ 20 w 20"/>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24">
                    <a:moveTo>
                      <a:pt x="4" y="0"/>
                    </a:moveTo>
                    <a:lnTo>
                      <a:pt x="12" y="6"/>
                    </a:lnTo>
                    <a:lnTo>
                      <a:pt x="9" y="15"/>
                    </a:lnTo>
                    <a:lnTo>
                      <a:pt x="0" y="24"/>
                    </a:lnTo>
                    <a:lnTo>
                      <a:pt x="17" y="18"/>
                    </a:lnTo>
                    <a:lnTo>
                      <a:pt x="20" y="8"/>
                    </a:lnTo>
                    <a:lnTo>
                      <a:pt x="4" y="0"/>
                    </a:lnTo>
                    <a:close/>
                  </a:path>
                </a:pathLst>
              </a:custGeom>
              <a:solidFill>
                <a:srgbClr val="402000"/>
              </a:solidFill>
              <a:ln w="9525">
                <a:noFill/>
                <a:round/>
                <a:headEnd/>
                <a:tailEnd/>
              </a:ln>
            </p:spPr>
            <p:txBody>
              <a:bodyPr/>
              <a:lstStyle/>
              <a:p>
                <a:endParaRPr lang="zh-CN" altLang="en-US"/>
              </a:p>
            </p:txBody>
          </p:sp>
          <p:sp>
            <p:nvSpPr>
              <p:cNvPr id="13494" name="Freeform 258"/>
              <p:cNvSpPr>
                <a:spLocks/>
              </p:cNvSpPr>
              <p:nvPr/>
            </p:nvSpPr>
            <p:spPr bwMode="auto">
              <a:xfrm>
                <a:off x="5331" y="1869"/>
                <a:ext cx="17" cy="8"/>
              </a:xfrm>
              <a:custGeom>
                <a:avLst/>
                <a:gdLst>
                  <a:gd name="T0" fmla="*/ 0 w 104"/>
                  <a:gd name="T1" fmla="*/ 0 h 48"/>
                  <a:gd name="T2" fmla="*/ 0 w 104"/>
                  <a:gd name="T3" fmla="*/ 0 h 48"/>
                  <a:gd name="T4" fmla="*/ 0 w 104"/>
                  <a:gd name="T5" fmla="*/ 0 h 48"/>
                  <a:gd name="T6" fmla="*/ 0 w 104"/>
                  <a:gd name="T7" fmla="*/ 0 h 48"/>
                  <a:gd name="T8" fmla="*/ 0 w 104"/>
                  <a:gd name="T9" fmla="*/ 0 h 48"/>
                  <a:gd name="T10" fmla="*/ 0 w 104"/>
                  <a:gd name="T11" fmla="*/ 0 h 48"/>
                  <a:gd name="T12" fmla="*/ 0 w 104"/>
                  <a:gd name="T13" fmla="*/ 0 h 48"/>
                  <a:gd name="T14" fmla="*/ 0 w 104"/>
                  <a:gd name="T15" fmla="*/ 0 h 48"/>
                  <a:gd name="T16" fmla="*/ 0 w 104"/>
                  <a:gd name="T17" fmla="*/ 0 h 48"/>
                  <a:gd name="T18" fmla="*/ 0 w 104"/>
                  <a:gd name="T19" fmla="*/ 0 h 48"/>
                  <a:gd name="T20" fmla="*/ 0 w 104"/>
                  <a:gd name="T21" fmla="*/ 0 h 48"/>
                  <a:gd name="T22" fmla="*/ 0 w 104"/>
                  <a:gd name="T23" fmla="*/ 0 h 48"/>
                  <a:gd name="T24" fmla="*/ 0 w 10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48"/>
                  <a:gd name="T41" fmla="*/ 104 w 10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48">
                    <a:moveTo>
                      <a:pt x="0" y="45"/>
                    </a:moveTo>
                    <a:lnTo>
                      <a:pt x="11" y="48"/>
                    </a:lnTo>
                    <a:lnTo>
                      <a:pt x="25" y="33"/>
                    </a:lnTo>
                    <a:lnTo>
                      <a:pt x="46" y="25"/>
                    </a:lnTo>
                    <a:lnTo>
                      <a:pt x="56" y="14"/>
                    </a:lnTo>
                    <a:lnTo>
                      <a:pt x="66" y="9"/>
                    </a:lnTo>
                    <a:lnTo>
                      <a:pt x="89" y="4"/>
                    </a:lnTo>
                    <a:lnTo>
                      <a:pt x="104" y="1"/>
                    </a:lnTo>
                    <a:lnTo>
                      <a:pt x="84" y="0"/>
                    </a:lnTo>
                    <a:lnTo>
                      <a:pt x="58" y="4"/>
                    </a:lnTo>
                    <a:lnTo>
                      <a:pt x="49" y="12"/>
                    </a:lnTo>
                    <a:lnTo>
                      <a:pt x="37" y="20"/>
                    </a:lnTo>
                    <a:lnTo>
                      <a:pt x="0" y="45"/>
                    </a:lnTo>
                    <a:close/>
                  </a:path>
                </a:pathLst>
              </a:custGeom>
              <a:solidFill>
                <a:srgbClr val="402000"/>
              </a:solidFill>
              <a:ln w="9525">
                <a:noFill/>
                <a:round/>
                <a:headEnd/>
                <a:tailEnd/>
              </a:ln>
            </p:spPr>
            <p:txBody>
              <a:bodyPr/>
              <a:lstStyle/>
              <a:p>
                <a:endParaRPr lang="zh-CN" altLang="en-US"/>
              </a:p>
            </p:txBody>
          </p:sp>
          <p:sp>
            <p:nvSpPr>
              <p:cNvPr id="13495" name="Freeform 259"/>
              <p:cNvSpPr>
                <a:spLocks/>
              </p:cNvSpPr>
              <p:nvPr/>
            </p:nvSpPr>
            <p:spPr bwMode="auto">
              <a:xfrm>
                <a:off x="5357" y="1866"/>
                <a:ext cx="27" cy="7"/>
              </a:xfrm>
              <a:custGeom>
                <a:avLst/>
                <a:gdLst>
                  <a:gd name="T0" fmla="*/ 0 w 166"/>
                  <a:gd name="T1" fmla="*/ 0 h 42"/>
                  <a:gd name="T2" fmla="*/ 0 w 166"/>
                  <a:gd name="T3" fmla="*/ 0 h 42"/>
                  <a:gd name="T4" fmla="*/ 0 w 166"/>
                  <a:gd name="T5" fmla="*/ 0 h 42"/>
                  <a:gd name="T6" fmla="*/ 0 w 166"/>
                  <a:gd name="T7" fmla="*/ 0 h 42"/>
                  <a:gd name="T8" fmla="*/ 0 w 166"/>
                  <a:gd name="T9" fmla="*/ 0 h 42"/>
                  <a:gd name="T10" fmla="*/ 0 w 166"/>
                  <a:gd name="T11" fmla="*/ 0 h 42"/>
                  <a:gd name="T12" fmla="*/ 0 w 166"/>
                  <a:gd name="T13" fmla="*/ 0 h 42"/>
                  <a:gd name="T14" fmla="*/ 0 w 166"/>
                  <a:gd name="T15" fmla="*/ 0 h 42"/>
                  <a:gd name="T16" fmla="*/ 0 w 166"/>
                  <a:gd name="T17" fmla="*/ 0 h 42"/>
                  <a:gd name="T18" fmla="*/ 0 w 166"/>
                  <a:gd name="T19" fmla="*/ 0 h 42"/>
                  <a:gd name="T20" fmla="*/ 0 w 166"/>
                  <a:gd name="T21" fmla="*/ 0 h 42"/>
                  <a:gd name="T22" fmla="*/ 0 w 166"/>
                  <a:gd name="T23" fmla="*/ 0 h 42"/>
                  <a:gd name="T24" fmla="*/ 0 w 166"/>
                  <a:gd name="T25" fmla="*/ 0 h 42"/>
                  <a:gd name="T26" fmla="*/ 0 w 166"/>
                  <a:gd name="T27" fmla="*/ 0 h 42"/>
                  <a:gd name="T28" fmla="*/ 0 w 166"/>
                  <a:gd name="T29" fmla="*/ 0 h 42"/>
                  <a:gd name="T30" fmla="*/ 0 w 166"/>
                  <a:gd name="T31" fmla="*/ 0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6"/>
                  <a:gd name="T49" fmla="*/ 0 h 42"/>
                  <a:gd name="T50" fmla="*/ 166 w 166"/>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6" h="42">
                    <a:moveTo>
                      <a:pt x="0" y="10"/>
                    </a:moveTo>
                    <a:lnTo>
                      <a:pt x="35" y="6"/>
                    </a:lnTo>
                    <a:lnTo>
                      <a:pt x="55" y="0"/>
                    </a:lnTo>
                    <a:lnTo>
                      <a:pt x="63" y="0"/>
                    </a:lnTo>
                    <a:lnTo>
                      <a:pt x="85" y="5"/>
                    </a:lnTo>
                    <a:lnTo>
                      <a:pt x="94" y="14"/>
                    </a:lnTo>
                    <a:lnTo>
                      <a:pt x="111" y="23"/>
                    </a:lnTo>
                    <a:lnTo>
                      <a:pt x="143" y="36"/>
                    </a:lnTo>
                    <a:lnTo>
                      <a:pt x="166" y="36"/>
                    </a:lnTo>
                    <a:lnTo>
                      <a:pt x="142" y="42"/>
                    </a:lnTo>
                    <a:lnTo>
                      <a:pt x="126" y="39"/>
                    </a:lnTo>
                    <a:lnTo>
                      <a:pt x="91" y="22"/>
                    </a:lnTo>
                    <a:lnTo>
                      <a:pt x="79" y="10"/>
                    </a:lnTo>
                    <a:lnTo>
                      <a:pt x="55" y="8"/>
                    </a:lnTo>
                    <a:lnTo>
                      <a:pt x="35" y="10"/>
                    </a:lnTo>
                    <a:lnTo>
                      <a:pt x="0" y="10"/>
                    </a:lnTo>
                    <a:close/>
                  </a:path>
                </a:pathLst>
              </a:custGeom>
              <a:solidFill>
                <a:srgbClr val="402000"/>
              </a:solidFill>
              <a:ln w="9525">
                <a:noFill/>
                <a:round/>
                <a:headEnd/>
                <a:tailEnd/>
              </a:ln>
            </p:spPr>
            <p:txBody>
              <a:bodyPr/>
              <a:lstStyle/>
              <a:p>
                <a:endParaRPr lang="zh-CN" altLang="en-US"/>
              </a:p>
            </p:txBody>
          </p:sp>
          <p:sp>
            <p:nvSpPr>
              <p:cNvPr id="13496" name="Freeform 260"/>
              <p:cNvSpPr>
                <a:spLocks/>
              </p:cNvSpPr>
              <p:nvPr/>
            </p:nvSpPr>
            <p:spPr bwMode="auto">
              <a:xfrm>
                <a:off x="5335" y="1874"/>
                <a:ext cx="6" cy="5"/>
              </a:xfrm>
              <a:custGeom>
                <a:avLst/>
                <a:gdLst>
                  <a:gd name="T0" fmla="*/ 0 w 33"/>
                  <a:gd name="T1" fmla="*/ 0 h 30"/>
                  <a:gd name="T2" fmla="*/ 0 w 33"/>
                  <a:gd name="T3" fmla="*/ 0 h 30"/>
                  <a:gd name="T4" fmla="*/ 0 w 33"/>
                  <a:gd name="T5" fmla="*/ 0 h 30"/>
                  <a:gd name="T6" fmla="*/ 0 w 33"/>
                  <a:gd name="T7" fmla="*/ 0 h 30"/>
                  <a:gd name="T8" fmla="*/ 0 w 33"/>
                  <a:gd name="T9" fmla="*/ 0 h 30"/>
                  <a:gd name="T10" fmla="*/ 0 w 33"/>
                  <a:gd name="T11" fmla="*/ 0 h 30"/>
                  <a:gd name="T12" fmla="*/ 0 60000 65536"/>
                  <a:gd name="T13" fmla="*/ 0 60000 65536"/>
                  <a:gd name="T14" fmla="*/ 0 60000 65536"/>
                  <a:gd name="T15" fmla="*/ 0 60000 65536"/>
                  <a:gd name="T16" fmla="*/ 0 60000 65536"/>
                  <a:gd name="T17" fmla="*/ 0 60000 65536"/>
                  <a:gd name="T18" fmla="*/ 0 w 33"/>
                  <a:gd name="T19" fmla="*/ 0 h 30"/>
                  <a:gd name="T20" fmla="*/ 33 w 33"/>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33" h="30">
                    <a:moveTo>
                      <a:pt x="25" y="0"/>
                    </a:moveTo>
                    <a:lnTo>
                      <a:pt x="33" y="11"/>
                    </a:lnTo>
                    <a:lnTo>
                      <a:pt x="23" y="24"/>
                    </a:lnTo>
                    <a:lnTo>
                      <a:pt x="0" y="30"/>
                    </a:lnTo>
                    <a:lnTo>
                      <a:pt x="25" y="15"/>
                    </a:lnTo>
                    <a:lnTo>
                      <a:pt x="25" y="0"/>
                    </a:lnTo>
                    <a:close/>
                  </a:path>
                </a:pathLst>
              </a:custGeom>
              <a:solidFill>
                <a:srgbClr val="402000"/>
              </a:solidFill>
              <a:ln w="9525">
                <a:noFill/>
                <a:round/>
                <a:headEnd/>
                <a:tailEnd/>
              </a:ln>
            </p:spPr>
            <p:txBody>
              <a:bodyPr/>
              <a:lstStyle/>
              <a:p>
                <a:endParaRPr lang="zh-CN" altLang="en-US"/>
              </a:p>
            </p:txBody>
          </p:sp>
          <p:sp>
            <p:nvSpPr>
              <p:cNvPr id="13497" name="Freeform 261"/>
              <p:cNvSpPr>
                <a:spLocks/>
              </p:cNvSpPr>
              <p:nvPr/>
            </p:nvSpPr>
            <p:spPr bwMode="auto">
              <a:xfrm>
                <a:off x="5329" y="1870"/>
                <a:ext cx="6" cy="4"/>
              </a:xfrm>
              <a:custGeom>
                <a:avLst/>
                <a:gdLst>
                  <a:gd name="T0" fmla="*/ 0 w 33"/>
                  <a:gd name="T1" fmla="*/ 0 h 28"/>
                  <a:gd name="T2" fmla="*/ 0 w 33"/>
                  <a:gd name="T3" fmla="*/ 0 h 28"/>
                  <a:gd name="T4" fmla="*/ 0 w 33"/>
                  <a:gd name="T5" fmla="*/ 0 h 28"/>
                  <a:gd name="T6" fmla="*/ 0 w 33"/>
                  <a:gd name="T7" fmla="*/ 0 h 28"/>
                  <a:gd name="T8" fmla="*/ 0 w 33"/>
                  <a:gd name="T9" fmla="*/ 0 h 28"/>
                  <a:gd name="T10" fmla="*/ 0 w 33"/>
                  <a:gd name="T11" fmla="*/ 0 h 28"/>
                  <a:gd name="T12" fmla="*/ 0 60000 65536"/>
                  <a:gd name="T13" fmla="*/ 0 60000 65536"/>
                  <a:gd name="T14" fmla="*/ 0 60000 65536"/>
                  <a:gd name="T15" fmla="*/ 0 60000 65536"/>
                  <a:gd name="T16" fmla="*/ 0 60000 65536"/>
                  <a:gd name="T17" fmla="*/ 0 60000 65536"/>
                  <a:gd name="T18" fmla="*/ 0 w 33"/>
                  <a:gd name="T19" fmla="*/ 0 h 28"/>
                  <a:gd name="T20" fmla="*/ 33 w 33"/>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33" h="28">
                    <a:moveTo>
                      <a:pt x="33" y="16"/>
                    </a:moveTo>
                    <a:lnTo>
                      <a:pt x="25" y="0"/>
                    </a:lnTo>
                    <a:lnTo>
                      <a:pt x="24" y="13"/>
                    </a:lnTo>
                    <a:lnTo>
                      <a:pt x="0" y="26"/>
                    </a:lnTo>
                    <a:lnTo>
                      <a:pt x="3" y="28"/>
                    </a:lnTo>
                    <a:lnTo>
                      <a:pt x="33" y="16"/>
                    </a:lnTo>
                    <a:close/>
                  </a:path>
                </a:pathLst>
              </a:custGeom>
              <a:solidFill>
                <a:srgbClr val="402000"/>
              </a:solidFill>
              <a:ln w="9525">
                <a:noFill/>
                <a:round/>
                <a:headEnd/>
                <a:tailEnd/>
              </a:ln>
            </p:spPr>
            <p:txBody>
              <a:bodyPr/>
              <a:lstStyle/>
              <a:p>
                <a:endParaRPr lang="zh-CN" altLang="en-US"/>
              </a:p>
            </p:txBody>
          </p:sp>
          <p:sp>
            <p:nvSpPr>
              <p:cNvPr id="13498" name="Freeform 262"/>
              <p:cNvSpPr>
                <a:spLocks/>
              </p:cNvSpPr>
              <p:nvPr/>
            </p:nvSpPr>
            <p:spPr bwMode="auto">
              <a:xfrm>
                <a:off x="5399" y="1876"/>
                <a:ext cx="6" cy="7"/>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60000 65536"/>
                  <a:gd name="T11" fmla="*/ 0 60000 65536"/>
                  <a:gd name="T12" fmla="*/ 0 60000 65536"/>
                  <a:gd name="T13" fmla="*/ 0 60000 65536"/>
                  <a:gd name="T14" fmla="*/ 0 60000 65536"/>
                  <a:gd name="T15" fmla="*/ 0 w 37"/>
                  <a:gd name="T16" fmla="*/ 0 h 42"/>
                  <a:gd name="T17" fmla="*/ 37 w 37"/>
                  <a:gd name="T18" fmla="*/ 42 h 42"/>
                </a:gdLst>
                <a:ahLst/>
                <a:cxnLst>
                  <a:cxn ang="T10">
                    <a:pos x="T0" y="T1"/>
                  </a:cxn>
                  <a:cxn ang="T11">
                    <a:pos x="T2" y="T3"/>
                  </a:cxn>
                  <a:cxn ang="T12">
                    <a:pos x="T4" y="T5"/>
                  </a:cxn>
                  <a:cxn ang="T13">
                    <a:pos x="T6" y="T7"/>
                  </a:cxn>
                  <a:cxn ang="T14">
                    <a:pos x="T8" y="T9"/>
                  </a:cxn>
                </a:cxnLst>
                <a:rect l="T15" t="T16" r="T17" b="T18"/>
                <a:pathLst>
                  <a:path w="37" h="42">
                    <a:moveTo>
                      <a:pt x="0" y="0"/>
                    </a:moveTo>
                    <a:lnTo>
                      <a:pt x="8" y="21"/>
                    </a:lnTo>
                    <a:lnTo>
                      <a:pt x="23" y="39"/>
                    </a:lnTo>
                    <a:lnTo>
                      <a:pt x="37" y="42"/>
                    </a:lnTo>
                    <a:lnTo>
                      <a:pt x="0" y="0"/>
                    </a:lnTo>
                    <a:close/>
                  </a:path>
                </a:pathLst>
              </a:custGeom>
              <a:solidFill>
                <a:srgbClr val="402000"/>
              </a:solidFill>
              <a:ln w="9525">
                <a:noFill/>
                <a:round/>
                <a:headEnd/>
                <a:tailEnd/>
              </a:ln>
            </p:spPr>
            <p:txBody>
              <a:bodyPr/>
              <a:lstStyle/>
              <a:p>
                <a:endParaRPr lang="zh-CN" altLang="en-US"/>
              </a:p>
            </p:txBody>
          </p:sp>
          <p:sp>
            <p:nvSpPr>
              <p:cNvPr id="13499" name="Freeform 263"/>
              <p:cNvSpPr>
                <a:spLocks/>
              </p:cNvSpPr>
              <p:nvPr/>
            </p:nvSpPr>
            <p:spPr bwMode="auto">
              <a:xfrm>
                <a:off x="5420" y="1907"/>
                <a:ext cx="9" cy="6"/>
              </a:xfrm>
              <a:custGeom>
                <a:avLst/>
                <a:gdLst>
                  <a:gd name="T0" fmla="*/ 0 w 50"/>
                  <a:gd name="T1" fmla="*/ 0 h 39"/>
                  <a:gd name="T2" fmla="*/ 0 w 50"/>
                  <a:gd name="T3" fmla="*/ 0 h 39"/>
                  <a:gd name="T4" fmla="*/ 0 w 50"/>
                  <a:gd name="T5" fmla="*/ 0 h 39"/>
                  <a:gd name="T6" fmla="*/ 0 w 50"/>
                  <a:gd name="T7" fmla="*/ 0 h 39"/>
                  <a:gd name="T8" fmla="*/ 0 60000 65536"/>
                  <a:gd name="T9" fmla="*/ 0 60000 65536"/>
                  <a:gd name="T10" fmla="*/ 0 60000 65536"/>
                  <a:gd name="T11" fmla="*/ 0 60000 65536"/>
                  <a:gd name="T12" fmla="*/ 0 w 50"/>
                  <a:gd name="T13" fmla="*/ 0 h 39"/>
                  <a:gd name="T14" fmla="*/ 50 w 50"/>
                  <a:gd name="T15" fmla="*/ 39 h 39"/>
                </a:gdLst>
                <a:ahLst/>
                <a:cxnLst>
                  <a:cxn ang="T8">
                    <a:pos x="T0" y="T1"/>
                  </a:cxn>
                  <a:cxn ang="T9">
                    <a:pos x="T2" y="T3"/>
                  </a:cxn>
                  <a:cxn ang="T10">
                    <a:pos x="T4" y="T5"/>
                  </a:cxn>
                  <a:cxn ang="T11">
                    <a:pos x="T6" y="T7"/>
                  </a:cxn>
                </a:cxnLst>
                <a:rect l="T12" t="T13" r="T14" b="T15"/>
                <a:pathLst>
                  <a:path w="50" h="39">
                    <a:moveTo>
                      <a:pt x="50" y="0"/>
                    </a:moveTo>
                    <a:lnTo>
                      <a:pt x="17" y="14"/>
                    </a:lnTo>
                    <a:lnTo>
                      <a:pt x="0" y="39"/>
                    </a:lnTo>
                    <a:lnTo>
                      <a:pt x="50" y="0"/>
                    </a:lnTo>
                    <a:close/>
                  </a:path>
                </a:pathLst>
              </a:custGeom>
              <a:solidFill>
                <a:srgbClr val="402000"/>
              </a:solidFill>
              <a:ln w="9525">
                <a:noFill/>
                <a:round/>
                <a:headEnd/>
                <a:tailEnd/>
              </a:ln>
            </p:spPr>
            <p:txBody>
              <a:bodyPr/>
              <a:lstStyle/>
              <a:p>
                <a:endParaRPr lang="zh-CN" altLang="en-US"/>
              </a:p>
            </p:txBody>
          </p:sp>
        </p:grpSp>
        <p:grpSp>
          <p:nvGrpSpPr>
            <p:cNvPr id="13488" name="Group 264"/>
            <p:cNvGrpSpPr>
              <a:grpSpLocks/>
            </p:cNvGrpSpPr>
            <p:nvPr/>
          </p:nvGrpSpPr>
          <p:grpSpPr bwMode="auto">
            <a:xfrm>
              <a:off x="5432" y="1894"/>
              <a:ext cx="37" cy="45"/>
              <a:chOff x="5432" y="1894"/>
              <a:chExt cx="37" cy="45"/>
            </a:xfrm>
          </p:grpSpPr>
          <p:sp>
            <p:nvSpPr>
              <p:cNvPr id="13489" name="Freeform 265"/>
              <p:cNvSpPr>
                <a:spLocks/>
              </p:cNvSpPr>
              <p:nvPr/>
            </p:nvSpPr>
            <p:spPr bwMode="auto">
              <a:xfrm>
                <a:off x="5432" y="1894"/>
                <a:ext cx="37" cy="45"/>
              </a:xfrm>
              <a:custGeom>
                <a:avLst/>
                <a:gdLst>
                  <a:gd name="T0" fmla="*/ 0 w 219"/>
                  <a:gd name="T1" fmla="*/ 0 h 267"/>
                  <a:gd name="T2" fmla="*/ 0 w 219"/>
                  <a:gd name="T3" fmla="*/ 0 h 267"/>
                  <a:gd name="T4" fmla="*/ 0 w 219"/>
                  <a:gd name="T5" fmla="*/ 0 h 267"/>
                  <a:gd name="T6" fmla="*/ 0 w 219"/>
                  <a:gd name="T7" fmla="*/ 0 h 267"/>
                  <a:gd name="T8" fmla="*/ 0 w 219"/>
                  <a:gd name="T9" fmla="*/ 0 h 267"/>
                  <a:gd name="T10" fmla="*/ 0 w 219"/>
                  <a:gd name="T11" fmla="*/ 0 h 267"/>
                  <a:gd name="T12" fmla="*/ 0 w 219"/>
                  <a:gd name="T13" fmla="*/ 0 h 267"/>
                  <a:gd name="T14" fmla="*/ 0 w 219"/>
                  <a:gd name="T15" fmla="*/ 0 h 267"/>
                  <a:gd name="T16" fmla="*/ 0 w 219"/>
                  <a:gd name="T17" fmla="*/ 0 h 267"/>
                  <a:gd name="T18" fmla="*/ 0 w 219"/>
                  <a:gd name="T19" fmla="*/ 0 h 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9"/>
                  <a:gd name="T31" fmla="*/ 0 h 267"/>
                  <a:gd name="T32" fmla="*/ 219 w 219"/>
                  <a:gd name="T33" fmla="*/ 267 h 2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9" h="267">
                    <a:moveTo>
                      <a:pt x="77" y="17"/>
                    </a:moveTo>
                    <a:lnTo>
                      <a:pt x="42" y="55"/>
                    </a:lnTo>
                    <a:lnTo>
                      <a:pt x="26" y="87"/>
                    </a:lnTo>
                    <a:lnTo>
                      <a:pt x="11" y="138"/>
                    </a:lnTo>
                    <a:lnTo>
                      <a:pt x="11" y="167"/>
                    </a:lnTo>
                    <a:lnTo>
                      <a:pt x="0" y="210"/>
                    </a:lnTo>
                    <a:lnTo>
                      <a:pt x="178" y="267"/>
                    </a:lnTo>
                    <a:lnTo>
                      <a:pt x="219" y="0"/>
                    </a:lnTo>
                    <a:lnTo>
                      <a:pt x="146" y="17"/>
                    </a:lnTo>
                    <a:lnTo>
                      <a:pt x="77" y="17"/>
                    </a:lnTo>
                    <a:close/>
                  </a:path>
                </a:pathLst>
              </a:custGeom>
              <a:solidFill>
                <a:srgbClr val="C0C0C0"/>
              </a:solidFill>
              <a:ln w="1588">
                <a:solidFill>
                  <a:srgbClr val="000000"/>
                </a:solidFill>
                <a:round/>
                <a:headEnd/>
                <a:tailEnd/>
              </a:ln>
            </p:spPr>
            <p:txBody>
              <a:bodyPr/>
              <a:lstStyle/>
              <a:p>
                <a:endParaRPr lang="zh-CN" altLang="en-US"/>
              </a:p>
            </p:txBody>
          </p:sp>
          <p:sp>
            <p:nvSpPr>
              <p:cNvPr id="13490" name="Freeform 266"/>
              <p:cNvSpPr>
                <a:spLocks/>
              </p:cNvSpPr>
              <p:nvPr/>
            </p:nvSpPr>
            <p:spPr bwMode="auto">
              <a:xfrm>
                <a:off x="5436" y="1898"/>
                <a:ext cx="29" cy="37"/>
              </a:xfrm>
              <a:custGeom>
                <a:avLst/>
                <a:gdLst>
                  <a:gd name="T0" fmla="*/ 0 w 175"/>
                  <a:gd name="T1" fmla="*/ 0 h 220"/>
                  <a:gd name="T2" fmla="*/ 0 w 175"/>
                  <a:gd name="T3" fmla="*/ 0 h 220"/>
                  <a:gd name="T4" fmla="*/ 0 w 175"/>
                  <a:gd name="T5" fmla="*/ 0 h 220"/>
                  <a:gd name="T6" fmla="*/ 0 w 175"/>
                  <a:gd name="T7" fmla="*/ 0 h 220"/>
                  <a:gd name="T8" fmla="*/ 0 w 175"/>
                  <a:gd name="T9" fmla="*/ 0 h 220"/>
                  <a:gd name="T10" fmla="*/ 0 w 175"/>
                  <a:gd name="T11" fmla="*/ 0 h 220"/>
                  <a:gd name="T12" fmla="*/ 0 w 175"/>
                  <a:gd name="T13" fmla="*/ 0 h 220"/>
                  <a:gd name="T14" fmla="*/ 0 w 175"/>
                  <a:gd name="T15" fmla="*/ 0 h 220"/>
                  <a:gd name="T16" fmla="*/ 0 w 175"/>
                  <a:gd name="T17" fmla="*/ 0 h 2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5"/>
                  <a:gd name="T28" fmla="*/ 0 h 220"/>
                  <a:gd name="T29" fmla="*/ 175 w 175"/>
                  <a:gd name="T30" fmla="*/ 220 h 2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5" h="220">
                    <a:moveTo>
                      <a:pt x="69" y="7"/>
                    </a:moveTo>
                    <a:lnTo>
                      <a:pt x="38" y="42"/>
                    </a:lnTo>
                    <a:lnTo>
                      <a:pt x="12" y="92"/>
                    </a:lnTo>
                    <a:lnTo>
                      <a:pt x="6" y="128"/>
                    </a:lnTo>
                    <a:lnTo>
                      <a:pt x="0" y="171"/>
                    </a:lnTo>
                    <a:lnTo>
                      <a:pt x="140" y="220"/>
                    </a:lnTo>
                    <a:lnTo>
                      <a:pt x="175" y="0"/>
                    </a:lnTo>
                    <a:lnTo>
                      <a:pt x="122" y="10"/>
                    </a:lnTo>
                    <a:lnTo>
                      <a:pt x="69" y="7"/>
                    </a:lnTo>
                    <a:close/>
                  </a:path>
                </a:pathLst>
              </a:custGeom>
              <a:solidFill>
                <a:srgbClr val="E0E0E0"/>
              </a:solidFill>
              <a:ln w="9525">
                <a:noFill/>
                <a:round/>
                <a:headEnd/>
                <a:tailEnd/>
              </a:ln>
            </p:spPr>
            <p:txBody>
              <a:bodyPr/>
              <a:lstStyle/>
              <a:p>
                <a:endParaRPr lang="zh-CN" altLang="en-US"/>
              </a:p>
            </p:txBody>
          </p:sp>
        </p:grpSp>
      </p:grpSp>
      <p:sp>
        <p:nvSpPr>
          <p:cNvPr id="13362" name="Freeform 267"/>
          <p:cNvSpPr>
            <a:spLocks/>
          </p:cNvSpPr>
          <p:nvPr/>
        </p:nvSpPr>
        <p:spPr bwMode="auto">
          <a:xfrm>
            <a:off x="8675688" y="3662363"/>
            <a:ext cx="195262" cy="212725"/>
          </a:xfrm>
          <a:custGeom>
            <a:avLst/>
            <a:gdLst>
              <a:gd name="T0" fmla="*/ 2147483647 w 741"/>
              <a:gd name="T1" fmla="*/ 2147483647 h 807"/>
              <a:gd name="T2" fmla="*/ 2147483647 w 741"/>
              <a:gd name="T3" fmla="*/ 2147483647 h 807"/>
              <a:gd name="T4" fmla="*/ 2147483647 w 741"/>
              <a:gd name="T5" fmla="*/ 2147483647 h 807"/>
              <a:gd name="T6" fmla="*/ 2147483647 w 741"/>
              <a:gd name="T7" fmla="*/ 2147483647 h 807"/>
              <a:gd name="T8" fmla="*/ 2147483647 w 741"/>
              <a:gd name="T9" fmla="*/ 2147483647 h 807"/>
              <a:gd name="T10" fmla="*/ 2147483647 w 741"/>
              <a:gd name="T11" fmla="*/ 2147483647 h 807"/>
              <a:gd name="T12" fmla="*/ 2147483647 w 741"/>
              <a:gd name="T13" fmla="*/ 2147483647 h 807"/>
              <a:gd name="T14" fmla="*/ 2147483647 w 741"/>
              <a:gd name="T15" fmla="*/ 2147483647 h 807"/>
              <a:gd name="T16" fmla="*/ 2147483647 w 741"/>
              <a:gd name="T17" fmla="*/ 2147483647 h 807"/>
              <a:gd name="T18" fmla="*/ 0 w 741"/>
              <a:gd name="T19" fmla="*/ 2147483647 h 807"/>
              <a:gd name="T20" fmla="*/ 0 w 741"/>
              <a:gd name="T21" fmla="*/ 2147483647 h 807"/>
              <a:gd name="T22" fmla="*/ 2147483647 w 741"/>
              <a:gd name="T23" fmla="*/ 2147483647 h 807"/>
              <a:gd name="T24" fmla="*/ 2147483647 w 741"/>
              <a:gd name="T25" fmla="*/ 2147483647 h 807"/>
              <a:gd name="T26" fmla="*/ 2147483647 w 741"/>
              <a:gd name="T27" fmla="*/ 2147483647 h 807"/>
              <a:gd name="T28" fmla="*/ 2147483647 w 741"/>
              <a:gd name="T29" fmla="*/ 2147483647 h 807"/>
              <a:gd name="T30" fmla="*/ 2147483647 w 741"/>
              <a:gd name="T31" fmla="*/ 2147483647 h 807"/>
              <a:gd name="T32" fmla="*/ 2147483647 w 741"/>
              <a:gd name="T33" fmla="*/ 2147483647 h 807"/>
              <a:gd name="T34" fmla="*/ 2147483647 w 741"/>
              <a:gd name="T35" fmla="*/ 2147483647 h 807"/>
              <a:gd name="T36" fmla="*/ 2147483647 w 741"/>
              <a:gd name="T37" fmla="*/ 2147483647 h 807"/>
              <a:gd name="T38" fmla="*/ 2147483647 w 741"/>
              <a:gd name="T39" fmla="*/ 2147483647 h 807"/>
              <a:gd name="T40" fmla="*/ 2147483647 w 741"/>
              <a:gd name="T41" fmla="*/ 2147483647 h 807"/>
              <a:gd name="T42" fmla="*/ 2147483647 w 741"/>
              <a:gd name="T43" fmla="*/ 2147483647 h 807"/>
              <a:gd name="T44" fmla="*/ 2147483647 w 741"/>
              <a:gd name="T45" fmla="*/ 2147483647 h 807"/>
              <a:gd name="T46" fmla="*/ 2147483647 w 741"/>
              <a:gd name="T47" fmla="*/ 2147483647 h 807"/>
              <a:gd name="T48" fmla="*/ 2147483647 w 741"/>
              <a:gd name="T49" fmla="*/ 2147483647 h 807"/>
              <a:gd name="T50" fmla="*/ 2147483647 w 741"/>
              <a:gd name="T51" fmla="*/ 2147483647 h 807"/>
              <a:gd name="T52" fmla="*/ 2147483647 w 741"/>
              <a:gd name="T53" fmla="*/ 2147483647 h 807"/>
              <a:gd name="T54" fmla="*/ 2147483647 w 741"/>
              <a:gd name="T55" fmla="*/ 2147483647 h 807"/>
              <a:gd name="T56" fmla="*/ 2147483647 w 741"/>
              <a:gd name="T57" fmla="*/ 2147483647 h 807"/>
              <a:gd name="T58" fmla="*/ 2147483647 w 741"/>
              <a:gd name="T59" fmla="*/ 2147483647 h 807"/>
              <a:gd name="T60" fmla="*/ 2147483647 w 741"/>
              <a:gd name="T61" fmla="*/ 2147483647 h 807"/>
              <a:gd name="T62" fmla="*/ 2147483647 w 741"/>
              <a:gd name="T63" fmla="*/ 2147483647 h 807"/>
              <a:gd name="T64" fmla="*/ 2147483647 w 741"/>
              <a:gd name="T65" fmla="*/ 2147483647 h 807"/>
              <a:gd name="T66" fmla="*/ 2147483647 w 741"/>
              <a:gd name="T67" fmla="*/ 0 h 807"/>
              <a:gd name="T68" fmla="*/ 2147483647 w 741"/>
              <a:gd name="T69" fmla="*/ 2147483647 h 807"/>
              <a:gd name="T70" fmla="*/ 2147483647 w 741"/>
              <a:gd name="T71" fmla="*/ 2147483647 h 8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41"/>
              <a:gd name="T109" fmla="*/ 0 h 807"/>
              <a:gd name="T110" fmla="*/ 741 w 741"/>
              <a:gd name="T111" fmla="*/ 807 h 8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41" h="807">
                <a:moveTo>
                  <a:pt x="243" y="26"/>
                </a:moveTo>
                <a:lnTo>
                  <a:pt x="179" y="74"/>
                </a:lnTo>
                <a:lnTo>
                  <a:pt x="144" y="131"/>
                </a:lnTo>
                <a:lnTo>
                  <a:pt x="112" y="192"/>
                </a:lnTo>
                <a:lnTo>
                  <a:pt x="92" y="224"/>
                </a:lnTo>
                <a:lnTo>
                  <a:pt x="92" y="259"/>
                </a:lnTo>
                <a:lnTo>
                  <a:pt x="109" y="300"/>
                </a:lnTo>
                <a:lnTo>
                  <a:pt x="77" y="332"/>
                </a:lnTo>
                <a:lnTo>
                  <a:pt x="26" y="420"/>
                </a:lnTo>
                <a:lnTo>
                  <a:pt x="0" y="467"/>
                </a:lnTo>
                <a:lnTo>
                  <a:pt x="0" y="482"/>
                </a:lnTo>
                <a:lnTo>
                  <a:pt x="6" y="498"/>
                </a:lnTo>
                <a:lnTo>
                  <a:pt x="28" y="503"/>
                </a:lnTo>
                <a:lnTo>
                  <a:pt x="60" y="504"/>
                </a:lnTo>
                <a:lnTo>
                  <a:pt x="79" y="511"/>
                </a:lnTo>
                <a:lnTo>
                  <a:pt x="77" y="546"/>
                </a:lnTo>
                <a:lnTo>
                  <a:pt x="67" y="587"/>
                </a:lnTo>
                <a:lnTo>
                  <a:pt x="86" y="609"/>
                </a:lnTo>
                <a:lnTo>
                  <a:pt x="80" y="639"/>
                </a:lnTo>
                <a:lnTo>
                  <a:pt x="95" y="659"/>
                </a:lnTo>
                <a:lnTo>
                  <a:pt x="110" y="713"/>
                </a:lnTo>
                <a:lnTo>
                  <a:pt x="133" y="728"/>
                </a:lnTo>
                <a:lnTo>
                  <a:pt x="167" y="728"/>
                </a:lnTo>
                <a:lnTo>
                  <a:pt x="217" y="721"/>
                </a:lnTo>
                <a:lnTo>
                  <a:pt x="269" y="713"/>
                </a:lnTo>
                <a:lnTo>
                  <a:pt x="263" y="807"/>
                </a:lnTo>
                <a:lnTo>
                  <a:pt x="658" y="681"/>
                </a:lnTo>
                <a:lnTo>
                  <a:pt x="626" y="606"/>
                </a:lnTo>
                <a:lnTo>
                  <a:pt x="634" y="549"/>
                </a:lnTo>
                <a:lnTo>
                  <a:pt x="741" y="441"/>
                </a:lnTo>
                <a:lnTo>
                  <a:pt x="741" y="155"/>
                </a:lnTo>
                <a:lnTo>
                  <a:pt x="668" y="77"/>
                </a:lnTo>
                <a:lnTo>
                  <a:pt x="577" y="35"/>
                </a:lnTo>
                <a:lnTo>
                  <a:pt x="481" y="0"/>
                </a:lnTo>
                <a:lnTo>
                  <a:pt x="355" y="18"/>
                </a:lnTo>
                <a:lnTo>
                  <a:pt x="243" y="26"/>
                </a:lnTo>
                <a:close/>
              </a:path>
            </a:pathLst>
          </a:custGeom>
          <a:solidFill>
            <a:srgbClr val="FFC080"/>
          </a:solidFill>
          <a:ln w="1588">
            <a:solidFill>
              <a:srgbClr val="402000"/>
            </a:solidFill>
            <a:round/>
            <a:headEnd/>
            <a:tailEnd/>
          </a:ln>
        </p:spPr>
        <p:txBody>
          <a:bodyPr/>
          <a:lstStyle/>
          <a:p>
            <a:endParaRPr lang="zh-CN" altLang="en-US"/>
          </a:p>
        </p:txBody>
      </p:sp>
      <p:sp>
        <p:nvSpPr>
          <p:cNvPr id="13363" name="Freeform 268"/>
          <p:cNvSpPr>
            <a:spLocks/>
          </p:cNvSpPr>
          <p:nvPr/>
        </p:nvSpPr>
        <p:spPr bwMode="auto">
          <a:xfrm>
            <a:off x="8685213" y="3790950"/>
            <a:ext cx="11112" cy="3175"/>
          </a:xfrm>
          <a:custGeom>
            <a:avLst/>
            <a:gdLst>
              <a:gd name="T0" fmla="*/ 0 w 42"/>
              <a:gd name="T1" fmla="*/ 2147483647 h 9"/>
              <a:gd name="T2" fmla="*/ 2147483647 w 42"/>
              <a:gd name="T3" fmla="*/ 2147483647 h 9"/>
              <a:gd name="T4" fmla="*/ 2147483647 w 42"/>
              <a:gd name="T5" fmla="*/ 2147483647 h 9"/>
              <a:gd name="T6" fmla="*/ 2147483647 w 42"/>
              <a:gd name="T7" fmla="*/ 2147483647 h 9"/>
              <a:gd name="T8" fmla="*/ 2147483647 w 42"/>
              <a:gd name="T9" fmla="*/ 2147483647 h 9"/>
              <a:gd name="T10" fmla="*/ 2147483647 w 42"/>
              <a:gd name="T11" fmla="*/ 0 h 9"/>
              <a:gd name="T12" fmla="*/ 0 w 42"/>
              <a:gd name="T13" fmla="*/ 2147483647 h 9"/>
              <a:gd name="T14" fmla="*/ 0 60000 65536"/>
              <a:gd name="T15" fmla="*/ 0 60000 65536"/>
              <a:gd name="T16" fmla="*/ 0 60000 65536"/>
              <a:gd name="T17" fmla="*/ 0 60000 65536"/>
              <a:gd name="T18" fmla="*/ 0 60000 65536"/>
              <a:gd name="T19" fmla="*/ 0 60000 65536"/>
              <a:gd name="T20" fmla="*/ 0 60000 65536"/>
              <a:gd name="T21" fmla="*/ 0 w 42"/>
              <a:gd name="T22" fmla="*/ 0 h 9"/>
              <a:gd name="T23" fmla="*/ 42 w 4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9">
                <a:moveTo>
                  <a:pt x="0" y="3"/>
                </a:moveTo>
                <a:lnTo>
                  <a:pt x="9" y="8"/>
                </a:lnTo>
                <a:lnTo>
                  <a:pt x="30" y="6"/>
                </a:lnTo>
                <a:lnTo>
                  <a:pt x="39" y="9"/>
                </a:lnTo>
                <a:lnTo>
                  <a:pt x="42" y="2"/>
                </a:lnTo>
                <a:lnTo>
                  <a:pt x="29" y="0"/>
                </a:lnTo>
                <a:lnTo>
                  <a:pt x="0" y="3"/>
                </a:lnTo>
                <a:close/>
              </a:path>
            </a:pathLst>
          </a:custGeom>
          <a:solidFill>
            <a:srgbClr val="402000"/>
          </a:solidFill>
          <a:ln w="9525">
            <a:noFill/>
            <a:round/>
            <a:headEnd/>
            <a:tailEnd/>
          </a:ln>
        </p:spPr>
        <p:txBody>
          <a:bodyPr/>
          <a:lstStyle/>
          <a:p>
            <a:endParaRPr lang="zh-CN" altLang="en-US"/>
          </a:p>
        </p:txBody>
      </p:sp>
      <p:sp>
        <p:nvSpPr>
          <p:cNvPr id="13364" name="Freeform 269"/>
          <p:cNvSpPr>
            <a:spLocks/>
          </p:cNvSpPr>
          <p:nvPr/>
        </p:nvSpPr>
        <p:spPr bwMode="auto">
          <a:xfrm>
            <a:off x="8696325" y="3783013"/>
            <a:ext cx="4763" cy="7937"/>
          </a:xfrm>
          <a:custGeom>
            <a:avLst/>
            <a:gdLst>
              <a:gd name="T0" fmla="*/ 0 w 17"/>
              <a:gd name="T1" fmla="*/ 0 h 31"/>
              <a:gd name="T2" fmla="*/ 2147483647 w 17"/>
              <a:gd name="T3" fmla="*/ 2147483647 h 31"/>
              <a:gd name="T4" fmla="*/ 2147483647 w 17"/>
              <a:gd name="T5" fmla="*/ 2147483647 h 31"/>
              <a:gd name="T6" fmla="*/ 2147483647 w 17"/>
              <a:gd name="T7" fmla="*/ 2147483647 h 31"/>
              <a:gd name="T8" fmla="*/ 2147483647 w 17"/>
              <a:gd name="T9" fmla="*/ 2147483647 h 31"/>
              <a:gd name="T10" fmla="*/ 2147483647 w 17"/>
              <a:gd name="T11" fmla="*/ 2147483647 h 31"/>
              <a:gd name="T12" fmla="*/ 0 w 17"/>
              <a:gd name="T13" fmla="*/ 0 h 31"/>
              <a:gd name="T14" fmla="*/ 0 60000 65536"/>
              <a:gd name="T15" fmla="*/ 0 60000 65536"/>
              <a:gd name="T16" fmla="*/ 0 60000 65536"/>
              <a:gd name="T17" fmla="*/ 0 60000 65536"/>
              <a:gd name="T18" fmla="*/ 0 60000 65536"/>
              <a:gd name="T19" fmla="*/ 0 60000 65536"/>
              <a:gd name="T20" fmla="*/ 0 60000 65536"/>
              <a:gd name="T21" fmla="*/ 0 w 17"/>
              <a:gd name="T22" fmla="*/ 0 h 31"/>
              <a:gd name="T23" fmla="*/ 17 w 1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1">
                <a:moveTo>
                  <a:pt x="0" y="0"/>
                </a:moveTo>
                <a:lnTo>
                  <a:pt x="11" y="7"/>
                </a:lnTo>
                <a:lnTo>
                  <a:pt x="11" y="16"/>
                </a:lnTo>
                <a:lnTo>
                  <a:pt x="13" y="31"/>
                </a:lnTo>
                <a:lnTo>
                  <a:pt x="17" y="12"/>
                </a:lnTo>
                <a:lnTo>
                  <a:pt x="17" y="1"/>
                </a:lnTo>
                <a:lnTo>
                  <a:pt x="0" y="0"/>
                </a:lnTo>
                <a:close/>
              </a:path>
            </a:pathLst>
          </a:custGeom>
          <a:solidFill>
            <a:srgbClr val="402000"/>
          </a:solidFill>
          <a:ln w="9525">
            <a:noFill/>
            <a:round/>
            <a:headEnd/>
            <a:tailEnd/>
          </a:ln>
        </p:spPr>
        <p:txBody>
          <a:bodyPr/>
          <a:lstStyle/>
          <a:p>
            <a:endParaRPr lang="zh-CN" altLang="en-US"/>
          </a:p>
        </p:txBody>
      </p:sp>
      <p:sp>
        <p:nvSpPr>
          <p:cNvPr id="13365" name="Freeform 270"/>
          <p:cNvSpPr>
            <a:spLocks/>
          </p:cNvSpPr>
          <p:nvPr/>
        </p:nvSpPr>
        <p:spPr bwMode="auto">
          <a:xfrm>
            <a:off x="8704263" y="3756025"/>
            <a:ext cx="4762" cy="15875"/>
          </a:xfrm>
          <a:custGeom>
            <a:avLst/>
            <a:gdLst>
              <a:gd name="T0" fmla="*/ 2147483647 w 19"/>
              <a:gd name="T1" fmla="*/ 0 h 60"/>
              <a:gd name="T2" fmla="*/ 2147483647 w 19"/>
              <a:gd name="T3" fmla="*/ 2147483647 h 60"/>
              <a:gd name="T4" fmla="*/ 0 w 19"/>
              <a:gd name="T5" fmla="*/ 2147483647 h 60"/>
              <a:gd name="T6" fmla="*/ 2147483647 w 19"/>
              <a:gd name="T7" fmla="*/ 2147483647 h 60"/>
              <a:gd name="T8" fmla="*/ 2147483647 w 19"/>
              <a:gd name="T9" fmla="*/ 0 h 60"/>
              <a:gd name="T10" fmla="*/ 0 60000 65536"/>
              <a:gd name="T11" fmla="*/ 0 60000 65536"/>
              <a:gd name="T12" fmla="*/ 0 60000 65536"/>
              <a:gd name="T13" fmla="*/ 0 60000 65536"/>
              <a:gd name="T14" fmla="*/ 0 60000 65536"/>
              <a:gd name="T15" fmla="*/ 0 w 19"/>
              <a:gd name="T16" fmla="*/ 0 h 60"/>
              <a:gd name="T17" fmla="*/ 19 w 19"/>
              <a:gd name="T18" fmla="*/ 60 h 60"/>
            </a:gdLst>
            <a:ahLst/>
            <a:cxnLst>
              <a:cxn ang="T10">
                <a:pos x="T0" y="T1"/>
              </a:cxn>
              <a:cxn ang="T11">
                <a:pos x="T2" y="T3"/>
              </a:cxn>
              <a:cxn ang="T12">
                <a:pos x="T4" y="T5"/>
              </a:cxn>
              <a:cxn ang="T13">
                <a:pos x="T6" y="T7"/>
              </a:cxn>
              <a:cxn ang="T14">
                <a:pos x="T8" y="T9"/>
              </a:cxn>
            </a:cxnLst>
            <a:rect l="T15" t="T16" r="T17" b="T18"/>
            <a:pathLst>
              <a:path w="19" h="60">
                <a:moveTo>
                  <a:pt x="19" y="0"/>
                </a:moveTo>
                <a:lnTo>
                  <a:pt x="5" y="34"/>
                </a:lnTo>
                <a:lnTo>
                  <a:pt x="0" y="60"/>
                </a:lnTo>
                <a:lnTo>
                  <a:pt x="9" y="43"/>
                </a:lnTo>
                <a:lnTo>
                  <a:pt x="19" y="0"/>
                </a:lnTo>
                <a:close/>
              </a:path>
            </a:pathLst>
          </a:custGeom>
          <a:solidFill>
            <a:srgbClr val="402000"/>
          </a:solidFill>
          <a:ln w="9525">
            <a:noFill/>
            <a:round/>
            <a:headEnd/>
            <a:tailEnd/>
          </a:ln>
        </p:spPr>
        <p:txBody>
          <a:bodyPr/>
          <a:lstStyle/>
          <a:p>
            <a:endParaRPr lang="zh-CN" altLang="en-US"/>
          </a:p>
        </p:txBody>
      </p:sp>
      <p:sp>
        <p:nvSpPr>
          <p:cNvPr id="13366" name="Freeform 271"/>
          <p:cNvSpPr>
            <a:spLocks/>
          </p:cNvSpPr>
          <p:nvPr/>
        </p:nvSpPr>
        <p:spPr bwMode="auto">
          <a:xfrm>
            <a:off x="8707438" y="3740150"/>
            <a:ext cx="20637" cy="14288"/>
          </a:xfrm>
          <a:custGeom>
            <a:avLst/>
            <a:gdLst>
              <a:gd name="T0" fmla="*/ 0 w 80"/>
              <a:gd name="T1" fmla="*/ 0 h 51"/>
              <a:gd name="T2" fmla="*/ 2147483647 w 80"/>
              <a:gd name="T3" fmla="*/ 2147483647 h 51"/>
              <a:gd name="T4" fmla="*/ 2147483647 w 80"/>
              <a:gd name="T5" fmla="*/ 2147483647 h 51"/>
              <a:gd name="T6" fmla="*/ 2147483647 w 80"/>
              <a:gd name="T7" fmla="*/ 2147483647 h 51"/>
              <a:gd name="T8" fmla="*/ 2147483647 w 80"/>
              <a:gd name="T9" fmla="*/ 2147483647 h 51"/>
              <a:gd name="T10" fmla="*/ 2147483647 w 80"/>
              <a:gd name="T11" fmla="*/ 2147483647 h 51"/>
              <a:gd name="T12" fmla="*/ 2147483647 w 80"/>
              <a:gd name="T13" fmla="*/ 2147483647 h 51"/>
              <a:gd name="T14" fmla="*/ 2147483647 w 80"/>
              <a:gd name="T15" fmla="*/ 2147483647 h 51"/>
              <a:gd name="T16" fmla="*/ 2147483647 w 80"/>
              <a:gd name="T17" fmla="*/ 2147483647 h 51"/>
              <a:gd name="T18" fmla="*/ 2147483647 w 80"/>
              <a:gd name="T19" fmla="*/ 2147483647 h 51"/>
              <a:gd name="T20" fmla="*/ 0 w 80"/>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1"/>
              <a:gd name="T35" fmla="*/ 80 w 80"/>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1">
                <a:moveTo>
                  <a:pt x="0" y="0"/>
                </a:moveTo>
                <a:lnTo>
                  <a:pt x="17" y="28"/>
                </a:lnTo>
                <a:lnTo>
                  <a:pt x="13" y="35"/>
                </a:lnTo>
                <a:lnTo>
                  <a:pt x="13" y="40"/>
                </a:lnTo>
                <a:lnTo>
                  <a:pt x="9" y="51"/>
                </a:lnTo>
                <a:lnTo>
                  <a:pt x="20" y="34"/>
                </a:lnTo>
                <a:lnTo>
                  <a:pt x="35" y="34"/>
                </a:lnTo>
                <a:lnTo>
                  <a:pt x="52" y="28"/>
                </a:lnTo>
                <a:lnTo>
                  <a:pt x="80" y="26"/>
                </a:lnTo>
                <a:lnTo>
                  <a:pt x="52" y="9"/>
                </a:lnTo>
                <a:lnTo>
                  <a:pt x="0" y="0"/>
                </a:lnTo>
                <a:close/>
              </a:path>
            </a:pathLst>
          </a:custGeom>
          <a:solidFill>
            <a:srgbClr val="402000"/>
          </a:solidFill>
          <a:ln w="9525">
            <a:noFill/>
            <a:round/>
            <a:headEnd/>
            <a:tailEnd/>
          </a:ln>
        </p:spPr>
        <p:txBody>
          <a:bodyPr/>
          <a:lstStyle/>
          <a:p>
            <a:endParaRPr lang="zh-CN" altLang="en-US"/>
          </a:p>
        </p:txBody>
      </p:sp>
      <p:sp>
        <p:nvSpPr>
          <p:cNvPr id="13367" name="Freeform 272"/>
          <p:cNvSpPr>
            <a:spLocks/>
          </p:cNvSpPr>
          <p:nvPr/>
        </p:nvSpPr>
        <p:spPr bwMode="auto">
          <a:xfrm>
            <a:off x="8702675" y="3721100"/>
            <a:ext cx="34925" cy="12700"/>
          </a:xfrm>
          <a:custGeom>
            <a:avLst/>
            <a:gdLst>
              <a:gd name="T0" fmla="*/ 0 w 135"/>
              <a:gd name="T1" fmla="*/ 2147483647 h 48"/>
              <a:gd name="T2" fmla="*/ 2147483647 w 135"/>
              <a:gd name="T3" fmla="*/ 2147483647 h 48"/>
              <a:gd name="T4" fmla="*/ 2147483647 w 135"/>
              <a:gd name="T5" fmla="*/ 2147483647 h 48"/>
              <a:gd name="T6" fmla="*/ 2147483647 w 135"/>
              <a:gd name="T7" fmla="*/ 2147483647 h 48"/>
              <a:gd name="T8" fmla="*/ 2147483647 w 135"/>
              <a:gd name="T9" fmla="*/ 2147483647 h 48"/>
              <a:gd name="T10" fmla="*/ 2147483647 w 135"/>
              <a:gd name="T11" fmla="*/ 2147483647 h 48"/>
              <a:gd name="T12" fmla="*/ 2147483647 w 135"/>
              <a:gd name="T13" fmla="*/ 2147483647 h 48"/>
              <a:gd name="T14" fmla="*/ 2147483647 w 135"/>
              <a:gd name="T15" fmla="*/ 2147483647 h 48"/>
              <a:gd name="T16" fmla="*/ 2147483647 w 135"/>
              <a:gd name="T17" fmla="*/ 2147483647 h 48"/>
              <a:gd name="T18" fmla="*/ 2147483647 w 135"/>
              <a:gd name="T19" fmla="*/ 0 h 48"/>
              <a:gd name="T20" fmla="*/ 2147483647 w 135"/>
              <a:gd name="T21" fmla="*/ 2147483647 h 48"/>
              <a:gd name="T22" fmla="*/ 2147483647 w 135"/>
              <a:gd name="T23" fmla="*/ 2147483647 h 48"/>
              <a:gd name="T24" fmla="*/ 2147483647 w 135"/>
              <a:gd name="T25" fmla="*/ 2147483647 h 48"/>
              <a:gd name="T26" fmla="*/ 2147483647 w 135"/>
              <a:gd name="T27" fmla="*/ 2147483647 h 48"/>
              <a:gd name="T28" fmla="*/ 0 w 135"/>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48"/>
              <a:gd name="T47" fmla="*/ 135 w 135"/>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48">
                <a:moveTo>
                  <a:pt x="0" y="25"/>
                </a:moveTo>
                <a:lnTo>
                  <a:pt x="6" y="42"/>
                </a:lnTo>
                <a:lnTo>
                  <a:pt x="20" y="48"/>
                </a:lnTo>
                <a:lnTo>
                  <a:pt x="42" y="34"/>
                </a:lnTo>
                <a:lnTo>
                  <a:pt x="69" y="25"/>
                </a:lnTo>
                <a:lnTo>
                  <a:pt x="113" y="24"/>
                </a:lnTo>
                <a:lnTo>
                  <a:pt x="135" y="27"/>
                </a:lnTo>
                <a:lnTo>
                  <a:pt x="101" y="12"/>
                </a:lnTo>
                <a:lnTo>
                  <a:pt x="77" y="6"/>
                </a:lnTo>
                <a:lnTo>
                  <a:pt x="80" y="0"/>
                </a:lnTo>
                <a:lnTo>
                  <a:pt x="57" y="9"/>
                </a:lnTo>
                <a:lnTo>
                  <a:pt x="59" y="3"/>
                </a:lnTo>
                <a:lnTo>
                  <a:pt x="40" y="12"/>
                </a:lnTo>
                <a:lnTo>
                  <a:pt x="23" y="12"/>
                </a:lnTo>
                <a:lnTo>
                  <a:pt x="0" y="25"/>
                </a:lnTo>
                <a:close/>
              </a:path>
            </a:pathLst>
          </a:custGeom>
          <a:solidFill>
            <a:srgbClr val="402000"/>
          </a:solidFill>
          <a:ln w="9525">
            <a:noFill/>
            <a:round/>
            <a:headEnd/>
            <a:tailEnd/>
          </a:ln>
        </p:spPr>
        <p:txBody>
          <a:bodyPr/>
          <a:lstStyle/>
          <a:p>
            <a:endParaRPr lang="zh-CN" altLang="en-US"/>
          </a:p>
        </p:txBody>
      </p:sp>
      <p:sp>
        <p:nvSpPr>
          <p:cNvPr id="13368" name="Freeform 273"/>
          <p:cNvSpPr>
            <a:spLocks/>
          </p:cNvSpPr>
          <p:nvPr/>
        </p:nvSpPr>
        <p:spPr bwMode="auto">
          <a:xfrm>
            <a:off x="8782050" y="3738563"/>
            <a:ext cx="20638" cy="41275"/>
          </a:xfrm>
          <a:custGeom>
            <a:avLst/>
            <a:gdLst>
              <a:gd name="T0" fmla="*/ 0 w 78"/>
              <a:gd name="T1" fmla="*/ 2147483647 h 159"/>
              <a:gd name="T2" fmla="*/ 2147483647 w 78"/>
              <a:gd name="T3" fmla="*/ 2147483647 h 159"/>
              <a:gd name="T4" fmla="*/ 2147483647 w 78"/>
              <a:gd name="T5" fmla="*/ 2147483647 h 159"/>
              <a:gd name="T6" fmla="*/ 2147483647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2147483647 h 159"/>
              <a:gd name="T24" fmla="*/ 2147483647 w 78"/>
              <a:gd name="T25" fmla="*/ 2147483647 h 159"/>
              <a:gd name="T26" fmla="*/ 2147483647 w 78"/>
              <a:gd name="T27" fmla="*/ 2147483647 h 159"/>
              <a:gd name="T28" fmla="*/ 2147483647 w 78"/>
              <a:gd name="T29" fmla="*/ 2147483647 h 159"/>
              <a:gd name="T30" fmla="*/ 2147483647 w 78"/>
              <a:gd name="T31" fmla="*/ 2147483647 h 159"/>
              <a:gd name="T32" fmla="*/ 2147483647 w 78"/>
              <a:gd name="T33" fmla="*/ 2147483647 h 159"/>
              <a:gd name="T34" fmla="*/ 2147483647 w 78"/>
              <a:gd name="T35" fmla="*/ 2147483647 h 159"/>
              <a:gd name="T36" fmla="*/ 2147483647 w 78"/>
              <a:gd name="T37" fmla="*/ 2147483647 h 159"/>
              <a:gd name="T38" fmla="*/ 2147483647 w 78"/>
              <a:gd name="T39" fmla="*/ 2147483647 h 159"/>
              <a:gd name="T40" fmla="*/ 2147483647 w 78"/>
              <a:gd name="T41" fmla="*/ 0 h 159"/>
              <a:gd name="T42" fmla="*/ 2147483647 w 78"/>
              <a:gd name="T43" fmla="*/ 2147483647 h 159"/>
              <a:gd name="T44" fmla="*/ 0 w 78"/>
              <a:gd name="T45" fmla="*/ 2147483647 h 1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8"/>
              <a:gd name="T70" fmla="*/ 0 h 159"/>
              <a:gd name="T71" fmla="*/ 78 w 78"/>
              <a:gd name="T72" fmla="*/ 159 h 1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8" h="159">
                <a:moveTo>
                  <a:pt x="0" y="30"/>
                </a:moveTo>
                <a:lnTo>
                  <a:pt x="24" y="10"/>
                </a:lnTo>
                <a:lnTo>
                  <a:pt x="52" y="15"/>
                </a:lnTo>
                <a:lnTo>
                  <a:pt x="68" y="41"/>
                </a:lnTo>
                <a:lnTo>
                  <a:pt x="71" y="77"/>
                </a:lnTo>
                <a:lnTo>
                  <a:pt x="68" y="105"/>
                </a:lnTo>
                <a:lnTo>
                  <a:pt x="59" y="128"/>
                </a:lnTo>
                <a:lnTo>
                  <a:pt x="44" y="93"/>
                </a:lnTo>
                <a:lnTo>
                  <a:pt x="31" y="73"/>
                </a:lnTo>
                <a:lnTo>
                  <a:pt x="5" y="60"/>
                </a:lnTo>
                <a:lnTo>
                  <a:pt x="25" y="89"/>
                </a:lnTo>
                <a:lnTo>
                  <a:pt x="47" y="111"/>
                </a:lnTo>
                <a:lnTo>
                  <a:pt x="49" y="134"/>
                </a:lnTo>
                <a:lnTo>
                  <a:pt x="40" y="156"/>
                </a:lnTo>
                <a:lnTo>
                  <a:pt x="28" y="159"/>
                </a:lnTo>
                <a:lnTo>
                  <a:pt x="61" y="151"/>
                </a:lnTo>
                <a:lnTo>
                  <a:pt x="77" y="117"/>
                </a:lnTo>
                <a:lnTo>
                  <a:pt x="78" y="73"/>
                </a:lnTo>
                <a:lnTo>
                  <a:pt x="77" y="33"/>
                </a:lnTo>
                <a:lnTo>
                  <a:pt x="59" y="7"/>
                </a:lnTo>
                <a:lnTo>
                  <a:pt x="34" y="0"/>
                </a:lnTo>
                <a:lnTo>
                  <a:pt x="10" y="4"/>
                </a:lnTo>
                <a:lnTo>
                  <a:pt x="0" y="30"/>
                </a:lnTo>
                <a:close/>
              </a:path>
            </a:pathLst>
          </a:custGeom>
          <a:solidFill>
            <a:srgbClr val="402000"/>
          </a:solidFill>
          <a:ln w="9525">
            <a:noFill/>
            <a:round/>
            <a:headEnd/>
            <a:tailEnd/>
          </a:ln>
        </p:spPr>
        <p:txBody>
          <a:bodyPr/>
          <a:lstStyle/>
          <a:p>
            <a:endParaRPr lang="zh-CN" altLang="en-US"/>
          </a:p>
        </p:txBody>
      </p:sp>
      <p:sp>
        <p:nvSpPr>
          <p:cNvPr id="13369" name="Freeform 274"/>
          <p:cNvSpPr>
            <a:spLocks/>
          </p:cNvSpPr>
          <p:nvPr/>
        </p:nvSpPr>
        <p:spPr bwMode="auto">
          <a:xfrm>
            <a:off x="8777288" y="3732213"/>
            <a:ext cx="33337" cy="55562"/>
          </a:xfrm>
          <a:custGeom>
            <a:avLst/>
            <a:gdLst>
              <a:gd name="T0" fmla="*/ 0 w 129"/>
              <a:gd name="T1" fmla="*/ 2147483647 h 215"/>
              <a:gd name="T2" fmla="*/ 2147483647 w 129"/>
              <a:gd name="T3" fmla="*/ 2147483647 h 215"/>
              <a:gd name="T4" fmla="*/ 2147483647 w 129"/>
              <a:gd name="T5" fmla="*/ 2147483647 h 215"/>
              <a:gd name="T6" fmla="*/ 2147483647 w 129"/>
              <a:gd name="T7" fmla="*/ 2147483647 h 215"/>
              <a:gd name="T8" fmla="*/ 2147483647 w 129"/>
              <a:gd name="T9" fmla="*/ 2147483647 h 215"/>
              <a:gd name="T10" fmla="*/ 2147483647 w 129"/>
              <a:gd name="T11" fmla="*/ 2147483647 h 215"/>
              <a:gd name="T12" fmla="*/ 2147483647 w 129"/>
              <a:gd name="T13" fmla="*/ 2147483647 h 215"/>
              <a:gd name="T14" fmla="*/ 2147483647 w 129"/>
              <a:gd name="T15" fmla="*/ 2147483647 h 215"/>
              <a:gd name="T16" fmla="*/ 2147483647 w 129"/>
              <a:gd name="T17" fmla="*/ 2147483647 h 215"/>
              <a:gd name="T18" fmla="*/ 2147483647 w 129"/>
              <a:gd name="T19" fmla="*/ 2147483647 h 215"/>
              <a:gd name="T20" fmla="*/ 2147483647 w 129"/>
              <a:gd name="T21" fmla="*/ 2147483647 h 215"/>
              <a:gd name="T22" fmla="*/ 2147483647 w 129"/>
              <a:gd name="T23" fmla="*/ 2147483647 h 215"/>
              <a:gd name="T24" fmla="*/ 2147483647 w 129"/>
              <a:gd name="T25" fmla="*/ 2147483647 h 215"/>
              <a:gd name="T26" fmla="*/ 2147483647 w 129"/>
              <a:gd name="T27" fmla="*/ 2147483647 h 215"/>
              <a:gd name="T28" fmla="*/ 2147483647 w 129"/>
              <a:gd name="T29" fmla="*/ 2147483647 h 215"/>
              <a:gd name="T30" fmla="*/ 2147483647 w 129"/>
              <a:gd name="T31" fmla="*/ 2147483647 h 215"/>
              <a:gd name="T32" fmla="*/ 2147483647 w 129"/>
              <a:gd name="T33" fmla="*/ 2147483647 h 215"/>
              <a:gd name="T34" fmla="*/ 2147483647 w 129"/>
              <a:gd name="T35" fmla="*/ 2147483647 h 215"/>
              <a:gd name="T36" fmla="*/ 2147483647 w 129"/>
              <a:gd name="T37" fmla="*/ 2147483647 h 215"/>
              <a:gd name="T38" fmla="*/ 2147483647 w 129"/>
              <a:gd name="T39" fmla="*/ 2147483647 h 215"/>
              <a:gd name="T40" fmla="*/ 2147483647 w 129"/>
              <a:gd name="T41" fmla="*/ 2147483647 h 215"/>
              <a:gd name="T42" fmla="*/ 2147483647 w 129"/>
              <a:gd name="T43" fmla="*/ 2147483647 h 215"/>
              <a:gd name="T44" fmla="*/ 2147483647 w 129"/>
              <a:gd name="T45" fmla="*/ 2147483647 h 215"/>
              <a:gd name="T46" fmla="*/ 2147483647 w 129"/>
              <a:gd name="T47" fmla="*/ 0 h 215"/>
              <a:gd name="T48" fmla="*/ 2147483647 w 129"/>
              <a:gd name="T49" fmla="*/ 2147483647 h 215"/>
              <a:gd name="T50" fmla="*/ 2147483647 w 129"/>
              <a:gd name="T51" fmla="*/ 2147483647 h 215"/>
              <a:gd name="T52" fmla="*/ 0 w 129"/>
              <a:gd name="T53" fmla="*/ 2147483647 h 2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
              <a:gd name="T82" fmla="*/ 0 h 215"/>
              <a:gd name="T83" fmla="*/ 129 w 129"/>
              <a:gd name="T84" fmla="*/ 215 h 2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 h="215">
                <a:moveTo>
                  <a:pt x="0" y="53"/>
                </a:moveTo>
                <a:lnTo>
                  <a:pt x="20" y="19"/>
                </a:lnTo>
                <a:lnTo>
                  <a:pt x="54" y="9"/>
                </a:lnTo>
                <a:lnTo>
                  <a:pt x="95" y="16"/>
                </a:lnTo>
                <a:lnTo>
                  <a:pt x="109" y="35"/>
                </a:lnTo>
                <a:lnTo>
                  <a:pt x="120" y="67"/>
                </a:lnTo>
                <a:lnTo>
                  <a:pt x="120" y="93"/>
                </a:lnTo>
                <a:lnTo>
                  <a:pt x="114" y="111"/>
                </a:lnTo>
                <a:lnTo>
                  <a:pt x="114" y="137"/>
                </a:lnTo>
                <a:lnTo>
                  <a:pt x="107" y="168"/>
                </a:lnTo>
                <a:lnTo>
                  <a:pt x="80" y="198"/>
                </a:lnTo>
                <a:lnTo>
                  <a:pt x="63" y="198"/>
                </a:lnTo>
                <a:lnTo>
                  <a:pt x="40" y="198"/>
                </a:lnTo>
                <a:lnTo>
                  <a:pt x="40" y="203"/>
                </a:lnTo>
                <a:lnTo>
                  <a:pt x="57" y="215"/>
                </a:lnTo>
                <a:lnTo>
                  <a:pt x="76" y="211"/>
                </a:lnTo>
                <a:lnTo>
                  <a:pt x="101" y="201"/>
                </a:lnTo>
                <a:lnTo>
                  <a:pt x="121" y="171"/>
                </a:lnTo>
                <a:lnTo>
                  <a:pt x="123" y="121"/>
                </a:lnTo>
                <a:lnTo>
                  <a:pt x="129" y="87"/>
                </a:lnTo>
                <a:lnTo>
                  <a:pt x="129" y="58"/>
                </a:lnTo>
                <a:lnTo>
                  <a:pt x="117" y="32"/>
                </a:lnTo>
                <a:lnTo>
                  <a:pt x="103" y="9"/>
                </a:lnTo>
                <a:lnTo>
                  <a:pt x="69" y="0"/>
                </a:lnTo>
                <a:lnTo>
                  <a:pt x="20" y="6"/>
                </a:lnTo>
                <a:lnTo>
                  <a:pt x="3" y="19"/>
                </a:lnTo>
                <a:lnTo>
                  <a:pt x="0" y="53"/>
                </a:lnTo>
                <a:close/>
              </a:path>
            </a:pathLst>
          </a:custGeom>
          <a:solidFill>
            <a:srgbClr val="402000"/>
          </a:solidFill>
          <a:ln w="9525">
            <a:noFill/>
            <a:round/>
            <a:headEnd/>
            <a:tailEnd/>
          </a:ln>
        </p:spPr>
        <p:txBody>
          <a:bodyPr/>
          <a:lstStyle/>
          <a:p>
            <a:endParaRPr lang="zh-CN" altLang="en-US"/>
          </a:p>
        </p:txBody>
      </p:sp>
      <p:sp>
        <p:nvSpPr>
          <p:cNvPr id="13370" name="Freeform 275"/>
          <p:cNvSpPr>
            <a:spLocks/>
          </p:cNvSpPr>
          <p:nvPr/>
        </p:nvSpPr>
        <p:spPr bwMode="auto">
          <a:xfrm>
            <a:off x="8759825" y="3792538"/>
            <a:ext cx="30163" cy="47625"/>
          </a:xfrm>
          <a:custGeom>
            <a:avLst/>
            <a:gdLst>
              <a:gd name="T0" fmla="*/ 2147483647 w 118"/>
              <a:gd name="T1" fmla="*/ 0 h 179"/>
              <a:gd name="T2" fmla="*/ 2147483647 w 118"/>
              <a:gd name="T3" fmla="*/ 2147483647 h 179"/>
              <a:gd name="T4" fmla="*/ 2147483647 w 118"/>
              <a:gd name="T5" fmla="*/ 2147483647 h 179"/>
              <a:gd name="T6" fmla="*/ 2147483647 w 118"/>
              <a:gd name="T7" fmla="*/ 2147483647 h 179"/>
              <a:gd name="T8" fmla="*/ 2147483647 w 118"/>
              <a:gd name="T9" fmla="*/ 2147483647 h 179"/>
              <a:gd name="T10" fmla="*/ 0 w 118"/>
              <a:gd name="T11" fmla="*/ 2147483647 h 179"/>
              <a:gd name="T12" fmla="*/ 2147483647 w 118"/>
              <a:gd name="T13" fmla="*/ 2147483647 h 179"/>
              <a:gd name="T14" fmla="*/ 2147483647 w 118"/>
              <a:gd name="T15" fmla="*/ 2147483647 h 179"/>
              <a:gd name="T16" fmla="*/ 2147483647 w 118"/>
              <a:gd name="T17" fmla="*/ 2147483647 h 179"/>
              <a:gd name="T18" fmla="*/ 2147483647 w 118"/>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79"/>
              <a:gd name="T32" fmla="*/ 118 w 118"/>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79">
                <a:moveTo>
                  <a:pt x="118" y="0"/>
                </a:moveTo>
                <a:lnTo>
                  <a:pt x="102" y="39"/>
                </a:lnTo>
                <a:lnTo>
                  <a:pt x="77" y="80"/>
                </a:lnTo>
                <a:lnTo>
                  <a:pt x="52" y="116"/>
                </a:lnTo>
                <a:lnTo>
                  <a:pt x="17" y="164"/>
                </a:lnTo>
                <a:lnTo>
                  <a:pt x="0" y="179"/>
                </a:lnTo>
                <a:lnTo>
                  <a:pt x="39" y="159"/>
                </a:lnTo>
                <a:lnTo>
                  <a:pt x="70" y="115"/>
                </a:lnTo>
                <a:lnTo>
                  <a:pt x="99" y="67"/>
                </a:lnTo>
                <a:lnTo>
                  <a:pt x="118" y="0"/>
                </a:lnTo>
                <a:close/>
              </a:path>
            </a:pathLst>
          </a:custGeom>
          <a:solidFill>
            <a:srgbClr val="402000"/>
          </a:solidFill>
          <a:ln w="9525">
            <a:noFill/>
            <a:round/>
            <a:headEnd/>
            <a:tailEnd/>
          </a:ln>
        </p:spPr>
        <p:txBody>
          <a:bodyPr/>
          <a:lstStyle/>
          <a:p>
            <a:endParaRPr lang="zh-CN" altLang="en-US"/>
          </a:p>
        </p:txBody>
      </p:sp>
      <p:sp>
        <p:nvSpPr>
          <p:cNvPr id="13371" name="Freeform 276"/>
          <p:cNvSpPr>
            <a:spLocks/>
          </p:cNvSpPr>
          <p:nvPr/>
        </p:nvSpPr>
        <p:spPr bwMode="auto">
          <a:xfrm>
            <a:off x="8707438" y="3632200"/>
            <a:ext cx="177800" cy="176213"/>
          </a:xfrm>
          <a:custGeom>
            <a:avLst/>
            <a:gdLst>
              <a:gd name="T0" fmla="*/ 2147483647 w 671"/>
              <a:gd name="T1" fmla="*/ 2147483647 h 670"/>
              <a:gd name="T2" fmla="*/ 2147483647 w 671"/>
              <a:gd name="T3" fmla="*/ 2147483647 h 670"/>
              <a:gd name="T4" fmla="*/ 2147483647 w 671"/>
              <a:gd name="T5" fmla="*/ 2147483647 h 670"/>
              <a:gd name="T6" fmla="*/ 2147483647 w 671"/>
              <a:gd name="T7" fmla="*/ 2147483647 h 670"/>
              <a:gd name="T8" fmla="*/ 2147483647 w 671"/>
              <a:gd name="T9" fmla="*/ 2147483647 h 670"/>
              <a:gd name="T10" fmla="*/ 2147483647 w 671"/>
              <a:gd name="T11" fmla="*/ 2147483647 h 670"/>
              <a:gd name="T12" fmla="*/ 2147483647 w 671"/>
              <a:gd name="T13" fmla="*/ 2147483647 h 670"/>
              <a:gd name="T14" fmla="*/ 2147483647 w 671"/>
              <a:gd name="T15" fmla="*/ 2147483647 h 670"/>
              <a:gd name="T16" fmla="*/ 2147483647 w 671"/>
              <a:gd name="T17" fmla="*/ 2147483647 h 670"/>
              <a:gd name="T18" fmla="*/ 2147483647 w 671"/>
              <a:gd name="T19" fmla="*/ 2147483647 h 670"/>
              <a:gd name="T20" fmla="*/ 2147483647 w 671"/>
              <a:gd name="T21" fmla="*/ 2147483647 h 670"/>
              <a:gd name="T22" fmla="*/ 2147483647 w 671"/>
              <a:gd name="T23" fmla="*/ 2147483647 h 670"/>
              <a:gd name="T24" fmla="*/ 2147483647 w 671"/>
              <a:gd name="T25" fmla="*/ 2147483647 h 670"/>
              <a:gd name="T26" fmla="*/ 2147483647 w 671"/>
              <a:gd name="T27" fmla="*/ 2147483647 h 670"/>
              <a:gd name="T28" fmla="*/ 2147483647 w 671"/>
              <a:gd name="T29" fmla="*/ 2147483647 h 670"/>
              <a:gd name="T30" fmla="*/ 2147483647 w 671"/>
              <a:gd name="T31" fmla="*/ 2147483647 h 670"/>
              <a:gd name="T32" fmla="*/ 2147483647 w 671"/>
              <a:gd name="T33" fmla="*/ 2147483647 h 670"/>
              <a:gd name="T34" fmla="*/ 2147483647 w 671"/>
              <a:gd name="T35" fmla="*/ 2147483647 h 670"/>
              <a:gd name="T36" fmla="*/ 2147483647 w 671"/>
              <a:gd name="T37" fmla="*/ 2147483647 h 670"/>
              <a:gd name="T38" fmla="*/ 2147483647 w 671"/>
              <a:gd name="T39" fmla="*/ 2147483647 h 670"/>
              <a:gd name="T40" fmla="*/ 2147483647 w 671"/>
              <a:gd name="T41" fmla="*/ 2147483647 h 670"/>
              <a:gd name="T42" fmla="*/ 2147483647 w 671"/>
              <a:gd name="T43" fmla="*/ 2147483647 h 670"/>
              <a:gd name="T44" fmla="*/ 2147483647 w 671"/>
              <a:gd name="T45" fmla="*/ 2147483647 h 670"/>
              <a:gd name="T46" fmla="*/ 2147483647 w 671"/>
              <a:gd name="T47" fmla="*/ 2147483647 h 670"/>
              <a:gd name="T48" fmla="*/ 2147483647 w 671"/>
              <a:gd name="T49" fmla="*/ 2147483647 h 670"/>
              <a:gd name="T50" fmla="*/ 2147483647 w 671"/>
              <a:gd name="T51" fmla="*/ 2147483647 h 670"/>
              <a:gd name="T52" fmla="*/ 2147483647 w 671"/>
              <a:gd name="T53" fmla="*/ 2147483647 h 670"/>
              <a:gd name="T54" fmla="*/ 2147483647 w 671"/>
              <a:gd name="T55" fmla="*/ 2147483647 h 670"/>
              <a:gd name="T56" fmla="*/ 2147483647 w 671"/>
              <a:gd name="T57" fmla="*/ 2147483647 h 670"/>
              <a:gd name="T58" fmla="*/ 2147483647 w 671"/>
              <a:gd name="T59" fmla="*/ 2147483647 h 670"/>
              <a:gd name="T60" fmla="*/ 2147483647 w 671"/>
              <a:gd name="T61" fmla="*/ 0 h 670"/>
              <a:gd name="T62" fmla="*/ 2147483647 w 671"/>
              <a:gd name="T63" fmla="*/ 2147483647 h 670"/>
              <a:gd name="T64" fmla="*/ 2147483647 w 671"/>
              <a:gd name="T65" fmla="*/ 2147483647 h 670"/>
              <a:gd name="T66" fmla="*/ 2147483647 w 671"/>
              <a:gd name="T67" fmla="*/ 2147483647 h 670"/>
              <a:gd name="T68" fmla="*/ 2147483647 w 671"/>
              <a:gd name="T69" fmla="*/ 2147483647 h 670"/>
              <a:gd name="T70" fmla="*/ 0 w 671"/>
              <a:gd name="T71" fmla="*/ 2147483647 h 670"/>
              <a:gd name="T72" fmla="*/ 2147483647 w 671"/>
              <a:gd name="T73" fmla="*/ 2147483647 h 670"/>
              <a:gd name="T74" fmla="*/ 2147483647 w 671"/>
              <a:gd name="T75" fmla="*/ 2147483647 h 6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670"/>
              <a:gd name="T116" fmla="*/ 671 w 671"/>
              <a:gd name="T117" fmla="*/ 670 h 6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670">
                <a:moveTo>
                  <a:pt x="54" y="193"/>
                </a:moveTo>
                <a:lnTo>
                  <a:pt x="155" y="177"/>
                </a:lnTo>
                <a:lnTo>
                  <a:pt x="223" y="187"/>
                </a:lnTo>
                <a:lnTo>
                  <a:pt x="264" y="234"/>
                </a:lnTo>
                <a:lnTo>
                  <a:pt x="238" y="290"/>
                </a:lnTo>
                <a:lnTo>
                  <a:pt x="206" y="311"/>
                </a:lnTo>
                <a:lnTo>
                  <a:pt x="197" y="366"/>
                </a:lnTo>
                <a:lnTo>
                  <a:pt x="217" y="401"/>
                </a:lnTo>
                <a:lnTo>
                  <a:pt x="200" y="453"/>
                </a:lnTo>
                <a:lnTo>
                  <a:pt x="242" y="453"/>
                </a:lnTo>
                <a:lnTo>
                  <a:pt x="254" y="394"/>
                </a:lnTo>
                <a:lnTo>
                  <a:pt x="280" y="366"/>
                </a:lnTo>
                <a:lnTo>
                  <a:pt x="329" y="366"/>
                </a:lnTo>
                <a:lnTo>
                  <a:pt x="378" y="378"/>
                </a:lnTo>
                <a:lnTo>
                  <a:pt x="393" y="419"/>
                </a:lnTo>
                <a:lnTo>
                  <a:pt x="399" y="475"/>
                </a:lnTo>
                <a:lnTo>
                  <a:pt x="393" y="516"/>
                </a:lnTo>
                <a:lnTo>
                  <a:pt x="393" y="547"/>
                </a:lnTo>
                <a:lnTo>
                  <a:pt x="396" y="581"/>
                </a:lnTo>
                <a:lnTo>
                  <a:pt x="428" y="613"/>
                </a:lnTo>
                <a:lnTo>
                  <a:pt x="451" y="632"/>
                </a:lnTo>
                <a:lnTo>
                  <a:pt x="510" y="670"/>
                </a:lnTo>
                <a:lnTo>
                  <a:pt x="620" y="558"/>
                </a:lnTo>
                <a:lnTo>
                  <a:pt x="652" y="466"/>
                </a:lnTo>
                <a:lnTo>
                  <a:pt x="665" y="318"/>
                </a:lnTo>
                <a:lnTo>
                  <a:pt x="671" y="215"/>
                </a:lnTo>
                <a:lnTo>
                  <a:pt x="658" y="114"/>
                </a:lnTo>
                <a:lnTo>
                  <a:pt x="629" y="59"/>
                </a:lnTo>
                <a:lnTo>
                  <a:pt x="562" y="21"/>
                </a:lnTo>
                <a:lnTo>
                  <a:pt x="502" y="8"/>
                </a:lnTo>
                <a:lnTo>
                  <a:pt x="384" y="0"/>
                </a:lnTo>
                <a:lnTo>
                  <a:pt x="270" y="5"/>
                </a:lnTo>
                <a:lnTo>
                  <a:pt x="129" y="30"/>
                </a:lnTo>
                <a:lnTo>
                  <a:pt x="64" y="62"/>
                </a:lnTo>
                <a:lnTo>
                  <a:pt x="32" y="94"/>
                </a:lnTo>
                <a:lnTo>
                  <a:pt x="0" y="140"/>
                </a:lnTo>
                <a:lnTo>
                  <a:pt x="6" y="166"/>
                </a:lnTo>
                <a:lnTo>
                  <a:pt x="54" y="193"/>
                </a:lnTo>
                <a:close/>
              </a:path>
            </a:pathLst>
          </a:custGeom>
          <a:solidFill>
            <a:srgbClr val="603000"/>
          </a:solidFill>
          <a:ln w="9525">
            <a:noFill/>
            <a:round/>
            <a:headEnd/>
            <a:tailEnd/>
          </a:ln>
        </p:spPr>
        <p:txBody>
          <a:bodyPr/>
          <a:lstStyle/>
          <a:p>
            <a:endParaRPr lang="zh-CN" altLang="en-US"/>
          </a:p>
        </p:txBody>
      </p:sp>
      <p:sp>
        <p:nvSpPr>
          <p:cNvPr id="13372" name="Freeform 277"/>
          <p:cNvSpPr>
            <a:spLocks/>
          </p:cNvSpPr>
          <p:nvPr/>
        </p:nvSpPr>
        <p:spPr bwMode="auto">
          <a:xfrm>
            <a:off x="8712200" y="3633788"/>
            <a:ext cx="169863" cy="169862"/>
          </a:xfrm>
          <a:custGeom>
            <a:avLst/>
            <a:gdLst>
              <a:gd name="T0" fmla="*/ 2147483647 w 636"/>
              <a:gd name="T1" fmla="*/ 2147483647 h 643"/>
              <a:gd name="T2" fmla="*/ 2147483647 w 636"/>
              <a:gd name="T3" fmla="*/ 2147483647 h 643"/>
              <a:gd name="T4" fmla="*/ 2147483647 w 636"/>
              <a:gd name="T5" fmla="*/ 2147483647 h 643"/>
              <a:gd name="T6" fmla="*/ 2147483647 w 636"/>
              <a:gd name="T7" fmla="*/ 2147483647 h 643"/>
              <a:gd name="T8" fmla="*/ 2147483647 w 636"/>
              <a:gd name="T9" fmla="*/ 2147483647 h 643"/>
              <a:gd name="T10" fmla="*/ 2147483647 w 636"/>
              <a:gd name="T11" fmla="*/ 2147483647 h 643"/>
              <a:gd name="T12" fmla="*/ 2147483647 w 636"/>
              <a:gd name="T13" fmla="*/ 2147483647 h 643"/>
              <a:gd name="T14" fmla="*/ 2147483647 w 636"/>
              <a:gd name="T15" fmla="*/ 2147483647 h 643"/>
              <a:gd name="T16" fmla="*/ 2147483647 w 636"/>
              <a:gd name="T17" fmla="*/ 2147483647 h 643"/>
              <a:gd name="T18" fmla="*/ 2147483647 w 636"/>
              <a:gd name="T19" fmla="*/ 2147483647 h 643"/>
              <a:gd name="T20" fmla="*/ 2147483647 w 636"/>
              <a:gd name="T21" fmla="*/ 2147483647 h 643"/>
              <a:gd name="T22" fmla="*/ 2147483647 w 636"/>
              <a:gd name="T23" fmla="*/ 2147483647 h 643"/>
              <a:gd name="T24" fmla="*/ 2147483647 w 636"/>
              <a:gd name="T25" fmla="*/ 2147483647 h 643"/>
              <a:gd name="T26" fmla="*/ 2147483647 w 636"/>
              <a:gd name="T27" fmla="*/ 2147483647 h 643"/>
              <a:gd name="T28" fmla="*/ 2147483647 w 636"/>
              <a:gd name="T29" fmla="*/ 2147483647 h 643"/>
              <a:gd name="T30" fmla="*/ 2147483647 w 636"/>
              <a:gd name="T31" fmla="*/ 2147483647 h 643"/>
              <a:gd name="T32" fmla="*/ 2147483647 w 636"/>
              <a:gd name="T33" fmla="*/ 2147483647 h 643"/>
              <a:gd name="T34" fmla="*/ 2147483647 w 636"/>
              <a:gd name="T35" fmla="*/ 2147483647 h 643"/>
              <a:gd name="T36" fmla="*/ 2147483647 w 636"/>
              <a:gd name="T37" fmla="*/ 2147483647 h 643"/>
              <a:gd name="T38" fmla="*/ 2147483647 w 636"/>
              <a:gd name="T39" fmla="*/ 2147483647 h 643"/>
              <a:gd name="T40" fmla="*/ 2147483647 w 636"/>
              <a:gd name="T41" fmla="*/ 2147483647 h 643"/>
              <a:gd name="T42" fmla="*/ 2147483647 w 636"/>
              <a:gd name="T43" fmla="*/ 2147483647 h 643"/>
              <a:gd name="T44" fmla="*/ 2147483647 w 636"/>
              <a:gd name="T45" fmla="*/ 2147483647 h 643"/>
              <a:gd name="T46" fmla="*/ 2147483647 w 636"/>
              <a:gd name="T47" fmla="*/ 2147483647 h 643"/>
              <a:gd name="T48" fmla="*/ 2147483647 w 636"/>
              <a:gd name="T49" fmla="*/ 2147483647 h 643"/>
              <a:gd name="T50" fmla="*/ 2147483647 w 636"/>
              <a:gd name="T51" fmla="*/ 2147483647 h 643"/>
              <a:gd name="T52" fmla="*/ 2147483647 w 636"/>
              <a:gd name="T53" fmla="*/ 2147483647 h 643"/>
              <a:gd name="T54" fmla="*/ 2147483647 w 636"/>
              <a:gd name="T55" fmla="*/ 2147483647 h 643"/>
              <a:gd name="T56" fmla="*/ 2147483647 w 636"/>
              <a:gd name="T57" fmla="*/ 2147483647 h 643"/>
              <a:gd name="T58" fmla="*/ 2147483647 w 636"/>
              <a:gd name="T59" fmla="*/ 2147483647 h 643"/>
              <a:gd name="T60" fmla="*/ 2147483647 w 636"/>
              <a:gd name="T61" fmla="*/ 2147483647 h 643"/>
              <a:gd name="T62" fmla="*/ 2147483647 w 636"/>
              <a:gd name="T63" fmla="*/ 2147483647 h 643"/>
              <a:gd name="T64" fmla="*/ 2147483647 w 636"/>
              <a:gd name="T65" fmla="*/ 2147483647 h 643"/>
              <a:gd name="T66" fmla="*/ 2147483647 w 636"/>
              <a:gd name="T67" fmla="*/ 2147483647 h 643"/>
              <a:gd name="T68" fmla="*/ 2147483647 w 636"/>
              <a:gd name="T69" fmla="*/ 2147483647 h 643"/>
              <a:gd name="T70" fmla="*/ 2147483647 w 636"/>
              <a:gd name="T71" fmla="*/ 2147483647 h 643"/>
              <a:gd name="T72" fmla="*/ 2147483647 w 636"/>
              <a:gd name="T73" fmla="*/ 2147483647 h 643"/>
              <a:gd name="T74" fmla="*/ 2147483647 w 636"/>
              <a:gd name="T75" fmla="*/ 2147483647 h 643"/>
              <a:gd name="T76" fmla="*/ 2147483647 w 636"/>
              <a:gd name="T77" fmla="*/ 2147483647 h 643"/>
              <a:gd name="T78" fmla="*/ 2147483647 w 636"/>
              <a:gd name="T79" fmla="*/ 2147483647 h 643"/>
              <a:gd name="T80" fmla="*/ 2147483647 w 636"/>
              <a:gd name="T81" fmla="*/ 2147483647 h 643"/>
              <a:gd name="T82" fmla="*/ 2147483647 w 636"/>
              <a:gd name="T83" fmla="*/ 2147483647 h 643"/>
              <a:gd name="T84" fmla="*/ 2147483647 w 636"/>
              <a:gd name="T85" fmla="*/ 2147483647 h 643"/>
              <a:gd name="T86" fmla="*/ 2147483647 w 636"/>
              <a:gd name="T87" fmla="*/ 2147483647 h 6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6"/>
              <a:gd name="T133" fmla="*/ 0 h 643"/>
              <a:gd name="T134" fmla="*/ 636 w 636"/>
              <a:gd name="T135" fmla="*/ 643 h 6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6" h="643">
                <a:moveTo>
                  <a:pt x="104" y="41"/>
                </a:moveTo>
                <a:lnTo>
                  <a:pt x="51" y="63"/>
                </a:lnTo>
                <a:lnTo>
                  <a:pt x="25" y="98"/>
                </a:lnTo>
                <a:lnTo>
                  <a:pt x="10" y="121"/>
                </a:lnTo>
                <a:lnTo>
                  <a:pt x="0" y="138"/>
                </a:lnTo>
                <a:lnTo>
                  <a:pt x="13" y="152"/>
                </a:lnTo>
                <a:lnTo>
                  <a:pt x="41" y="169"/>
                </a:lnTo>
                <a:lnTo>
                  <a:pt x="110" y="158"/>
                </a:lnTo>
                <a:lnTo>
                  <a:pt x="160" y="158"/>
                </a:lnTo>
                <a:lnTo>
                  <a:pt x="194" y="141"/>
                </a:lnTo>
                <a:lnTo>
                  <a:pt x="245" y="129"/>
                </a:lnTo>
                <a:lnTo>
                  <a:pt x="290" y="126"/>
                </a:lnTo>
                <a:lnTo>
                  <a:pt x="342" y="129"/>
                </a:lnTo>
                <a:lnTo>
                  <a:pt x="267" y="138"/>
                </a:lnTo>
                <a:lnTo>
                  <a:pt x="229" y="148"/>
                </a:lnTo>
                <a:lnTo>
                  <a:pt x="201" y="158"/>
                </a:lnTo>
                <a:lnTo>
                  <a:pt x="194" y="161"/>
                </a:lnTo>
                <a:lnTo>
                  <a:pt x="213" y="169"/>
                </a:lnTo>
                <a:lnTo>
                  <a:pt x="229" y="185"/>
                </a:lnTo>
                <a:lnTo>
                  <a:pt x="255" y="169"/>
                </a:lnTo>
                <a:lnTo>
                  <a:pt x="277" y="163"/>
                </a:lnTo>
                <a:lnTo>
                  <a:pt x="325" y="155"/>
                </a:lnTo>
                <a:lnTo>
                  <a:pt x="339" y="155"/>
                </a:lnTo>
                <a:lnTo>
                  <a:pt x="293" y="172"/>
                </a:lnTo>
                <a:lnTo>
                  <a:pt x="258" y="188"/>
                </a:lnTo>
                <a:lnTo>
                  <a:pt x="239" y="201"/>
                </a:lnTo>
                <a:lnTo>
                  <a:pt x="255" y="217"/>
                </a:lnTo>
                <a:lnTo>
                  <a:pt x="293" y="204"/>
                </a:lnTo>
                <a:lnTo>
                  <a:pt x="325" y="198"/>
                </a:lnTo>
                <a:lnTo>
                  <a:pt x="267" y="226"/>
                </a:lnTo>
                <a:lnTo>
                  <a:pt x="248" y="239"/>
                </a:lnTo>
                <a:lnTo>
                  <a:pt x="242" y="266"/>
                </a:lnTo>
                <a:lnTo>
                  <a:pt x="232" y="280"/>
                </a:lnTo>
                <a:lnTo>
                  <a:pt x="267" y="263"/>
                </a:lnTo>
                <a:lnTo>
                  <a:pt x="298" y="257"/>
                </a:lnTo>
                <a:lnTo>
                  <a:pt x="348" y="255"/>
                </a:lnTo>
                <a:lnTo>
                  <a:pt x="272" y="276"/>
                </a:lnTo>
                <a:lnTo>
                  <a:pt x="226" y="294"/>
                </a:lnTo>
                <a:lnTo>
                  <a:pt x="194" y="310"/>
                </a:lnTo>
                <a:lnTo>
                  <a:pt x="191" y="335"/>
                </a:lnTo>
                <a:lnTo>
                  <a:pt x="229" y="317"/>
                </a:lnTo>
                <a:lnTo>
                  <a:pt x="280" y="300"/>
                </a:lnTo>
                <a:lnTo>
                  <a:pt x="304" y="300"/>
                </a:lnTo>
                <a:lnTo>
                  <a:pt x="248" y="320"/>
                </a:lnTo>
                <a:lnTo>
                  <a:pt x="204" y="338"/>
                </a:lnTo>
                <a:lnTo>
                  <a:pt x="187" y="355"/>
                </a:lnTo>
                <a:lnTo>
                  <a:pt x="194" y="370"/>
                </a:lnTo>
                <a:lnTo>
                  <a:pt x="229" y="358"/>
                </a:lnTo>
                <a:lnTo>
                  <a:pt x="261" y="344"/>
                </a:lnTo>
                <a:lnTo>
                  <a:pt x="327" y="341"/>
                </a:lnTo>
                <a:lnTo>
                  <a:pt x="354" y="344"/>
                </a:lnTo>
                <a:lnTo>
                  <a:pt x="415" y="348"/>
                </a:lnTo>
                <a:lnTo>
                  <a:pt x="488" y="338"/>
                </a:lnTo>
                <a:lnTo>
                  <a:pt x="444" y="355"/>
                </a:lnTo>
                <a:lnTo>
                  <a:pt x="368" y="367"/>
                </a:lnTo>
                <a:lnTo>
                  <a:pt x="384" y="393"/>
                </a:lnTo>
                <a:lnTo>
                  <a:pt x="438" y="379"/>
                </a:lnTo>
                <a:lnTo>
                  <a:pt x="491" y="361"/>
                </a:lnTo>
                <a:lnTo>
                  <a:pt x="525" y="344"/>
                </a:lnTo>
                <a:lnTo>
                  <a:pt x="460" y="393"/>
                </a:lnTo>
                <a:lnTo>
                  <a:pt x="419" y="405"/>
                </a:lnTo>
                <a:lnTo>
                  <a:pt x="384" y="417"/>
                </a:lnTo>
                <a:lnTo>
                  <a:pt x="387" y="442"/>
                </a:lnTo>
                <a:lnTo>
                  <a:pt x="438" y="434"/>
                </a:lnTo>
                <a:lnTo>
                  <a:pt x="478" y="423"/>
                </a:lnTo>
                <a:lnTo>
                  <a:pt x="454" y="440"/>
                </a:lnTo>
                <a:lnTo>
                  <a:pt x="409" y="452"/>
                </a:lnTo>
                <a:lnTo>
                  <a:pt x="387" y="455"/>
                </a:lnTo>
                <a:lnTo>
                  <a:pt x="387" y="511"/>
                </a:lnTo>
                <a:lnTo>
                  <a:pt x="435" y="492"/>
                </a:lnTo>
                <a:lnTo>
                  <a:pt x="473" y="477"/>
                </a:lnTo>
                <a:lnTo>
                  <a:pt x="432" y="508"/>
                </a:lnTo>
                <a:lnTo>
                  <a:pt x="380" y="530"/>
                </a:lnTo>
                <a:lnTo>
                  <a:pt x="384" y="556"/>
                </a:lnTo>
                <a:lnTo>
                  <a:pt x="412" y="586"/>
                </a:lnTo>
                <a:lnTo>
                  <a:pt x="438" y="553"/>
                </a:lnTo>
                <a:lnTo>
                  <a:pt x="473" y="511"/>
                </a:lnTo>
                <a:lnTo>
                  <a:pt x="496" y="471"/>
                </a:lnTo>
                <a:lnTo>
                  <a:pt x="473" y="533"/>
                </a:lnTo>
                <a:lnTo>
                  <a:pt x="454" y="556"/>
                </a:lnTo>
                <a:lnTo>
                  <a:pt x="419" y="599"/>
                </a:lnTo>
                <a:lnTo>
                  <a:pt x="444" y="628"/>
                </a:lnTo>
                <a:lnTo>
                  <a:pt x="485" y="594"/>
                </a:lnTo>
                <a:lnTo>
                  <a:pt x="514" y="553"/>
                </a:lnTo>
                <a:lnTo>
                  <a:pt x="540" y="508"/>
                </a:lnTo>
                <a:lnTo>
                  <a:pt x="517" y="573"/>
                </a:lnTo>
                <a:lnTo>
                  <a:pt x="491" y="602"/>
                </a:lnTo>
                <a:lnTo>
                  <a:pt x="465" y="631"/>
                </a:lnTo>
                <a:lnTo>
                  <a:pt x="488" y="643"/>
                </a:lnTo>
                <a:lnTo>
                  <a:pt x="540" y="599"/>
                </a:lnTo>
                <a:lnTo>
                  <a:pt x="589" y="530"/>
                </a:lnTo>
                <a:lnTo>
                  <a:pt x="607" y="477"/>
                </a:lnTo>
                <a:lnTo>
                  <a:pt x="620" y="386"/>
                </a:lnTo>
                <a:lnTo>
                  <a:pt x="627" y="317"/>
                </a:lnTo>
                <a:lnTo>
                  <a:pt x="636" y="239"/>
                </a:lnTo>
                <a:lnTo>
                  <a:pt x="582" y="255"/>
                </a:lnTo>
                <a:lnTo>
                  <a:pt x="522" y="276"/>
                </a:lnTo>
                <a:lnTo>
                  <a:pt x="432" y="297"/>
                </a:lnTo>
                <a:lnTo>
                  <a:pt x="514" y="266"/>
                </a:lnTo>
                <a:lnTo>
                  <a:pt x="543" y="249"/>
                </a:lnTo>
                <a:lnTo>
                  <a:pt x="601" y="229"/>
                </a:lnTo>
                <a:lnTo>
                  <a:pt x="630" y="223"/>
                </a:lnTo>
                <a:lnTo>
                  <a:pt x="630" y="182"/>
                </a:lnTo>
                <a:lnTo>
                  <a:pt x="623" y="129"/>
                </a:lnTo>
                <a:lnTo>
                  <a:pt x="551" y="141"/>
                </a:lnTo>
                <a:lnTo>
                  <a:pt x="505" y="155"/>
                </a:lnTo>
                <a:lnTo>
                  <a:pt x="447" y="182"/>
                </a:lnTo>
                <a:lnTo>
                  <a:pt x="499" y="141"/>
                </a:lnTo>
                <a:lnTo>
                  <a:pt x="560" y="124"/>
                </a:lnTo>
                <a:lnTo>
                  <a:pt x="620" y="109"/>
                </a:lnTo>
                <a:lnTo>
                  <a:pt x="607" y="69"/>
                </a:lnTo>
                <a:lnTo>
                  <a:pt x="589" y="45"/>
                </a:lnTo>
                <a:lnTo>
                  <a:pt x="534" y="28"/>
                </a:lnTo>
                <a:lnTo>
                  <a:pt x="482" y="41"/>
                </a:lnTo>
                <a:lnTo>
                  <a:pt x="432" y="76"/>
                </a:lnTo>
                <a:lnTo>
                  <a:pt x="465" y="35"/>
                </a:lnTo>
                <a:lnTo>
                  <a:pt x="517" y="16"/>
                </a:lnTo>
                <a:lnTo>
                  <a:pt x="460" y="6"/>
                </a:lnTo>
                <a:lnTo>
                  <a:pt x="419" y="3"/>
                </a:lnTo>
                <a:lnTo>
                  <a:pt x="359" y="13"/>
                </a:lnTo>
                <a:lnTo>
                  <a:pt x="318" y="38"/>
                </a:lnTo>
                <a:lnTo>
                  <a:pt x="255" y="51"/>
                </a:lnTo>
                <a:lnTo>
                  <a:pt x="298" y="32"/>
                </a:lnTo>
                <a:lnTo>
                  <a:pt x="330" y="13"/>
                </a:lnTo>
                <a:lnTo>
                  <a:pt x="348" y="0"/>
                </a:lnTo>
                <a:lnTo>
                  <a:pt x="287" y="3"/>
                </a:lnTo>
                <a:lnTo>
                  <a:pt x="232" y="6"/>
                </a:lnTo>
                <a:lnTo>
                  <a:pt x="198" y="22"/>
                </a:lnTo>
                <a:lnTo>
                  <a:pt x="163" y="54"/>
                </a:lnTo>
                <a:lnTo>
                  <a:pt x="136" y="95"/>
                </a:lnTo>
                <a:lnTo>
                  <a:pt x="151" y="48"/>
                </a:lnTo>
                <a:lnTo>
                  <a:pt x="184" y="16"/>
                </a:lnTo>
                <a:lnTo>
                  <a:pt x="104" y="41"/>
                </a:lnTo>
                <a:close/>
              </a:path>
            </a:pathLst>
          </a:custGeom>
          <a:solidFill>
            <a:schemeClr val="tx1"/>
          </a:solidFill>
          <a:ln w="9525">
            <a:noFill/>
            <a:round/>
            <a:headEnd/>
            <a:tailEnd/>
          </a:ln>
        </p:spPr>
        <p:txBody>
          <a:bodyPr/>
          <a:lstStyle/>
          <a:p>
            <a:endParaRPr lang="zh-CN" altLang="en-US"/>
          </a:p>
        </p:txBody>
      </p:sp>
      <p:grpSp>
        <p:nvGrpSpPr>
          <p:cNvPr id="13373" name="Group 278"/>
          <p:cNvGrpSpPr>
            <a:grpSpLocks/>
          </p:cNvGrpSpPr>
          <p:nvPr/>
        </p:nvGrpSpPr>
        <p:grpSpPr bwMode="auto">
          <a:xfrm>
            <a:off x="8356600" y="4064000"/>
            <a:ext cx="184150" cy="112713"/>
            <a:chOff x="5264" y="1904"/>
            <a:chExt cx="116" cy="71"/>
          </a:xfrm>
        </p:grpSpPr>
        <p:sp>
          <p:nvSpPr>
            <p:cNvPr id="13477" name="Freeform 279"/>
            <p:cNvSpPr>
              <a:spLocks/>
            </p:cNvSpPr>
            <p:nvPr/>
          </p:nvSpPr>
          <p:spPr bwMode="auto">
            <a:xfrm>
              <a:off x="5264" y="1904"/>
              <a:ext cx="116" cy="71"/>
            </a:xfrm>
            <a:custGeom>
              <a:avLst/>
              <a:gdLst>
                <a:gd name="T0" fmla="*/ 0 w 698"/>
                <a:gd name="T1" fmla="*/ 0 h 425"/>
                <a:gd name="T2" fmla="*/ 0 w 698"/>
                <a:gd name="T3" fmla="*/ 0 h 425"/>
                <a:gd name="T4" fmla="*/ 0 w 698"/>
                <a:gd name="T5" fmla="*/ 0 h 425"/>
                <a:gd name="T6" fmla="*/ 0 w 698"/>
                <a:gd name="T7" fmla="*/ 0 h 425"/>
                <a:gd name="T8" fmla="*/ 0 w 698"/>
                <a:gd name="T9" fmla="*/ 0 h 425"/>
                <a:gd name="T10" fmla="*/ 0 w 698"/>
                <a:gd name="T11" fmla="*/ 0 h 425"/>
                <a:gd name="T12" fmla="*/ 0 w 698"/>
                <a:gd name="T13" fmla="*/ 0 h 425"/>
                <a:gd name="T14" fmla="*/ 0 w 698"/>
                <a:gd name="T15" fmla="*/ 0 h 425"/>
                <a:gd name="T16" fmla="*/ 0 w 698"/>
                <a:gd name="T17" fmla="*/ 0 h 425"/>
                <a:gd name="T18" fmla="*/ 0 w 698"/>
                <a:gd name="T19" fmla="*/ 0 h 425"/>
                <a:gd name="T20" fmla="*/ 0 w 698"/>
                <a:gd name="T21" fmla="*/ 0 h 425"/>
                <a:gd name="T22" fmla="*/ 0 w 698"/>
                <a:gd name="T23" fmla="*/ 0 h 425"/>
                <a:gd name="T24" fmla="*/ 0 w 698"/>
                <a:gd name="T25" fmla="*/ 0 h 425"/>
                <a:gd name="T26" fmla="*/ 0 w 698"/>
                <a:gd name="T27" fmla="*/ 0 h 425"/>
                <a:gd name="T28" fmla="*/ 0 w 698"/>
                <a:gd name="T29" fmla="*/ 0 h 425"/>
                <a:gd name="T30" fmla="*/ 0 w 698"/>
                <a:gd name="T31" fmla="*/ 0 h 425"/>
                <a:gd name="T32" fmla="*/ 0 w 698"/>
                <a:gd name="T33" fmla="*/ 0 h 425"/>
                <a:gd name="T34" fmla="*/ 0 w 698"/>
                <a:gd name="T35" fmla="*/ 0 h 425"/>
                <a:gd name="T36" fmla="*/ 0 w 698"/>
                <a:gd name="T37" fmla="*/ 0 h 425"/>
                <a:gd name="T38" fmla="*/ 0 w 698"/>
                <a:gd name="T39" fmla="*/ 0 h 425"/>
                <a:gd name="T40" fmla="*/ 0 w 698"/>
                <a:gd name="T41" fmla="*/ 0 h 425"/>
                <a:gd name="T42" fmla="*/ 0 w 698"/>
                <a:gd name="T43" fmla="*/ 0 h 425"/>
                <a:gd name="T44" fmla="*/ 0 w 698"/>
                <a:gd name="T45" fmla="*/ 0 h 425"/>
                <a:gd name="T46" fmla="*/ 0 w 698"/>
                <a:gd name="T47" fmla="*/ 0 h 425"/>
                <a:gd name="T48" fmla="*/ 0 w 698"/>
                <a:gd name="T49" fmla="*/ 0 h 425"/>
                <a:gd name="T50" fmla="*/ 0 w 698"/>
                <a:gd name="T51" fmla="*/ 0 h 425"/>
                <a:gd name="T52" fmla="*/ 0 w 698"/>
                <a:gd name="T53" fmla="*/ 0 h 425"/>
                <a:gd name="T54" fmla="*/ 0 w 698"/>
                <a:gd name="T55" fmla="*/ 0 h 425"/>
                <a:gd name="T56" fmla="*/ 0 w 698"/>
                <a:gd name="T57" fmla="*/ 0 h 425"/>
                <a:gd name="T58" fmla="*/ 0 w 698"/>
                <a:gd name="T59" fmla="*/ 0 h 425"/>
                <a:gd name="T60" fmla="*/ 0 w 698"/>
                <a:gd name="T61" fmla="*/ 0 h 425"/>
                <a:gd name="T62" fmla="*/ 0 w 698"/>
                <a:gd name="T63" fmla="*/ 0 h 425"/>
                <a:gd name="T64" fmla="*/ 0 w 698"/>
                <a:gd name="T65" fmla="*/ 0 h 425"/>
                <a:gd name="T66" fmla="*/ 0 w 698"/>
                <a:gd name="T67" fmla="*/ 0 h 425"/>
                <a:gd name="T68" fmla="*/ 0 w 698"/>
                <a:gd name="T69" fmla="*/ 0 h 425"/>
                <a:gd name="T70" fmla="*/ 0 w 698"/>
                <a:gd name="T71" fmla="*/ 0 h 425"/>
                <a:gd name="T72" fmla="*/ 0 w 698"/>
                <a:gd name="T73" fmla="*/ 0 h 425"/>
                <a:gd name="T74" fmla="*/ 0 w 698"/>
                <a:gd name="T75" fmla="*/ 0 h 425"/>
                <a:gd name="T76" fmla="*/ 0 w 698"/>
                <a:gd name="T77" fmla="*/ 0 h 425"/>
                <a:gd name="T78" fmla="*/ 0 w 698"/>
                <a:gd name="T79" fmla="*/ 0 h 425"/>
                <a:gd name="T80" fmla="*/ 0 w 698"/>
                <a:gd name="T81" fmla="*/ 0 h 425"/>
                <a:gd name="T82" fmla="*/ 0 w 698"/>
                <a:gd name="T83" fmla="*/ 0 h 425"/>
                <a:gd name="T84" fmla="*/ 0 w 698"/>
                <a:gd name="T85" fmla="*/ 0 h 425"/>
                <a:gd name="T86" fmla="*/ 0 w 698"/>
                <a:gd name="T87" fmla="*/ 0 h 425"/>
                <a:gd name="T88" fmla="*/ 0 w 698"/>
                <a:gd name="T89" fmla="*/ 0 h 425"/>
                <a:gd name="T90" fmla="*/ 0 w 698"/>
                <a:gd name="T91" fmla="*/ 0 h 425"/>
                <a:gd name="T92" fmla="*/ 0 w 698"/>
                <a:gd name="T93" fmla="*/ 0 h 425"/>
                <a:gd name="T94" fmla="*/ 0 w 698"/>
                <a:gd name="T95" fmla="*/ 0 h 425"/>
                <a:gd name="T96" fmla="*/ 0 w 698"/>
                <a:gd name="T97" fmla="*/ 0 h 425"/>
                <a:gd name="T98" fmla="*/ 0 w 698"/>
                <a:gd name="T99" fmla="*/ 0 h 4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8"/>
                <a:gd name="T151" fmla="*/ 0 h 425"/>
                <a:gd name="T152" fmla="*/ 698 w 698"/>
                <a:gd name="T153" fmla="*/ 425 h 4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8" h="425">
                  <a:moveTo>
                    <a:pt x="698" y="253"/>
                  </a:moveTo>
                  <a:lnTo>
                    <a:pt x="611" y="233"/>
                  </a:lnTo>
                  <a:lnTo>
                    <a:pt x="579" y="227"/>
                  </a:lnTo>
                  <a:lnTo>
                    <a:pt x="558" y="210"/>
                  </a:lnTo>
                  <a:lnTo>
                    <a:pt x="538" y="182"/>
                  </a:lnTo>
                  <a:lnTo>
                    <a:pt x="496" y="143"/>
                  </a:lnTo>
                  <a:lnTo>
                    <a:pt x="420" y="79"/>
                  </a:lnTo>
                  <a:lnTo>
                    <a:pt x="407" y="58"/>
                  </a:lnTo>
                  <a:lnTo>
                    <a:pt x="387" y="38"/>
                  </a:lnTo>
                  <a:lnTo>
                    <a:pt x="347" y="32"/>
                  </a:lnTo>
                  <a:lnTo>
                    <a:pt x="225" y="11"/>
                  </a:lnTo>
                  <a:lnTo>
                    <a:pt x="192" y="0"/>
                  </a:lnTo>
                  <a:lnTo>
                    <a:pt x="162" y="14"/>
                  </a:lnTo>
                  <a:lnTo>
                    <a:pt x="147" y="27"/>
                  </a:lnTo>
                  <a:lnTo>
                    <a:pt x="75" y="52"/>
                  </a:lnTo>
                  <a:lnTo>
                    <a:pt x="48" y="62"/>
                  </a:lnTo>
                  <a:lnTo>
                    <a:pt x="37" y="73"/>
                  </a:lnTo>
                  <a:lnTo>
                    <a:pt x="24" y="114"/>
                  </a:lnTo>
                  <a:lnTo>
                    <a:pt x="16" y="133"/>
                  </a:lnTo>
                  <a:lnTo>
                    <a:pt x="9" y="146"/>
                  </a:lnTo>
                  <a:lnTo>
                    <a:pt x="0" y="165"/>
                  </a:lnTo>
                  <a:lnTo>
                    <a:pt x="0" y="181"/>
                  </a:lnTo>
                  <a:lnTo>
                    <a:pt x="15" y="191"/>
                  </a:lnTo>
                  <a:lnTo>
                    <a:pt x="43" y="190"/>
                  </a:lnTo>
                  <a:lnTo>
                    <a:pt x="89" y="168"/>
                  </a:lnTo>
                  <a:lnTo>
                    <a:pt x="147" y="158"/>
                  </a:lnTo>
                  <a:lnTo>
                    <a:pt x="198" y="165"/>
                  </a:lnTo>
                  <a:lnTo>
                    <a:pt x="144" y="179"/>
                  </a:lnTo>
                  <a:lnTo>
                    <a:pt x="105" y="191"/>
                  </a:lnTo>
                  <a:lnTo>
                    <a:pt x="61" y="210"/>
                  </a:lnTo>
                  <a:lnTo>
                    <a:pt x="51" y="224"/>
                  </a:lnTo>
                  <a:lnTo>
                    <a:pt x="51" y="242"/>
                  </a:lnTo>
                  <a:lnTo>
                    <a:pt x="67" y="253"/>
                  </a:lnTo>
                  <a:lnTo>
                    <a:pt x="87" y="250"/>
                  </a:lnTo>
                  <a:lnTo>
                    <a:pt x="150" y="233"/>
                  </a:lnTo>
                  <a:lnTo>
                    <a:pt x="205" y="230"/>
                  </a:lnTo>
                  <a:lnTo>
                    <a:pt x="249" y="233"/>
                  </a:lnTo>
                  <a:lnTo>
                    <a:pt x="273" y="250"/>
                  </a:lnTo>
                  <a:lnTo>
                    <a:pt x="301" y="279"/>
                  </a:lnTo>
                  <a:lnTo>
                    <a:pt x="323" y="310"/>
                  </a:lnTo>
                  <a:lnTo>
                    <a:pt x="346" y="342"/>
                  </a:lnTo>
                  <a:lnTo>
                    <a:pt x="364" y="366"/>
                  </a:lnTo>
                  <a:lnTo>
                    <a:pt x="397" y="389"/>
                  </a:lnTo>
                  <a:lnTo>
                    <a:pt x="429" y="396"/>
                  </a:lnTo>
                  <a:lnTo>
                    <a:pt x="464" y="399"/>
                  </a:lnTo>
                  <a:lnTo>
                    <a:pt x="507" y="396"/>
                  </a:lnTo>
                  <a:lnTo>
                    <a:pt x="539" y="393"/>
                  </a:lnTo>
                  <a:lnTo>
                    <a:pt x="582" y="404"/>
                  </a:lnTo>
                  <a:lnTo>
                    <a:pt x="698" y="425"/>
                  </a:lnTo>
                  <a:lnTo>
                    <a:pt x="698" y="253"/>
                  </a:lnTo>
                  <a:close/>
                </a:path>
              </a:pathLst>
            </a:custGeom>
            <a:solidFill>
              <a:srgbClr val="FFC080"/>
            </a:solidFill>
            <a:ln w="1588">
              <a:solidFill>
                <a:srgbClr val="402000"/>
              </a:solidFill>
              <a:round/>
              <a:headEnd/>
              <a:tailEnd/>
            </a:ln>
          </p:spPr>
          <p:txBody>
            <a:bodyPr/>
            <a:lstStyle/>
            <a:p>
              <a:endParaRPr lang="zh-CN" altLang="en-US"/>
            </a:p>
          </p:txBody>
        </p:sp>
        <p:sp>
          <p:nvSpPr>
            <p:cNvPr id="13478" name="Freeform 280"/>
            <p:cNvSpPr>
              <a:spLocks/>
            </p:cNvSpPr>
            <p:nvPr/>
          </p:nvSpPr>
          <p:spPr bwMode="auto">
            <a:xfrm>
              <a:off x="5269" y="1916"/>
              <a:ext cx="37" cy="9"/>
            </a:xfrm>
            <a:custGeom>
              <a:avLst/>
              <a:gdLst>
                <a:gd name="T0" fmla="*/ 0 w 223"/>
                <a:gd name="T1" fmla="*/ 0 h 52"/>
                <a:gd name="T2" fmla="*/ 0 w 223"/>
                <a:gd name="T3" fmla="*/ 0 h 52"/>
                <a:gd name="T4" fmla="*/ 0 w 223"/>
                <a:gd name="T5" fmla="*/ 0 h 52"/>
                <a:gd name="T6" fmla="*/ 0 w 223"/>
                <a:gd name="T7" fmla="*/ 0 h 52"/>
                <a:gd name="T8" fmla="*/ 0 w 223"/>
                <a:gd name="T9" fmla="*/ 0 h 52"/>
                <a:gd name="T10" fmla="*/ 0 w 223"/>
                <a:gd name="T11" fmla="*/ 0 h 52"/>
                <a:gd name="T12" fmla="*/ 0 w 223"/>
                <a:gd name="T13" fmla="*/ 0 h 52"/>
                <a:gd name="T14" fmla="*/ 0 w 223"/>
                <a:gd name="T15" fmla="*/ 0 h 52"/>
                <a:gd name="T16" fmla="*/ 0 w 223"/>
                <a:gd name="T17" fmla="*/ 0 h 52"/>
                <a:gd name="T18" fmla="*/ 0 w 223"/>
                <a:gd name="T19" fmla="*/ 0 h 52"/>
                <a:gd name="T20" fmla="*/ 0 w 223"/>
                <a:gd name="T21" fmla="*/ 0 h 52"/>
                <a:gd name="T22" fmla="*/ 0 w 223"/>
                <a:gd name="T23" fmla="*/ 0 h 52"/>
                <a:gd name="T24" fmla="*/ 0 w 223"/>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52"/>
                <a:gd name="T41" fmla="*/ 223 w 223"/>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52">
                  <a:moveTo>
                    <a:pt x="0" y="52"/>
                  </a:moveTo>
                  <a:lnTo>
                    <a:pt x="38" y="36"/>
                  </a:lnTo>
                  <a:lnTo>
                    <a:pt x="69" y="30"/>
                  </a:lnTo>
                  <a:lnTo>
                    <a:pt x="107" y="18"/>
                  </a:lnTo>
                  <a:lnTo>
                    <a:pt x="139" y="11"/>
                  </a:lnTo>
                  <a:lnTo>
                    <a:pt x="189" y="15"/>
                  </a:lnTo>
                  <a:lnTo>
                    <a:pt x="223" y="18"/>
                  </a:lnTo>
                  <a:lnTo>
                    <a:pt x="171" y="8"/>
                  </a:lnTo>
                  <a:lnTo>
                    <a:pt x="127" y="0"/>
                  </a:lnTo>
                  <a:lnTo>
                    <a:pt x="69" y="24"/>
                  </a:lnTo>
                  <a:lnTo>
                    <a:pt x="38" y="28"/>
                  </a:lnTo>
                  <a:lnTo>
                    <a:pt x="3" y="45"/>
                  </a:lnTo>
                  <a:lnTo>
                    <a:pt x="0" y="52"/>
                  </a:lnTo>
                  <a:close/>
                </a:path>
              </a:pathLst>
            </a:custGeom>
            <a:solidFill>
              <a:srgbClr val="402000"/>
            </a:solidFill>
            <a:ln w="9525">
              <a:noFill/>
              <a:round/>
              <a:headEnd/>
              <a:tailEnd/>
            </a:ln>
          </p:spPr>
          <p:txBody>
            <a:bodyPr/>
            <a:lstStyle/>
            <a:p>
              <a:endParaRPr lang="zh-CN" altLang="en-US"/>
            </a:p>
          </p:txBody>
        </p:sp>
        <p:sp>
          <p:nvSpPr>
            <p:cNvPr id="13479" name="Freeform 281"/>
            <p:cNvSpPr>
              <a:spLocks/>
            </p:cNvSpPr>
            <p:nvPr/>
          </p:nvSpPr>
          <p:spPr bwMode="auto">
            <a:xfrm>
              <a:off x="5289" y="1907"/>
              <a:ext cx="31" cy="6"/>
            </a:xfrm>
            <a:custGeom>
              <a:avLst/>
              <a:gdLst>
                <a:gd name="T0" fmla="*/ 0 w 188"/>
                <a:gd name="T1" fmla="*/ 0 h 36"/>
                <a:gd name="T2" fmla="*/ 0 w 188"/>
                <a:gd name="T3" fmla="*/ 0 h 36"/>
                <a:gd name="T4" fmla="*/ 0 w 188"/>
                <a:gd name="T5" fmla="*/ 0 h 36"/>
                <a:gd name="T6" fmla="*/ 0 w 188"/>
                <a:gd name="T7" fmla="*/ 0 h 36"/>
                <a:gd name="T8" fmla="*/ 0 w 188"/>
                <a:gd name="T9" fmla="*/ 0 h 36"/>
                <a:gd name="T10" fmla="*/ 0 w 188"/>
                <a:gd name="T11" fmla="*/ 0 h 36"/>
                <a:gd name="T12" fmla="*/ 0 w 188"/>
                <a:gd name="T13" fmla="*/ 0 h 36"/>
                <a:gd name="T14" fmla="*/ 0 w 188"/>
                <a:gd name="T15" fmla="*/ 0 h 36"/>
                <a:gd name="T16" fmla="*/ 0 w 188"/>
                <a:gd name="T17" fmla="*/ 0 h 36"/>
                <a:gd name="T18" fmla="*/ 0 w 188"/>
                <a:gd name="T19" fmla="*/ 0 h 36"/>
                <a:gd name="T20" fmla="*/ 0 w 188"/>
                <a:gd name="T21" fmla="*/ 0 h 36"/>
                <a:gd name="T22" fmla="*/ 0 w 188"/>
                <a:gd name="T23" fmla="*/ 0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6"/>
                <a:gd name="T38" fmla="*/ 188 w 188"/>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6">
                  <a:moveTo>
                    <a:pt x="51" y="0"/>
                  </a:moveTo>
                  <a:lnTo>
                    <a:pt x="29" y="1"/>
                  </a:lnTo>
                  <a:lnTo>
                    <a:pt x="0" y="11"/>
                  </a:lnTo>
                  <a:lnTo>
                    <a:pt x="19" y="9"/>
                  </a:lnTo>
                  <a:lnTo>
                    <a:pt x="48" y="4"/>
                  </a:lnTo>
                  <a:lnTo>
                    <a:pt x="109" y="20"/>
                  </a:lnTo>
                  <a:lnTo>
                    <a:pt x="143" y="30"/>
                  </a:lnTo>
                  <a:lnTo>
                    <a:pt x="181" y="36"/>
                  </a:lnTo>
                  <a:lnTo>
                    <a:pt x="188" y="30"/>
                  </a:lnTo>
                  <a:lnTo>
                    <a:pt x="146" y="22"/>
                  </a:lnTo>
                  <a:lnTo>
                    <a:pt x="97" y="11"/>
                  </a:lnTo>
                  <a:lnTo>
                    <a:pt x="51" y="0"/>
                  </a:lnTo>
                  <a:close/>
                </a:path>
              </a:pathLst>
            </a:custGeom>
            <a:solidFill>
              <a:srgbClr val="402000"/>
            </a:solidFill>
            <a:ln w="9525">
              <a:noFill/>
              <a:round/>
              <a:headEnd/>
              <a:tailEnd/>
            </a:ln>
          </p:spPr>
          <p:txBody>
            <a:bodyPr/>
            <a:lstStyle/>
            <a:p>
              <a:endParaRPr lang="zh-CN" altLang="en-US"/>
            </a:p>
          </p:txBody>
        </p:sp>
        <p:sp>
          <p:nvSpPr>
            <p:cNvPr id="13480" name="Freeform 282"/>
            <p:cNvSpPr>
              <a:spLocks/>
            </p:cNvSpPr>
            <p:nvPr/>
          </p:nvSpPr>
          <p:spPr bwMode="auto">
            <a:xfrm>
              <a:off x="5295" y="1929"/>
              <a:ext cx="13" cy="3"/>
            </a:xfrm>
            <a:custGeom>
              <a:avLst/>
              <a:gdLst>
                <a:gd name="T0" fmla="*/ 0 w 76"/>
                <a:gd name="T1" fmla="*/ 0 h 17"/>
                <a:gd name="T2" fmla="*/ 0 w 76"/>
                <a:gd name="T3" fmla="*/ 0 h 17"/>
                <a:gd name="T4" fmla="*/ 0 w 76"/>
                <a:gd name="T5" fmla="*/ 0 h 17"/>
                <a:gd name="T6" fmla="*/ 0 w 76"/>
                <a:gd name="T7" fmla="*/ 0 h 17"/>
                <a:gd name="T8" fmla="*/ 0 w 76"/>
                <a:gd name="T9" fmla="*/ 0 h 17"/>
                <a:gd name="T10" fmla="*/ 0 w 76"/>
                <a:gd name="T11" fmla="*/ 0 h 17"/>
                <a:gd name="T12" fmla="*/ 0 w 76"/>
                <a:gd name="T13" fmla="*/ 0 h 17"/>
                <a:gd name="T14" fmla="*/ 0 60000 65536"/>
                <a:gd name="T15" fmla="*/ 0 60000 65536"/>
                <a:gd name="T16" fmla="*/ 0 60000 65536"/>
                <a:gd name="T17" fmla="*/ 0 60000 65536"/>
                <a:gd name="T18" fmla="*/ 0 60000 65536"/>
                <a:gd name="T19" fmla="*/ 0 60000 65536"/>
                <a:gd name="T20" fmla="*/ 0 60000 65536"/>
                <a:gd name="T21" fmla="*/ 0 w 76"/>
                <a:gd name="T22" fmla="*/ 0 h 17"/>
                <a:gd name="T23" fmla="*/ 76 w 7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7">
                  <a:moveTo>
                    <a:pt x="0" y="8"/>
                  </a:moveTo>
                  <a:lnTo>
                    <a:pt x="8" y="17"/>
                  </a:lnTo>
                  <a:lnTo>
                    <a:pt x="36" y="12"/>
                  </a:lnTo>
                  <a:lnTo>
                    <a:pt x="67" y="12"/>
                  </a:lnTo>
                  <a:lnTo>
                    <a:pt x="76" y="0"/>
                  </a:lnTo>
                  <a:lnTo>
                    <a:pt x="55" y="4"/>
                  </a:lnTo>
                  <a:lnTo>
                    <a:pt x="0" y="8"/>
                  </a:lnTo>
                  <a:close/>
                </a:path>
              </a:pathLst>
            </a:custGeom>
            <a:solidFill>
              <a:srgbClr val="402000"/>
            </a:solidFill>
            <a:ln w="9525">
              <a:noFill/>
              <a:round/>
              <a:headEnd/>
              <a:tailEnd/>
            </a:ln>
          </p:spPr>
          <p:txBody>
            <a:bodyPr/>
            <a:lstStyle/>
            <a:p>
              <a:endParaRPr lang="zh-CN" altLang="en-US"/>
            </a:p>
          </p:txBody>
        </p:sp>
        <p:sp>
          <p:nvSpPr>
            <p:cNvPr id="13481" name="Freeform 283"/>
            <p:cNvSpPr>
              <a:spLocks/>
            </p:cNvSpPr>
            <p:nvPr/>
          </p:nvSpPr>
          <p:spPr bwMode="auto">
            <a:xfrm>
              <a:off x="5268" y="1926"/>
              <a:ext cx="3" cy="6"/>
            </a:xfrm>
            <a:custGeom>
              <a:avLst/>
              <a:gdLst>
                <a:gd name="T0" fmla="*/ 0 w 19"/>
                <a:gd name="T1" fmla="*/ 0 h 32"/>
                <a:gd name="T2" fmla="*/ 0 w 19"/>
                <a:gd name="T3" fmla="*/ 0 h 32"/>
                <a:gd name="T4" fmla="*/ 0 w 19"/>
                <a:gd name="T5" fmla="*/ 0 h 32"/>
                <a:gd name="T6" fmla="*/ 0 w 19"/>
                <a:gd name="T7" fmla="*/ 0 h 32"/>
                <a:gd name="T8" fmla="*/ 0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9" y="0"/>
                  </a:moveTo>
                  <a:lnTo>
                    <a:pt x="19" y="9"/>
                  </a:lnTo>
                  <a:lnTo>
                    <a:pt x="14" y="24"/>
                  </a:lnTo>
                  <a:lnTo>
                    <a:pt x="0" y="32"/>
                  </a:lnTo>
                  <a:lnTo>
                    <a:pt x="19" y="0"/>
                  </a:lnTo>
                  <a:close/>
                </a:path>
              </a:pathLst>
            </a:custGeom>
            <a:solidFill>
              <a:srgbClr val="402000"/>
            </a:solidFill>
            <a:ln w="9525">
              <a:noFill/>
              <a:round/>
              <a:headEnd/>
              <a:tailEnd/>
            </a:ln>
          </p:spPr>
          <p:txBody>
            <a:bodyPr/>
            <a:lstStyle/>
            <a:p>
              <a:endParaRPr lang="zh-CN" altLang="en-US"/>
            </a:p>
          </p:txBody>
        </p:sp>
        <p:sp>
          <p:nvSpPr>
            <p:cNvPr id="13482" name="Freeform 284"/>
            <p:cNvSpPr>
              <a:spLocks/>
            </p:cNvSpPr>
            <p:nvPr/>
          </p:nvSpPr>
          <p:spPr bwMode="auto">
            <a:xfrm>
              <a:off x="5277" y="1940"/>
              <a:ext cx="3" cy="3"/>
            </a:xfrm>
            <a:custGeom>
              <a:avLst/>
              <a:gdLst>
                <a:gd name="T0" fmla="*/ 0 w 14"/>
                <a:gd name="T1" fmla="*/ 0 h 18"/>
                <a:gd name="T2" fmla="*/ 0 w 14"/>
                <a:gd name="T3" fmla="*/ 0 h 18"/>
                <a:gd name="T4" fmla="*/ 0 w 14"/>
                <a:gd name="T5" fmla="*/ 0 h 18"/>
                <a:gd name="T6" fmla="*/ 0 w 14"/>
                <a:gd name="T7" fmla="*/ 0 h 18"/>
                <a:gd name="T8" fmla="*/ 0 60000 65536"/>
                <a:gd name="T9" fmla="*/ 0 60000 65536"/>
                <a:gd name="T10" fmla="*/ 0 60000 65536"/>
                <a:gd name="T11" fmla="*/ 0 60000 65536"/>
                <a:gd name="T12" fmla="*/ 0 w 14"/>
                <a:gd name="T13" fmla="*/ 0 h 18"/>
                <a:gd name="T14" fmla="*/ 14 w 14"/>
                <a:gd name="T15" fmla="*/ 18 h 18"/>
              </a:gdLst>
              <a:ahLst/>
              <a:cxnLst>
                <a:cxn ang="T8">
                  <a:pos x="T0" y="T1"/>
                </a:cxn>
                <a:cxn ang="T9">
                  <a:pos x="T2" y="T3"/>
                </a:cxn>
                <a:cxn ang="T10">
                  <a:pos x="T4" y="T5"/>
                </a:cxn>
                <a:cxn ang="T11">
                  <a:pos x="T6" y="T7"/>
                </a:cxn>
              </a:cxnLst>
              <a:rect l="T12" t="T13" r="T14" b="T15"/>
              <a:pathLst>
                <a:path w="14" h="18">
                  <a:moveTo>
                    <a:pt x="14" y="0"/>
                  </a:moveTo>
                  <a:lnTo>
                    <a:pt x="11" y="9"/>
                  </a:lnTo>
                  <a:lnTo>
                    <a:pt x="0" y="18"/>
                  </a:lnTo>
                  <a:lnTo>
                    <a:pt x="14" y="0"/>
                  </a:lnTo>
                  <a:close/>
                </a:path>
              </a:pathLst>
            </a:custGeom>
            <a:solidFill>
              <a:srgbClr val="402000"/>
            </a:solidFill>
            <a:ln w="9525">
              <a:noFill/>
              <a:round/>
              <a:headEnd/>
              <a:tailEnd/>
            </a:ln>
          </p:spPr>
          <p:txBody>
            <a:bodyPr/>
            <a:lstStyle/>
            <a:p>
              <a:endParaRPr lang="zh-CN" altLang="en-US"/>
            </a:p>
          </p:txBody>
        </p:sp>
        <p:sp>
          <p:nvSpPr>
            <p:cNvPr id="13483" name="Freeform 285"/>
            <p:cNvSpPr>
              <a:spLocks/>
            </p:cNvSpPr>
            <p:nvPr/>
          </p:nvSpPr>
          <p:spPr bwMode="auto">
            <a:xfrm>
              <a:off x="5319" y="1921"/>
              <a:ext cx="6" cy="7"/>
            </a:xfrm>
            <a:custGeom>
              <a:avLst/>
              <a:gdLst>
                <a:gd name="T0" fmla="*/ 0 w 35"/>
                <a:gd name="T1" fmla="*/ 0 h 43"/>
                <a:gd name="T2" fmla="*/ 0 w 35"/>
                <a:gd name="T3" fmla="*/ 0 h 43"/>
                <a:gd name="T4" fmla="*/ 0 w 35"/>
                <a:gd name="T5" fmla="*/ 0 h 43"/>
                <a:gd name="T6" fmla="*/ 0 w 35"/>
                <a:gd name="T7" fmla="*/ 0 h 43"/>
                <a:gd name="T8" fmla="*/ 0 w 35"/>
                <a:gd name="T9" fmla="*/ 0 h 43"/>
                <a:gd name="T10" fmla="*/ 0 60000 65536"/>
                <a:gd name="T11" fmla="*/ 0 60000 65536"/>
                <a:gd name="T12" fmla="*/ 0 60000 65536"/>
                <a:gd name="T13" fmla="*/ 0 60000 65536"/>
                <a:gd name="T14" fmla="*/ 0 60000 65536"/>
                <a:gd name="T15" fmla="*/ 0 w 35"/>
                <a:gd name="T16" fmla="*/ 0 h 43"/>
                <a:gd name="T17" fmla="*/ 35 w 35"/>
                <a:gd name="T18" fmla="*/ 43 h 43"/>
              </a:gdLst>
              <a:ahLst/>
              <a:cxnLst>
                <a:cxn ang="T10">
                  <a:pos x="T0" y="T1"/>
                </a:cxn>
                <a:cxn ang="T11">
                  <a:pos x="T2" y="T3"/>
                </a:cxn>
                <a:cxn ang="T12">
                  <a:pos x="T4" y="T5"/>
                </a:cxn>
                <a:cxn ang="T13">
                  <a:pos x="T6" y="T7"/>
                </a:cxn>
                <a:cxn ang="T14">
                  <a:pos x="T8" y="T9"/>
                </a:cxn>
              </a:cxnLst>
              <a:rect l="T15" t="T16" r="T17" b="T18"/>
              <a:pathLst>
                <a:path w="35" h="43">
                  <a:moveTo>
                    <a:pt x="0" y="0"/>
                  </a:moveTo>
                  <a:lnTo>
                    <a:pt x="7" y="14"/>
                  </a:lnTo>
                  <a:lnTo>
                    <a:pt x="7" y="24"/>
                  </a:lnTo>
                  <a:lnTo>
                    <a:pt x="35" y="43"/>
                  </a:lnTo>
                  <a:lnTo>
                    <a:pt x="0" y="0"/>
                  </a:lnTo>
                  <a:close/>
                </a:path>
              </a:pathLst>
            </a:custGeom>
            <a:solidFill>
              <a:srgbClr val="402000"/>
            </a:solidFill>
            <a:ln w="9525">
              <a:noFill/>
              <a:round/>
              <a:headEnd/>
              <a:tailEnd/>
            </a:ln>
          </p:spPr>
          <p:txBody>
            <a:bodyPr/>
            <a:lstStyle/>
            <a:p>
              <a:endParaRPr lang="zh-CN" altLang="en-US"/>
            </a:p>
          </p:txBody>
        </p:sp>
        <p:sp>
          <p:nvSpPr>
            <p:cNvPr id="13484" name="Freeform 286"/>
            <p:cNvSpPr>
              <a:spLocks/>
            </p:cNvSpPr>
            <p:nvPr/>
          </p:nvSpPr>
          <p:spPr bwMode="auto">
            <a:xfrm>
              <a:off x="5330" y="1921"/>
              <a:ext cx="19" cy="19"/>
            </a:xfrm>
            <a:custGeom>
              <a:avLst/>
              <a:gdLst>
                <a:gd name="T0" fmla="*/ 0 w 114"/>
                <a:gd name="T1" fmla="*/ 0 h 114"/>
                <a:gd name="T2" fmla="*/ 0 w 114"/>
                <a:gd name="T3" fmla="*/ 0 h 114"/>
                <a:gd name="T4" fmla="*/ 0 w 114"/>
                <a:gd name="T5" fmla="*/ 0 h 114"/>
                <a:gd name="T6" fmla="*/ 0 w 114"/>
                <a:gd name="T7" fmla="*/ 0 h 114"/>
                <a:gd name="T8" fmla="*/ 0 w 114"/>
                <a:gd name="T9" fmla="*/ 0 h 114"/>
                <a:gd name="T10" fmla="*/ 0 w 114"/>
                <a:gd name="T11" fmla="*/ 0 h 114"/>
                <a:gd name="T12" fmla="*/ 0 60000 65536"/>
                <a:gd name="T13" fmla="*/ 0 60000 65536"/>
                <a:gd name="T14" fmla="*/ 0 60000 65536"/>
                <a:gd name="T15" fmla="*/ 0 60000 65536"/>
                <a:gd name="T16" fmla="*/ 0 60000 65536"/>
                <a:gd name="T17" fmla="*/ 0 60000 65536"/>
                <a:gd name="T18" fmla="*/ 0 w 114"/>
                <a:gd name="T19" fmla="*/ 0 h 114"/>
                <a:gd name="T20" fmla="*/ 114 w 114"/>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114" h="114">
                  <a:moveTo>
                    <a:pt x="0" y="0"/>
                  </a:moveTo>
                  <a:lnTo>
                    <a:pt x="21" y="35"/>
                  </a:lnTo>
                  <a:lnTo>
                    <a:pt x="43" y="63"/>
                  </a:lnTo>
                  <a:lnTo>
                    <a:pt x="114" y="114"/>
                  </a:lnTo>
                  <a:lnTo>
                    <a:pt x="47" y="53"/>
                  </a:lnTo>
                  <a:lnTo>
                    <a:pt x="0" y="0"/>
                  </a:lnTo>
                  <a:close/>
                </a:path>
              </a:pathLst>
            </a:custGeom>
            <a:solidFill>
              <a:srgbClr val="402000"/>
            </a:solidFill>
            <a:ln w="9525">
              <a:noFill/>
              <a:round/>
              <a:headEnd/>
              <a:tailEnd/>
            </a:ln>
          </p:spPr>
          <p:txBody>
            <a:bodyPr/>
            <a:lstStyle/>
            <a:p>
              <a:endParaRPr lang="zh-CN" altLang="en-US"/>
            </a:p>
          </p:txBody>
        </p:sp>
        <p:sp>
          <p:nvSpPr>
            <p:cNvPr id="13485" name="Freeform 287"/>
            <p:cNvSpPr>
              <a:spLocks/>
            </p:cNvSpPr>
            <p:nvPr/>
          </p:nvSpPr>
          <p:spPr bwMode="auto">
            <a:xfrm>
              <a:off x="5354" y="1948"/>
              <a:ext cx="4" cy="13"/>
            </a:xfrm>
            <a:custGeom>
              <a:avLst/>
              <a:gdLst>
                <a:gd name="T0" fmla="*/ 0 w 27"/>
                <a:gd name="T1" fmla="*/ 0 h 82"/>
                <a:gd name="T2" fmla="*/ 0 w 27"/>
                <a:gd name="T3" fmla="*/ 0 h 82"/>
                <a:gd name="T4" fmla="*/ 0 w 27"/>
                <a:gd name="T5" fmla="*/ 0 h 82"/>
                <a:gd name="T6" fmla="*/ 0 w 27"/>
                <a:gd name="T7" fmla="*/ 0 h 82"/>
                <a:gd name="T8" fmla="*/ 0 w 27"/>
                <a:gd name="T9" fmla="*/ 0 h 82"/>
                <a:gd name="T10" fmla="*/ 0 w 27"/>
                <a:gd name="T11" fmla="*/ 0 h 82"/>
                <a:gd name="T12" fmla="*/ 0 w 27"/>
                <a:gd name="T13" fmla="*/ 0 h 82"/>
                <a:gd name="T14" fmla="*/ 0 60000 65536"/>
                <a:gd name="T15" fmla="*/ 0 60000 65536"/>
                <a:gd name="T16" fmla="*/ 0 60000 65536"/>
                <a:gd name="T17" fmla="*/ 0 60000 65536"/>
                <a:gd name="T18" fmla="*/ 0 60000 65536"/>
                <a:gd name="T19" fmla="*/ 0 60000 65536"/>
                <a:gd name="T20" fmla="*/ 0 60000 65536"/>
                <a:gd name="T21" fmla="*/ 0 w 27"/>
                <a:gd name="T22" fmla="*/ 0 h 82"/>
                <a:gd name="T23" fmla="*/ 27 w 27"/>
                <a:gd name="T24" fmla="*/ 82 h 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82">
                  <a:moveTo>
                    <a:pt x="27" y="0"/>
                  </a:moveTo>
                  <a:lnTo>
                    <a:pt x="9" y="29"/>
                  </a:lnTo>
                  <a:lnTo>
                    <a:pt x="4" y="57"/>
                  </a:lnTo>
                  <a:lnTo>
                    <a:pt x="3" y="82"/>
                  </a:lnTo>
                  <a:lnTo>
                    <a:pt x="0" y="47"/>
                  </a:lnTo>
                  <a:lnTo>
                    <a:pt x="3" y="21"/>
                  </a:lnTo>
                  <a:lnTo>
                    <a:pt x="27" y="0"/>
                  </a:lnTo>
                  <a:close/>
                </a:path>
              </a:pathLst>
            </a:custGeom>
            <a:solidFill>
              <a:srgbClr val="402000"/>
            </a:solidFill>
            <a:ln w="9525">
              <a:noFill/>
              <a:round/>
              <a:headEnd/>
              <a:tailEnd/>
            </a:ln>
          </p:spPr>
          <p:txBody>
            <a:bodyPr/>
            <a:lstStyle/>
            <a:p>
              <a:endParaRPr lang="zh-CN" altLang="en-US"/>
            </a:p>
          </p:txBody>
        </p:sp>
        <p:sp>
          <p:nvSpPr>
            <p:cNvPr id="13486" name="Freeform 288"/>
            <p:cNvSpPr>
              <a:spLocks/>
            </p:cNvSpPr>
            <p:nvPr/>
          </p:nvSpPr>
          <p:spPr bwMode="auto">
            <a:xfrm>
              <a:off x="5312" y="1934"/>
              <a:ext cx="2" cy="5"/>
            </a:xfrm>
            <a:custGeom>
              <a:avLst/>
              <a:gdLst>
                <a:gd name="T0" fmla="*/ 0 w 15"/>
                <a:gd name="T1" fmla="*/ 0 h 30"/>
                <a:gd name="T2" fmla="*/ 0 w 15"/>
                <a:gd name="T3" fmla="*/ 0 h 30"/>
                <a:gd name="T4" fmla="*/ 0 w 15"/>
                <a:gd name="T5" fmla="*/ 0 h 30"/>
                <a:gd name="T6" fmla="*/ 0 w 15"/>
                <a:gd name="T7" fmla="*/ 0 h 30"/>
                <a:gd name="T8" fmla="*/ 0 60000 65536"/>
                <a:gd name="T9" fmla="*/ 0 60000 65536"/>
                <a:gd name="T10" fmla="*/ 0 60000 65536"/>
                <a:gd name="T11" fmla="*/ 0 60000 65536"/>
                <a:gd name="T12" fmla="*/ 0 w 15"/>
                <a:gd name="T13" fmla="*/ 0 h 30"/>
                <a:gd name="T14" fmla="*/ 15 w 15"/>
                <a:gd name="T15" fmla="*/ 30 h 30"/>
              </a:gdLst>
              <a:ahLst/>
              <a:cxnLst>
                <a:cxn ang="T8">
                  <a:pos x="T0" y="T1"/>
                </a:cxn>
                <a:cxn ang="T9">
                  <a:pos x="T2" y="T3"/>
                </a:cxn>
                <a:cxn ang="T10">
                  <a:pos x="T4" y="T5"/>
                </a:cxn>
                <a:cxn ang="T11">
                  <a:pos x="T6" y="T7"/>
                </a:cxn>
              </a:cxnLst>
              <a:rect l="T12" t="T13" r="T14" b="T15"/>
              <a:pathLst>
                <a:path w="15" h="30">
                  <a:moveTo>
                    <a:pt x="11" y="0"/>
                  </a:moveTo>
                  <a:lnTo>
                    <a:pt x="15" y="12"/>
                  </a:lnTo>
                  <a:lnTo>
                    <a:pt x="0" y="30"/>
                  </a:lnTo>
                  <a:lnTo>
                    <a:pt x="11" y="0"/>
                  </a:lnTo>
                  <a:close/>
                </a:path>
              </a:pathLst>
            </a:custGeom>
            <a:solidFill>
              <a:srgbClr val="402000"/>
            </a:solidFill>
            <a:ln w="9525">
              <a:noFill/>
              <a:round/>
              <a:headEnd/>
              <a:tailEnd/>
            </a:ln>
          </p:spPr>
          <p:txBody>
            <a:bodyPr/>
            <a:lstStyle/>
            <a:p>
              <a:endParaRPr lang="zh-CN" altLang="en-US"/>
            </a:p>
          </p:txBody>
        </p:sp>
      </p:grpSp>
      <p:grpSp>
        <p:nvGrpSpPr>
          <p:cNvPr id="13374" name="Group 289"/>
          <p:cNvGrpSpPr>
            <a:grpSpLocks/>
          </p:cNvGrpSpPr>
          <p:nvPr/>
        </p:nvGrpSpPr>
        <p:grpSpPr bwMode="auto">
          <a:xfrm>
            <a:off x="8512175" y="3816350"/>
            <a:ext cx="425450" cy="484188"/>
            <a:chOff x="5362" y="1748"/>
            <a:chExt cx="268" cy="305"/>
          </a:xfrm>
        </p:grpSpPr>
        <p:sp>
          <p:nvSpPr>
            <p:cNvPr id="13463" name="Freeform 290"/>
            <p:cNvSpPr>
              <a:spLocks/>
            </p:cNvSpPr>
            <p:nvPr/>
          </p:nvSpPr>
          <p:spPr bwMode="auto">
            <a:xfrm>
              <a:off x="5477" y="1748"/>
              <a:ext cx="8" cy="6"/>
            </a:xfrm>
            <a:custGeom>
              <a:avLst/>
              <a:gdLst>
                <a:gd name="T0" fmla="*/ 0 w 51"/>
                <a:gd name="T1" fmla="*/ 0 h 36"/>
                <a:gd name="T2" fmla="*/ 0 w 51"/>
                <a:gd name="T3" fmla="*/ 0 h 36"/>
                <a:gd name="T4" fmla="*/ 0 w 51"/>
                <a:gd name="T5" fmla="*/ 0 h 36"/>
                <a:gd name="T6" fmla="*/ 0 w 51"/>
                <a:gd name="T7" fmla="*/ 0 h 36"/>
                <a:gd name="T8" fmla="*/ 0 w 51"/>
                <a:gd name="T9" fmla="*/ 0 h 36"/>
                <a:gd name="T10" fmla="*/ 0 w 51"/>
                <a:gd name="T11" fmla="*/ 0 h 36"/>
                <a:gd name="T12" fmla="*/ 0 w 51"/>
                <a:gd name="T13" fmla="*/ 0 h 36"/>
                <a:gd name="T14" fmla="*/ 0 w 5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51"/>
                <a:gd name="T25" fmla="*/ 0 h 36"/>
                <a:gd name="T26" fmla="*/ 51 w 5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 h="36">
                  <a:moveTo>
                    <a:pt x="0" y="0"/>
                  </a:moveTo>
                  <a:lnTo>
                    <a:pt x="14" y="10"/>
                  </a:lnTo>
                  <a:lnTo>
                    <a:pt x="29" y="15"/>
                  </a:lnTo>
                  <a:lnTo>
                    <a:pt x="43" y="23"/>
                  </a:lnTo>
                  <a:lnTo>
                    <a:pt x="51" y="36"/>
                  </a:lnTo>
                  <a:lnTo>
                    <a:pt x="39" y="32"/>
                  </a:lnTo>
                  <a:lnTo>
                    <a:pt x="14" y="24"/>
                  </a:lnTo>
                  <a:lnTo>
                    <a:pt x="0" y="0"/>
                  </a:lnTo>
                  <a:close/>
                </a:path>
              </a:pathLst>
            </a:custGeom>
            <a:solidFill>
              <a:srgbClr val="402000"/>
            </a:solidFill>
            <a:ln w="9525">
              <a:noFill/>
              <a:round/>
              <a:headEnd/>
              <a:tailEnd/>
            </a:ln>
          </p:spPr>
          <p:txBody>
            <a:bodyPr/>
            <a:lstStyle/>
            <a:p>
              <a:endParaRPr lang="zh-CN" altLang="en-US"/>
            </a:p>
          </p:txBody>
        </p:sp>
        <p:sp>
          <p:nvSpPr>
            <p:cNvPr id="13464" name="Freeform 291"/>
            <p:cNvSpPr>
              <a:spLocks/>
            </p:cNvSpPr>
            <p:nvPr/>
          </p:nvSpPr>
          <p:spPr bwMode="auto">
            <a:xfrm>
              <a:off x="5479" y="1758"/>
              <a:ext cx="2" cy="4"/>
            </a:xfrm>
            <a:custGeom>
              <a:avLst/>
              <a:gdLst>
                <a:gd name="T0" fmla="*/ 0 w 14"/>
                <a:gd name="T1" fmla="*/ 0 h 24"/>
                <a:gd name="T2" fmla="*/ 0 w 14"/>
                <a:gd name="T3" fmla="*/ 0 h 24"/>
                <a:gd name="T4" fmla="*/ 0 w 14"/>
                <a:gd name="T5" fmla="*/ 0 h 24"/>
                <a:gd name="T6" fmla="*/ 0 w 14"/>
                <a:gd name="T7" fmla="*/ 0 h 24"/>
                <a:gd name="T8" fmla="*/ 0 60000 65536"/>
                <a:gd name="T9" fmla="*/ 0 60000 65536"/>
                <a:gd name="T10" fmla="*/ 0 60000 65536"/>
                <a:gd name="T11" fmla="*/ 0 60000 65536"/>
                <a:gd name="T12" fmla="*/ 0 w 14"/>
                <a:gd name="T13" fmla="*/ 0 h 24"/>
                <a:gd name="T14" fmla="*/ 14 w 14"/>
                <a:gd name="T15" fmla="*/ 24 h 24"/>
              </a:gdLst>
              <a:ahLst/>
              <a:cxnLst>
                <a:cxn ang="T8">
                  <a:pos x="T0" y="T1"/>
                </a:cxn>
                <a:cxn ang="T9">
                  <a:pos x="T2" y="T3"/>
                </a:cxn>
                <a:cxn ang="T10">
                  <a:pos x="T4" y="T5"/>
                </a:cxn>
                <a:cxn ang="T11">
                  <a:pos x="T6" y="T7"/>
                </a:cxn>
              </a:cxnLst>
              <a:rect l="T12" t="T13" r="T14" b="T15"/>
              <a:pathLst>
                <a:path w="14" h="24">
                  <a:moveTo>
                    <a:pt x="0" y="0"/>
                  </a:moveTo>
                  <a:lnTo>
                    <a:pt x="14" y="0"/>
                  </a:lnTo>
                  <a:lnTo>
                    <a:pt x="14" y="24"/>
                  </a:lnTo>
                  <a:lnTo>
                    <a:pt x="0" y="0"/>
                  </a:lnTo>
                  <a:close/>
                </a:path>
              </a:pathLst>
            </a:custGeom>
            <a:solidFill>
              <a:srgbClr val="402000"/>
            </a:solidFill>
            <a:ln w="9525">
              <a:noFill/>
              <a:round/>
              <a:headEnd/>
              <a:tailEnd/>
            </a:ln>
          </p:spPr>
          <p:txBody>
            <a:bodyPr/>
            <a:lstStyle/>
            <a:p>
              <a:endParaRPr lang="zh-CN" altLang="en-US"/>
            </a:p>
          </p:txBody>
        </p:sp>
        <p:sp>
          <p:nvSpPr>
            <p:cNvPr id="13465" name="Freeform 292"/>
            <p:cNvSpPr>
              <a:spLocks/>
            </p:cNvSpPr>
            <p:nvPr/>
          </p:nvSpPr>
          <p:spPr bwMode="auto">
            <a:xfrm>
              <a:off x="5444" y="1788"/>
              <a:ext cx="71" cy="180"/>
            </a:xfrm>
            <a:custGeom>
              <a:avLst/>
              <a:gdLst>
                <a:gd name="T0" fmla="*/ 0 w 431"/>
                <a:gd name="T1" fmla="*/ 0 h 1076"/>
                <a:gd name="T2" fmla="*/ 0 w 431"/>
                <a:gd name="T3" fmla="*/ 0 h 1076"/>
                <a:gd name="T4" fmla="*/ 0 w 431"/>
                <a:gd name="T5" fmla="*/ 0 h 1076"/>
                <a:gd name="T6" fmla="*/ 0 w 431"/>
                <a:gd name="T7" fmla="*/ 0 h 1076"/>
                <a:gd name="T8" fmla="*/ 0 w 431"/>
                <a:gd name="T9" fmla="*/ 0 h 1076"/>
                <a:gd name="T10" fmla="*/ 0 w 431"/>
                <a:gd name="T11" fmla="*/ 1 h 1076"/>
                <a:gd name="T12" fmla="*/ 0 w 431"/>
                <a:gd name="T13" fmla="*/ 1 h 1076"/>
                <a:gd name="T14" fmla="*/ 0 w 431"/>
                <a:gd name="T15" fmla="*/ 1 h 1076"/>
                <a:gd name="T16" fmla="*/ 0 w 431"/>
                <a:gd name="T17" fmla="*/ 0 h 1076"/>
                <a:gd name="T18" fmla="*/ 0 w 431"/>
                <a:gd name="T19" fmla="*/ 0 h 10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
                <a:gd name="T31" fmla="*/ 0 h 1076"/>
                <a:gd name="T32" fmla="*/ 431 w 431"/>
                <a:gd name="T33" fmla="*/ 1076 h 10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 h="1076">
                  <a:moveTo>
                    <a:pt x="369" y="0"/>
                  </a:moveTo>
                  <a:lnTo>
                    <a:pt x="328" y="44"/>
                  </a:lnTo>
                  <a:lnTo>
                    <a:pt x="317" y="108"/>
                  </a:lnTo>
                  <a:lnTo>
                    <a:pt x="254" y="170"/>
                  </a:lnTo>
                  <a:lnTo>
                    <a:pt x="126" y="461"/>
                  </a:lnTo>
                  <a:lnTo>
                    <a:pt x="57" y="724"/>
                  </a:lnTo>
                  <a:lnTo>
                    <a:pt x="0" y="1076"/>
                  </a:lnTo>
                  <a:lnTo>
                    <a:pt x="178" y="919"/>
                  </a:lnTo>
                  <a:lnTo>
                    <a:pt x="431" y="140"/>
                  </a:lnTo>
                  <a:lnTo>
                    <a:pt x="369" y="0"/>
                  </a:lnTo>
                  <a:close/>
                </a:path>
              </a:pathLst>
            </a:custGeom>
            <a:solidFill>
              <a:srgbClr val="400000"/>
            </a:solidFill>
            <a:ln w="1588">
              <a:solidFill>
                <a:srgbClr val="000000"/>
              </a:solidFill>
              <a:round/>
              <a:headEnd/>
              <a:tailEnd/>
            </a:ln>
          </p:spPr>
          <p:txBody>
            <a:bodyPr/>
            <a:lstStyle/>
            <a:p>
              <a:endParaRPr lang="zh-CN" altLang="en-US"/>
            </a:p>
          </p:txBody>
        </p:sp>
        <p:sp>
          <p:nvSpPr>
            <p:cNvPr id="13466" name="Freeform 293"/>
            <p:cNvSpPr>
              <a:spLocks/>
            </p:cNvSpPr>
            <p:nvPr/>
          </p:nvSpPr>
          <p:spPr bwMode="auto">
            <a:xfrm>
              <a:off x="5362" y="1754"/>
              <a:ext cx="268" cy="299"/>
            </a:xfrm>
            <a:custGeom>
              <a:avLst/>
              <a:gdLst>
                <a:gd name="T0" fmla="*/ 1 w 1606"/>
                <a:gd name="T1" fmla="*/ 0 h 1792"/>
                <a:gd name="T2" fmla="*/ 1 w 1606"/>
                <a:gd name="T3" fmla="*/ 0 h 1792"/>
                <a:gd name="T4" fmla="*/ 1 w 1606"/>
                <a:gd name="T5" fmla="*/ 0 h 1792"/>
                <a:gd name="T6" fmla="*/ 1 w 1606"/>
                <a:gd name="T7" fmla="*/ 0 h 1792"/>
                <a:gd name="T8" fmla="*/ 1 w 1606"/>
                <a:gd name="T9" fmla="*/ 0 h 1792"/>
                <a:gd name="T10" fmla="*/ 1 w 1606"/>
                <a:gd name="T11" fmla="*/ 0 h 1792"/>
                <a:gd name="T12" fmla="*/ 1 w 1606"/>
                <a:gd name="T13" fmla="*/ 0 h 1792"/>
                <a:gd name="T14" fmla="*/ 1 w 1606"/>
                <a:gd name="T15" fmla="*/ 1 h 1792"/>
                <a:gd name="T16" fmla="*/ 1 w 1606"/>
                <a:gd name="T17" fmla="*/ 1 h 1792"/>
                <a:gd name="T18" fmla="*/ 1 w 1606"/>
                <a:gd name="T19" fmla="*/ 1 h 1792"/>
                <a:gd name="T20" fmla="*/ 0 w 1606"/>
                <a:gd name="T21" fmla="*/ 1 h 1792"/>
                <a:gd name="T22" fmla="*/ 0 w 1606"/>
                <a:gd name="T23" fmla="*/ 1 h 1792"/>
                <a:gd name="T24" fmla="*/ 0 w 1606"/>
                <a:gd name="T25" fmla="*/ 1 h 1792"/>
                <a:gd name="T26" fmla="*/ 0 w 1606"/>
                <a:gd name="T27" fmla="*/ 1 h 1792"/>
                <a:gd name="T28" fmla="*/ 0 w 1606"/>
                <a:gd name="T29" fmla="*/ 1 h 1792"/>
                <a:gd name="T30" fmla="*/ 0 w 1606"/>
                <a:gd name="T31" fmla="*/ 1 h 1792"/>
                <a:gd name="T32" fmla="*/ 0 w 1606"/>
                <a:gd name="T33" fmla="*/ 1 h 1792"/>
                <a:gd name="T34" fmla="*/ 0 w 1606"/>
                <a:gd name="T35" fmla="*/ 1 h 1792"/>
                <a:gd name="T36" fmla="*/ 0 w 1606"/>
                <a:gd name="T37" fmla="*/ 1 h 1792"/>
                <a:gd name="T38" fmla="*/ 0 w 1606"/>
                <a:gd name="T39" fmla="*/ 1 h 1792"/>
                <a:gd name="T40" fmla="*/ 1 w 1606"/>
                <a:gd name="T41" fmla="*/ 1 h 1792"/>
                <a:gd name="T42" fmla="*/ 1 w 1606"/>
                <a:gd name="T43" fmla="*/ 1 h 1792"/>
                <a:gd name="T44" fmla="*/ 1 w 1606"/>
                <a:gd name="T45" fmla="*/ 1 h 1792"/>
                <a:gd name="T46" fmla="*/ 1 w 1606"/>
                <a:gd name="T47" fmla="*/ 1 h 1792"/>
                <a:gd name="T48" fmla="*/ 1 w 1606"/>
                <a:gd name="T49" fmla="*/ 1 h 1792"/>
                <a:gd name="T50" fmla="*/ 1 w 1606"/>
                <a:gd name="T51" fmla="*/ 1 h 1792"/>
                <a:gd name="T52" fmla="*/ 1 w 1606"/>
                <a:gd name="T53" fmla="*/ 1 h 1792"/>
                <a:gd name="T54" fmla="*/ 1 w 1606"/>
                <a:gd name="T55" fmla="*/ 1 h 1792"/>
                <a:gd name="T56" fmla="*/ 1 w 1606"/>
                <a:gd name="T57" fmla="*/ 1 h 1792"/>
                <a:gd name="T58" fmla="*/ 1 w 1606"/>
                <a:gd name="T59" fmla="*/ 1 h 1792"/>
                <a:gd name="T60" fmla="*/ 1 w 1606"/>
                <a:gd name="T61" fmla="*/ 1 h 1792"/>
                <a:gd name="T62" fmla="*/ 1 w 1606"/>
                <a:gd name="T63" fmla="*/ 1 h 1792"/>
                <a:gd name="T64" fmla="*/ 1 w 1606"/>
                <a:gd name="T65" fmla="*/ 1 h 1792"/>
                <a:gd name="T66" fmla="*/ 1 w 1606"/>
                <a:gd name="T67" fmla="*/ 1 h 1792"/>
                <a:gd name="T68" fmla="*/ 1 w 1606"/>
                <a:gd name="T69" fmla="*/ 1 h 1792"/>
                <a:gd name="T70" fmla="*/ 1 w 1606"/>
                <a:gd name="T71" fmla="*/ 1 h 1792"/>
                <a:gd name="T72" fmla="*/ 1 w 1606"/>
                <a:gd name="T73" fmla="*/ 1 h 1792"/>
                <a:gd name="T74" fmla="*/ 1 w 1606"/>
                <a:gd name="T75" fmla="*/ 1 h 1792"/>
                <a:gd name="T76" fmla="*/ 1 w 1606"/>
                <a:gd name="T77" fmla="*/ 1 h 1792"/>
                <a:gd name="T78" fmla="*/ 1 w 1606"/>
                <a:gd name="T79" fmla="*/ 1 h 1792"/>
                <a:gd name="T80" fmla="*/ 1 w 1606"/>
                <a:gd name="T81" fmla="*/ 0 h 1792"/>
                <a:gd name="T82" fmla="*/ 1 w 1606"/>
                <a:gd name="T83" fmla="*/ 0 h 1792"/>
                <a:gd name="T84" fmla="*/ 1 w 1606"/>
                <a:gd name="T85" fmla="*/ 0 h 1792"/>
                <a:gd name="T86" fmla="*/ 1 w 1606"/>
                <a:gd name="T87" fmla="*/ 0 h 1792"/>
                <a:gd name="T88" fmla="*/ 1 w 1606"/>
                <a:gd name="T89" fmla="*/ 0 h 1792"/>
                <a:gd name="T90" fmla="*/ 1 w 1606"/>
                <a:gd name="T91" fmla="*/ 0 h 17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06"/>
                <a:gd name="T139" fmla="*/ 0 h 1792"/>
                <a:gd name="T140" fmla="*/ 1606 w 1606"/>
                <a:gd name="T141" fmla="*/ 1792 h 17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06" h="1792">
                  <a:moveTo>
                    <a:pt x="1309" y="94"/>
                  </a:moveTo>
                  <a:lnTo>
                    <a:pt x="1258" y="0"/>
                  </a:lnTo>
                  <a:lnTo>
                    <a:pt x="867" y="163"/>
                  </a:lnTo>
                  <a:lnTo>
                    <a:pt x="850" y="288"/>
                  </a:lnTo>
                  <a:lnTo>
                    <a:pt x="818" y="332"/>
                  </a:lnTo>
                  <a:lnTo>
                    <a:pt x="773" y="382"/>
                  </a:lnTo>
                  <a:lnTo>
                    <a:pt x="747" y="472"/>
                  </a:lnTo>
                  <a:lnTo>
                    <a:pt x="660" y="678"/>
                  </a:lnTo>
                  <a:lnTo>
                    <a:pt x="590" y="924"/>
                  </a:lnTo>
                  <a:lnTo>
                    <a:pt x="558" y="1088"/>
                  </a:lnTo>
                  <a:lnTo>
                    <a:pt x="243" y="1094"/>
                  </a:lnTo>
                  <a:lnTo>
                    <a:pt x="192" y="1125"/>
                  </a:lnTo>
                  <a:lnTo>
                    <a:pt x="47" y="1125"/>
                  </a:lnTo>
                  <a:lnTo>
                    <a:pt x="7" y="1189"/>
                  </a:lnTo>
                  <a:lnTo>
                    <a:pt x="0" y="1264"/>
                  </a:lnTo>
                  <a:lnTo>
                    <a:pt x="15" y="1332"/>
                  </a:lnTo>
                  <a:lnTo>
                    <a:pt x="148" y="1358"/>
                  </a:lnTo>
                  <a:lnTo>
                    <a:pt x="211" y="1452"/>
                  </a:lnTo>
                  <a:lnTo>
                    <a:pt x="337" y="1484"/>
                  </a:lnTo>
                  <a:lnTo>
                    <a:pt x="430" y="1484"/>
                  </a:lnTo>
                  <a:lnTo>
                    <a:pt x="538" y="1503"/>
                  </a:lnTo>
                  <a:lnTo>
                    <a:pt x="544" y="1548"/>
                  </a:lnTo>
                  <a:lnTo>
                    <a:pt x="538" y="1642"/>
                  </a:lnTo>
                  <a:lnTo>
                    <a:pt x="550" y="1705"/>
                  </a:lnTo>
                  <a:lnTo>
                    <a:pt x="608" y="1712"/>
                  </a:lnTo>
                  <a:lnTo>
                    <a:pt x="677" y="1724"/>
                  </a:lnTo>
                  <a:lnTo>
                    <a:pt x="747" y="1786"/>
                  </a:lnTo>
                  <a:lnTo>
                    <a:pt x="830" y="1786"/>
                  </a:lnTo>
                  <a:lnTo>
                    <a:pt x="905" y="1779"/>
                  </a:lnTo>
                  <a:lnTo>
                    <a:pt x="1019" y="1744"/>
                  </a:lnTo>
                  <a:lnTo>
                    <a:pt x="1145" y="1756"/>
                  </a:lnTo>
                  <a:lnTo>
                    <a:pt x="1273" y="1792"/>
                  </a:lnTo>
                  <a:lnTo>
                    <a:pt x="1392" y="1766"/>
                  </a:lnTo>
                  <a:lnTo>
                    <a:pt x="1473" y="1674"/>
                  </a:lnTo>
                  <a:lnTo>
                    <a:pt x="1467" y="1571"/>
                  </a:lnTo>
                  <a:lnTo>
                    <a:pt x="1497" y="1446"/>
                  </a:lnTo>
                  <a:lnTo>
                    <a:pt x="1516" y="1282"/>
                  </a:lnTo>
                  <a:lnTo>
                    <a:pt x="1554" y="1131"/>
                  </a:lnTo>
                  <a:lnTo>
                    <a:pt x="1606" y="906"/>
                  </a:lnTo>
                  <a:lnTo>
                    <a:pt x="1598" y="678"/>
                  </a:lnTo>
                  <a:lnTo>
                    <a:pt x="1598" y="478"/>
                  </a:lnTo>
                  <a:lnTo>
                    <a:pt x="1586" y="338"/>
                  </a:lnTo>
                  <a:lnTo>
                    <a:pt x="1554" y="276"/>
                  </a:lnTo>
                  <a:lnTo>
                    <a:pt x="1484" y="225"/>
                  </a:lnTo>
                  <a:lnTo>
                    <a:pt x="1403" y="142"/>
                  </a:lnTo>
                  <a:lnTo>
                    <a:pt x="1309" y="94"/>
                  </a:lnTo>
                  <a:close/>
                </a:path>
              </a:pathLst>
            </a:custGeom>
            <a:solidFill>
              <a:srgbClr val="C0C0C0"/>
            </a:solidFill>
            <a:ln w="1588">
              <a:solidFill>
                <a:srgbClr val="000000"/>
              </a:solidFill>
              <a:round/>
              <a:headEnd/>
              <a:tailEnd/>
            </a:ln>
          </p:spPr>
          <p:txBody>
            <a:bodyPr/>
            <a:lstStyle/>
            <a:p>
              <a:endParaRPr lang="zh-CN" altLang="en-US"/>
            </a:p>
          </p:txBody>
        </p:sp>
        <p:sp>
          <p:nvSpPr>
            <p:cNvPr id="13467" name="Freeform 294"/>
            <p:cNvSpPr>
              <a:spLocks/>
            </p:cNvSpPr>
            <p:nvPr/>
          </p:nvSpPr>
          <p:spPr bwMode="auto">
            <a:xfrm>
              <a:off x="5456" y="1772"/>
              <a:ext cx="169" cy="278"/>
            </a:xfrm>
            <a:custGeom>
              <a:avLst/>
              <a:gdLst>
                <a:gd name="T0" fmla="*/ 0 w 1014"/>
                <a:gd name="T1" fmla="*/ 1 h 1671"/>
                <a:gd name="T2" fmla="*/ 0 w 1014"/>
                <a:gd name="T3" fmla="*/ 1 h 1671"/>
                <a:gd name="T4" fmla="*/ 1 w 1014"/>
                <a:gd name="T5" fmla="*/ 1 h 1671"/>
                <a:gd name="T6" fmla="*/ 1 w 1014"/>
                <a:gd name="T7" fmla="*/ 1 h 1671"/>
                <a:gd name="T8" fmla="*/ 1 w 1014"/>
                <a:gd name="T9" fmla="*/ 1 h 1671"/>
                <a:gd name="T10" fmla="*/ 1 w 1014"/>
                <a:gd name="T11" fmla="*/ 1 h 1671"/>
                <a:gd name="T12" fmla="*/ 1 w 1014"/>
                <a:gd name="T13" fmla="*/ 1 h 1671"/>
                <a:gd name="T14" fmla="*/ 1 w 1014"/>
                <a:gd name="T15" fmla="*/ 0 h 1671"/>
                <a:gd name="T16" fmla="*/ 1 w 1014"/>
                <a:gd name="T17" fmla="*/ 0 h 1671"/>
                <a:gd name="T18" fmla="*/ 1 w 1014"/>
                <a:gd name="T19" fmla="*/ 0 h 1671"/>
                <a:gd name="T20" fmla="*/ 1 w 1014"/>
                <a:gd name="T21" fmla="*/ 0 h 1671"/>
                <a:gd name="T22" fmla="*/ 1 w 1014"/>
                <a:gd name="T23" fmla="*/ 0 h 1671"/>
                <a:gd name="T24" fmla="*/ 0 w 1014"/>
                <a:gd name="T25" fmla="*/ 0 h 1671"/>
                <a:gd name="T26" fmla="*/ 1 w 1014"/>
                <a:gd name="T27" fmla="*/ 0 h 1671"/>
                <a:gd name="T28" fmla="*/ 1 w 1014"/>
                <a:gd name="T29" fmla="*/ 0 h 1671"/>
                <a:gd name="T30" fmla="*/ 1 w 1014"/>
                <a:gd name="T31" fmla="*/ 0 h 1671"/>
                <a:gd name="T32" fmla="*/ 1 w 1014"/>
                <a:gd name="T33" fmla="*/ 0 h 1671"/>
                <a:gd name="T34" fmla="*/ 1 w 1014"/>
                <a:gd name="T35" fmla="*/ 0 h 1671"/>
                <a:gd name="T36" fmla="*/ 1 w 1014"/>
                <a:gd name="T37" fmla="*/ 0 h 1671"/>
                <a:gd name="T38" fmla="*/ 1 w 1014"/>
                <a:gd name="T39" fmla="*/ 0 h 1671"/>
                <a:gd name="T40" fmla="*/ 1 w 1014"/>
                <a:gd name="T41" fmla="*/ 0 h 1671"/>
                <a:gd name="T42" fmla="*/ 1 w 1014"/>
                <a:gd name="T43" fmla="*/ 0 h 1671"/>
                <a:gd name="T44" fmla="*/ 1 w 1014"/>
                <a:gd name="T45" fmla="*/ 0 h 1671"/>
                <a:gd name="T46" fmla="*/ 1 w 1014"/>
                <a:gd name="T47" fmla="*/ 1 h 1671"/>
                <a:gd name="T48" fmla="*/ 1 w 1014"/>
                <a:gd name="T49" fmla="*/ 1 h 1671"/>
                <a:gd name="T50" fmla="*/ 1 w 1014"/>
                <a:gd name="T51" fmla="*/ 1 h 1671"/>
                <a:gd name="T52" fmla="*/ 1 w 1014"/>
                <a:gd name="T53" fmla="*/ 1 h 1671"/>
                <a:gd name="T54" fmla="*/ 1 w 1014"/>
                <a:gd name="T55" fmla="*/ 1 h 1671"/>
                <a:gd name="T56" fmla="*/ 1 w 1014"/>
                <a:gd name="T57" fmla="*/ 1 h 1671"/>
                <a:gd name="T58" fmla="*/ 1 w 1014"/>
                <a:gd name="T59" fmla="*/ 1 h 1671"/>
                <a:gd name="T60" fmla="*/ 0 w 1014"/>
                <a:gd name="T61" fmla="*/ 1 h 1671"/>
                <a:gd name="T62" fmla="*/ 0 w 1014"/>
                <a:gd name="T63" fmla="*/ 1 h 1671"/>
                <a:gd name="T64" fmla="*/ 0 w 1014"/>
                <a:gd name="T65" fmla="*/ 1 h 1671"/>
                <a:gd name="T66" fmla="*/ 0 w 1014"/>
                <a:gd name="T67" fmla="*/ 1 h 1671"/>
                <a:gd name="T68" fmla="*/ 0 w 1014"/>
                <a:gd name="T69" fmla="*/ 1 h 1671"/>
                <a:gd name="T70" fmla="*/ 0 w 1014"/>
                <a:gd name="T71" fmla="*/ 1 h 1671"/>
                <a:gd name="T72" fmla="*/ 0 w 1014"/>
                <a:gd name="T73" fmla="*/ 1 h 1671"/>
                <a:gd name="T74" fmla="*/ 0 w 1014"/>
                <a:gd name="T75" fmla="*/ 1 h 1671"/>
                <a:gd name="T76" fmla="*/ 0 w 1014"/>
                <a:gd name="T77" fmla="*/ 1 h 167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4"/>
                <a:gd name="T118" fmla="*/ 0 h 1671"/>
                <a:gd name="T119" fmla="*/ 1014 w 1014"/>
                <a:gd name="T120" fmla="*/ 1671 h 167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4" h="1671">
                  <a:moveTo>
                    <a:pt x="0" y="1402"/>
                  </a:moveTo>
                  <a:lnTo>
                    <a:pt x="132" y="1382"/>
                  </a:lnTo>
                  <a:lnTo>
                    <a:pt x="245" y="1376"/>
                  </a:lnTo>
                  <a:lnTo>
                    <a:pt x="370" y="1363"/>
                  </a:lnTo>
                  <a:lnTo>
                    <a:pt x="509" y="1344"/>
                  </a:lnTo>
                  <a:lnTo>
                    <a:pt x="573" y="1301"/>
                  </a:lnTo>
                  <a:lnTo>
                    <a:pt x="744" y="1088"/>
                  </a:lnTo>
                  <a:lnTo>
                    <a:pt x="656" y="1149"/>
                  </a:lnTo>
                  <a:lnTo>
                    <a:pt x="598" y="1201"/>
                  </a:lnTo>
                  <a:lnTo>
                    <a:pt x="630" y="1050"/>
                  </a:lnTo>
                  <a:lnTo>
                    <a:pt x="693" y="992"/>
                  </a:lnTo>
                  <a:lnTo>
                    <a:pt x="787" y="837"/>
                  </a:lnTo>
                  <a:lnTo>
                    <a:pt x="699" y="911"/>
                  </a:lnTo>
                  <a:lnTo>
                    <a:pt x="642" y="931"/>
                  </a:lnTo>
                  <a:lnTo>
                    <a:pt x="656" y="823"/>
                  </a:lnTo>
                  <a:lnTo>
                    <a:pt x="718" y="741"/>
                  </a:lnTo>
                  <a:lnTo>
                    <a:pt x="781" y="679"/>
                  </a:lnTo>
                  <a:lnTo>
                    <a:pt x="845" y="497"/>
                  </a:lnTo>
                  <a:lnTo>
                    <a:pt x="724" y="647"/>
                  </a:lnTo>
                  <a:lnTo>
                    <a:pt x="656" y="703"/>
                  </a:lnTo>
                  <a:lnTo>
                    <a:pt x="648" y="471"/>
                  </a:lnTo>
                  <a:lnTo>
                    <a:pt x="630" y="378"/>
                  </a:lnTo>
                  <a:lnTo>
                    <a:pt x="592" y="334"/>
                  </a:lnTo>
                  <a:lnTo>
                    <a:pt x="535" y="264"/>
                  </a:lnTo>
                  <a:lnTo>
                    <a:pt x="445" y="232"/>
                  </a:lnTo>
                  <a:lnTo>
                    <a:pt x="402" y="214"/>
                  </a:lnTo>
                  <a:lnTo>
                    <a:pt x="528" y="94"/>
                  </a:lnTo>
                  <a:lnTo>
                    <a:pt x="661" y="126"/>
                  </a:lnTo>
                  <a:lnTo>
                    <a:pt x="750" y="176"/>
                  </a:lnTo>
                  <a:lnTo>
                    <a:pt x="781" y="226"/>
                  </a:lnTo>
                  <a:lnTo>
                    <a:pt x="756" y="150"/>
                  </a:lnTo>
                  <a:lnTo>
                    <a:pt x="705" y="126"/>
                  </a:lnTo>
                  <a:lnTo>
                    <a:pt x="624" y="94"/>
                  </a:lnTo>
                  <a:lnTo>
                    <a:pt x="560" y="82"/>
                  </a:lnTo>
                  <a:lnTo>
                    <a:pt x="598" y="62"/>
                  </a:lnTo>
                  <a:lnTo>
                    <a:pt x="661" y="44"/>
                  </a:lnTo>
                  <a:lnTo>
                    <a:pt x="718" y="25"/>
                  </a:lnTo>
                  <a:lnTo>
                    <a:pt x="750" y="0"/>
                  </a:lnTo>
                  <a:lnTo>
                    <a:pt x="825" y="50"/>
                  </a:lnTo>
                  <a:lnTo>
                    <a:pt x="868" y="94"/>
                  </a:lnTo>
                  <a:lnTo>
                    <a:pt x="913" y="150"/>
                  </a:lnTo>
                  <a:lnTo>
                    <a:pt x="976" y="182"/>
                  </a:lnTo>
                  <a:lnTo>
                    <a:pt x="988" y="240"/>
                  </a:lnTo>
                  <a:lnTo>
                    <a:pt x="1014" y="334"/>
                  </a:lnTo>
                  <a:lnTo>
                    <a:pt x="1014" y="478"/>
                  </a:lnTo>
                  <a:lnTo>
                    <a:pt x="1008" y="628"/>
                  </a:lnTo>
                  <a:lnTo>
                    <a:pt x="1002" y="799"/>
                  </a:lnTo>
                  <a:lnTo>
                    <a:pt x="970" y="975"/>
                  </a:lnTo>
                  <a:lnTo>
                    <a:pt x="931" y="1157"/>
                  </a:lnTo>
                  <a:lnTo>
                    <a:pt x="913" y="1314"/>
                  </a:lnTo>
                  <a:lnTo>
                    <a:pt x="882" y="1426"/>
                  </a:lnTo>
                  <a:lnTo>
                    <a:pt x="888" y="1527"/>
                  </a:lnTo>
                  <a:lnTo>
                    <a:pt x="875" y="1584"/>
                  </a:lnTo>
                  <a:lnTo>
                    <a:pt x="830" y="1627"/>
                  </a:lnTo>
                  <a:lnTo>
                    <a:pt x="775" y="1664"/>
                  </a:lnTo>
                  <a:lnTo>
                    <a:pt x="699" y="1671"/>
                  </a:lnTo>
                  <a:lnTo>
                    <a:pt x="661" y="1652"/>
                  </a:lnTo>
                  <a:lnTo>
                    <a:pt x="612" y="1648"/>
                  </a:lnTo>
                  <a:lnTo>
                    <a:pt x="490" y="1622"/>
                  </a:lnTo>
                  <a:lnTo>
                    <a:pt x="541" y="1559"/>
                  </a:lnTo>
                  <a:lnTo>
                    <a:pt x="598" y="1470"/>
                  </a:lnTo>
                  <a:lnTo>
                    <a:pt x="516" y="1534"/>
                  </a:lnTo>
                  <a:lnTo>
                    <a:pt x="452" y="1590"/>
                  </a:lnTo>
                  <a:lnTo>
                    <a:pt x="407" y="1622"/>
                  </a:lnTo>
                  <a:lnTo>
                    <a:pt x="345" y="1652"/>
                  </a:lnTo>
                  <a:lnTo>
                    <a:pt x="276" y="1652"/>
                  </a:lnTo>
                  <a:lnTo>
                    <a:pt x="208" y="1652"/>
                  </a:lnTo>
                  <a:lnTo>
                    <a:pt x="170" y="1636"/>
                  </a:lnTo>
                  <a:lnTo>
                    <a:pt x="151" y="1616"/>
                  </a:lnTo>
                  <a:lnTo>
                    <a:pt x="240" y="1565"/>
                  </a:lnTo>
                  <a:lnTo>
                    <a:pt x="327" y="1484"/>
                  </a:lnTo>
                  <a:lnTo>
                    <a:pt x="352" y="1446"/>
                  </a:lnTo>
                  <a:lnTo>
                    <a:pt x="282" y="1463"/>
                  </a:lnTo>
                  <a:lnTo>
                    <a:pt x="176" y="1546"/>
                  </a:lnTo>
                  <a:lnTo>
                    <a:pt x="132" y="1584"/>
                  </a:lnTo>
                  <a:lnTo>
                    <a:pt x="32" y="1590"/>
                  </a:lnTo>
                  <a:lnTo>
                    <a:pt x="0" y="1572"/>
                  </a:lnTo>
                  <a:lnTo>
                    <a:pt x="0" y="1527"/>
                  </a:lnTo>
                  <a:lnTo>
                    <a:pt x="0" y="1402"/>
                  </a:lnTo>
                  <a:close/>
                </a:path>
              </a:pathLst>
            </a:custGeom>
            <a:solidFill>
              <a:srgbClr val="E0E0E0"/>
            </a:solidFill>
            <a:ln w="9525">
              <a:noFill/>
              <a:round/>
              <a:headEnd/>
              <a:tailEnd/>
            </a:ln>
          </p:spPr>
          <p:txBody>
            <a:bodyPr/>
            <a:lstStyle/>
            <a:p>
              <a:endParaRPr lang="zh-CN" altLang="en-US"/>
            </a:p>
          </p:txBody>
        </p:sp>
        <p:sp>
          <p:nvSpPr>
            <p:cNvPr id="13468" name="Freeform 295"/>
            <p:cNvSpPr>
              <a:spLocks/>
            </p:cNvSpPr>
            <p:nvPr/>
          </p:nvSpPr>
          <p:spPr bwMode="auto">
            <a:xfrm>
              <a:off x="5563" y="1910"/>
              <a:ext cx="50" cy="129"/>
            </a:xfrm>
            <a:custGeom>
              <a:avLst/>
              <a:gdLst>
                <a:gd name="T0" fmla="*/ 0 w 295"/>
                <a:gd name="T1" fmla="*/ 1 h 774"/>
                <a:gd name="T2" fmla="*/ 0 w 295"/>
                <a:gd name="T3" fmla="*/ 1 h 774"/>
                <a:gd name="T4" fmla="*/ 0 w 295"/>
                <a:gd name="T5" fmla="*/ 1 h 774"/>
                <a:gd name="T6" fmla="*/ 0 w 295"/>
                <a:gd name="T7" fmla="*/ 1 h 774"/>
                <a:gd name="T8" fmla="*/ 0 w 295"/>
                <a:gd name="T9" fmla="*/ 0 h 774"/>
                <a:gd name="T10" fmla="*/ 0 w 295"/>
                <a:gd name="T11" fmla="*/ 0 h 774"/>
                <a:gd name="T12" fmla="*/ 0 w 295"/>
                <a:gd name="T13" fmla="*/ 0 h 774"/>
                <a:gd name="T14" fmla="*/ 0 w 295"/>
                <a:gd name="T15" fmla="*/ 0 h 774"/>
                <a:gd name="T16" fmla="*/ 0 w 295"/>
                <a:gd name="T17" fmla="*/ 0 h 774"/>
                <a:gd name="T18" fmla="*/ 0 w 295"/>
                <a:gd name="T19" fmla="*/ 0 h 774"/>
                <a:gd name="T20" fmla="*/ 0 w 295"/>
                <a:gd name="T21" fmla="*/ 0 h 774"/>
                <a:gd name="T22" fmla="*/ 0 w 295"/>
                <a:gd name="T23" fmla="*/ 0 h 774"/>
                <a:gd name="T24" fmla="*/ 0 w 295"/>
                <a:gd name="T25" fmla="*/ 1 h 774"/>
                <a:gd name="T26" fmla="*/ 0 w 295"/>
                <a:gd name="T27" fmla="*/ 1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5"/>
                <a:gd name="T43" fmla="*/ 0 h 774"/>
                <a:gd name="T44" fmla="*/ 295 w 295"/>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5" h="774">
                  <a:moveTo>
                    <a:pt x="0" y="774"/>
                  </a:moveTo>
                  <a:lnTo>
                    <a:pt x="51" y="748"/>
                  </a:lnTo>
                  <a:lnTo>
                    <a:pt x="107" y="686"/>
                  </a:lnTo>
                  <a:lnTo>
                    <a:pt x="156" y="573"/>
                  </a:lnTo>
                  <a:lnTo>
                    <a:pt x="183" y="477"/>
                  </a:lnTo>
                  <a:lnTo>
                    <a:pt x="220" y="371"/>
                  </a:lnTo>
                  <a:lnTo>
                    <a:pt x="239" y="270"/>
                  </a:lnTo>
                  <a:lnTo>
                    <a:pt x="270" y="114"/>
                  </a:lnTo>
                  <a:lnTo>
                    <a:pt x="295" y="0"/>
                  </a:lnTo>
                  <a:lnTo>
                    <a:pt x="232" y="226"/>
                  </a:lnTo>
                  <a:lnTo>
                    <a:pt x="183" y="402"/>
                  </a:lnTo>
                  <a:lnTo>
                    <a:pt x="126" y="521"/>
                  </a:lnTo>
                  <a:lnTo>
                    <a:pt x="38" y="648"/>
                  </a:lnTo>
                  <a:lnTo>
                    <a:pt x="0" y="774"/>
                  </a:lnTo>
                  <a:close/>
                </a:path>
              </a:pathLst>
            </a:custGeom>
            <a:solidFill>
              <a:srgbClr val="C0C0C0"/>
            </a:solidFill>
            <a:ln w="9525">
              <a:noFill/>
              <a:round/>
              <a:headEnd/>
              <a:tailEnd/>
            </a:ln>
          </p:spPr>
          <p:txBody>
            <a:bodyPr/>
            <a:lstStyle/>
            <a:p>
              <a:endParaRPr lang="zh-CN" altLang="en-US"/>
            </a:p>
          </p:txBody>
        </p:sp>
        <p:sp>
          <p:nvSpPr>
            <p:cNvPr id="13469" name="Freeform 296"/>
            <p:cNvSpPr>
              <a:spLocks/>
            </p:cNvSpPr>
            <p:nvPr/>
          </p:nvSpPr>
          <p:spPr bwMode="auto">
            <a:xfrm>
              <a:off x="5367" y="1806"/>
              <a:ext cx="195" cy="194"/>
            </a:xfrm>
            <a:custGeom>
              <a:avLst/>
              <a:gdLst>
                <a:gd name="T0" fmla="*/ 1 w 1172"/>
                <a:gd name="T1" fmla="*/ 0 h 1162"/>
                <a:gd name="T2" fmla="*/ 0 w 1172"/>
                <a:gd name="T3" fmla="*/ 0 h 1162"/>
                <a:gd name="T4" fmla="*/ 0 w 1172"/>
                <a:gd name="T5" fmla="*/ 0 h 1162"/>
                <a:gd name="T6" fmla="*/ 0 w 1172"/>
                <a:gd name="T7" fmla="*/ 1 h 1162"/>
                <a:gd name="T8" fmla="*/ 0 w 1172"/>
                <a:gd name="T9" fmla="*/ 1 h 1162"/>
                <a:gd name="T10" fmla="*/ 0 w 1172"/>
                <a:gd name="T11" fmla="*/ 1 h 1162"/>
                <a:gd name="T12" fmla="*/ 0 w 1172"/>
                <a:gd name="T13" fmla="*/ 1 h 1162"/>
                <a:gd name="T14" fmla="*/ 0 w 1172"/>
                <a:gd name="T15" fmla="*/ 1 h 1162"/>
                <a:gd name="T16" fmla="*/ 0 w 1172"/>
                <a:gd name="T17" fmla="*/ 1 h 1162"/>
                <a:gd name="T18" fmla="*/ 0 w 1172"/>
                <a:gd name="T19" fmla="*/ 1 h 1162"/>
                <a:gd name="T20" fmla="*/ 0 w 1172"/>
                <a:gd name="T21" fmla="*/ 1 h 1162"/>
                <a:gd name="T22" fmla="*/ 0 w 1172"/>
                <a:gd name="T23" fmla="*/ 1 h 1162"/>
                <a:gd name="T24" fmla="*/ 0 w 1172"/>
                <a:gd name="T25" fmla="*/ 1 h 1162"/>
                <a:gd name="T26" fmla="*/ 0 w 1172"/>
                <a:gd name="T27" fmla="*/ 1 h 1162"/>
                <a:gd name="T28" fmla="*/ 0 w 1172"/>
                <a:gd name="T29" fmla="*/ 1 h 1162"/>
                <a:gd name="T30" fmla="*/ 0 w 1172"/>
                <a:gd name="T31" fmla="*/ 1 h 1162"/>
                <a:gd name="T32" fmla="*/ 0 w 1172"/>
                <a:gd name="T33" fmla="*/ 1 h 1162"/>
                <a:gd name="T34" fmla="*/ 0 w 1172"/>
                <a:gd name="T35" fmla="*/ 1 h 1162"/>
                <a:gd name="T36" fmla="*/ 0 w 1172"/>
                <a:gd name="T37" fmla="*/ 1 h 1162"/>
                <a:gd name="T38" fmla="*/ 0 w 1172"/>
                <a:gd name="T39" fmla="*/ 1 h 1162"/>
                <a:gd name="T40" fmla="*/ 0 w 1172"/>
                <a:gd name="T41" fmla="*/ 1 h 1162"/>
                <a:gd name="T42" fmla="*/ 0 w 1172"/>
                <a:gd name="T43" fmla="*/ 1 h 1162"/>
                <a:gd name="T44" fmla="*/ 0 w 1172"/>
                <a:gd name="T45" fmla="*/ 1 h 1162"/>
                <a:gd name="T46" fmla="*/ 0 w 1172"/>
                <a:gd name="T47" fmla="*/ 1 h 1162"/>
                <a:gd name="T48" fmla="*/ 0 w 1172"/>
                <a:gd name="T49" fmla="*/ 1 h 1162"/>
                <a:gd name="T50" fmla="*/ 0 w 1172"/>
                <a:gd name="T51" fmla="*/ 1 h 1162"/>
                <a:gd name="T52" fmla="*/ 0 w 1172"/>
                <a:gd name="T53" fmla="*/ 1 h 1162"/>
                <a:gd name="T54" fmla="*/ 0 w 1172"/>
                <a:gd name="T55" fmla="*/ 1 h 1162"/>
                <a:gd name="T56" fmla="*/ 0 w 1172"/>
                <a:gd name="T57" fmla="*/ 1 h 1162"/>
                <a:gd name="T58" fmla="*/ 1 w 1172"/>
                <a:gd name="T59" fmla="*/ 1 h 1162"/>
                <a:gd name="T60" fmla="*/ 1 w 1172"/>
                <a:gd name="T61" fmla="*/ 1 h 1162"/>
                <a:gd name="T62" fmla="*/ 1 w 1172"/>
                <a:gd name="T63" fmla="*/ 1 h 1162"/>
                <a:gd name="T64" fmla="*/ 0 w 1172"/>
                <a:gd name="T65" fmla="*/ 1 h 1162"/>
                <a:gd name="T66" fmla="*/ 0 w 1172"/>
                <a:gd name="T67" fmla="*/ 1 h 1162"/>
                <a:gd name="T68" fmla="*/ 1 w 1172"/>
                <a:gd name="T69" fmla="*/ 1 h 1162"/>
                <a:gd name="T70" fmla="*/ 1 w 1172"/>
                <a:gd name="T71" fmla="*/ 1 h 1162"/>
                <a:gd name="T72" fmla="*/ 1 w 1172"/>
                <a:gd name="T73" fmla="*/ 1 h 1162"/>
                <a:gd name="T74" fmla="*/ 1 w 1172"/>
                <a:gd name="T75" fmla="*/ 1 h 1162"/>
                <a:gd name="T76" fmla="*/ 1 w 1172"/>
                <a:gd name="T77" fmla="*/ 1 h 1162"/>
                <a:gd name="T78" fmla="*/ 0 w 1172"/>
                <a:gd name="T79" fmla="*/ 1 h 1162"/>
                <a:gd name="T80" fmla="*/ 0 w 1172"/>
                <a:gd name="T81" fmla="*/ 1 h 1162"/>
                <a:gd name="T82" fmla="*/ 0 w 1172"/>
                <a:gd name="T83" fmla="*/ 1 h 1162"/>
                <a:gd name="T84" fmla="*/ 1 w 1172"/>
                <a:gd name="T85" fmla="*/ 1 h 1162"/>
                <a:gd name="T86" fmla="*/ 1 w 1172"/>
                <a:gd name="T87" fmla="*/ 1 h 1162"/>
                <a:gd name="T88" fmla="*/ 1 w 1172"/>
                <a:gd name="T89" fmla="*/ 1 h 1162"/>
                <a:gd name="T90" fmla="*/ 1 w 1172"/>
                <a:gd name="T91" fmla="*/ 1 h 1162"/>
                <a:gd name="T92" fmla="*/ 1 w 1172"/>
                <a:gd name="T93" fmla="*/ 1 h 1162"/>
                <a:gd name="T94" fmla="*/ 1 w 1172"/>
                <a:gd name="T95" fmla="*/ 1 h 1162"/>
                <a:gd name="T96" fmla="*/ 1 w 1172"/>
                <a:gd name="T97" fmla="*/ 1 h 1162"/>
                <a:gd name="T98" fmla="*/ 1 w 1172"/>
                <a:gd name="T99" fmla="*/ 1 h 1162"/>
                <a:gd name="T100" fmla="*/ 1 w 1172"/>
                <a:gd name="T101" fmla="*/ 0 h 1162"/>
                <a:gd name="T102" fmla="*/ 1 w 1172"/>
                <a:gd name="T103" fmla="*/ 0 h 1162"/>
                <a:gd name="T104" fmla="*/ 1 w 1172"/>
                <a:gd name="T105" fmla="*/ 0 h 1162"/>
                <a:gd name="T106" fmla="*/ 1 w 1172"/>
                <a:gd name="T107" fmla="*/ 0 h 1162"/>
                <a:gd name="T108" fmla="*/ 1 w 1172"/>
                <a:gd name="T109" fmla="*/ 0 h 1162"/>
                <a:gd name="T110" fmla="*/ 1 w 1172"/>
                <a:gd name="T111" fmla="*/ 0 h 1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72"/>
                <a:gd name="T169" fmla="*/ 0 h 1162"/>
                <a:gd name="T170" fmla="*/ 1172 w 1172"/>
                <a:gd name="T171" fmla="*/ 1162 h 1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72" h="1162">
                  <a:moveTo>
                    <a:pt x="959" y="0"/>
                  </a:moveTo>
                  <a:lnTo>
                    <a:pt x="820" y="43"/>
                  </a:lnTo>
                  <a:lnTo>
                    <a:pt x="756" y="100"/>
                  </a:lnTo>
                  <a:lnTo>
                    <a:pt x="719" y="213"/>
                  </a:lnTo>
                  <a:lnTo>
                    <a:pt x="719" y="321"/>
                  </a:lnTo>
                  <a:lnTo>
                    <a:pt x="739" y="381"/>
                  </a:lnTo>
                  <a:lnTo>
                    <a:pt x="727" y="489"/>
                  </a:lnTo>
                  <a:lnTo>
                    <a:pt x="727" y="571"/>
                  </a:lnTo>
                  <a:lnTo>
                    <a:pt x="745" y="591"/>
                  </a:lnTo>
                  <a:lnTo>
                    <a:pt x="727" y="621"/>
                  </a:lnTo>
                  <a:lnTo>
                    <a:pt x="713" y="652"/>
                  </a:lnTo>
                  <a:lnTo>
                    <a:pt x="739" y="684"/>
                  </a:lnTo>
                  <a:lnTo>
                    <a:pt x="739" y="716"/>
                  </a:lnTo>
                  <a:lnTo>
                    <a:pt x="688" y="729"/>
                  </a:lnTo>
                  <a:lnTo>
                    <a:pt x="695" y="761"/>
                  </a:lnTo>
                  <a:lnTo>
                    <a:pt x="644" y="779"/>
                  </a:lnTo>
                  <a:lnTo>
                    <a:pt x="599" y="767"/>
                  </a:lnTo>
                  <a:lnTo>
                    <a:pt x="569" y="779"/>
                  </a:lnTo>
                  <a:lnTo>
                    <a:pt x="428" y="799"/>
                  </a:lnTo>
                  <a:lnTo>
                    <a:pt x="304" y="793"/>
                  </a:lnTo>
                  <a:lnTo>
                    <a:pt x="222" y="799"/>
                  </a:lnTo>
                  <a:lnTo>
                    <a:pt x="170" y="831"/>
                  </a:lnTo>
                  <a:lnTo>
                    <a:pt x="45" y="831"/>
                  </a:lnTo>
                  <a:lnTo>
                    <a:pt x="0" y="873"/>
                  </a:lnTo>
                  <a:lnTo>
                    <a:pt x="0" y="923"/>
                  </a:lnTo>
                  <a:lnTo>
                    <a:pt x="6" y="1004"/>
                  </a:lnTo>
                  <a:lnTo>
                    <a:pt x="109" y="1030"/>
                  </a:lnTo>
                  <a:lnTo>
                    <a:pt x="109" y="978"/>
                  </a:lnTo>
                  <a:lnTo>
                    <a:pt x="115" y="935"/>
                  </a:lnTo>
                  <a:lnTo>
                    <a:pt x="133" y="916"/>
                  </a:lnTo>
                  <a:lnTo>
                    <a:pt x="141" y="966"/>
                  </a:lnTo>
                  <a:lnTo>
                    <a:pt x="147" y="1030"/>
                  </a:lnTo>
                  <a:lnTo>
                    <a:pt x="170" y="1068"/>
                  </a:lnTo>
                  <a:lnTo>
                    <a:pt x="215" y="1118"/>
                  </a:lnTo>
                  <a:lnTo>
                    <a:pt x="321" y="1142"/>
                  </a:lnTo>
                  <a:lnTo>
                    <a:pt x="403" y="1155"/>
                  </a:lnTo>
                  <a:lnTo>
                    <a:pt x="499" y="1162"/>
                  </a:lnTo>
                  <a:lnTo>
                    <a:pt x="379" y="1093"/>
                  </a:lnTo>
                  <a:lnTo>
                    <a:pt x="297" y="1030"/>
                  </a:lnTo>
                  <a:lnTo>
                    <a:pt x="279" y="978"/>
                  </a:lnTo>
                  <a:lnTo>
                    <a:pt x="291" y="935"/>
                  </a:lnTo>
                  <a:lnTo>
                    <a:pt x="358" y="929"/>
                  </a:lnTo>
                  <a:lnTo>
                    <a:pt x="385" y="978"/>
                  </a:lnTo>
                  <a:lnTo>
                    <a:pt x="403" y="1036"/>
                  </a:lnTo>
                  <a:lnTo>
                    <a:pt x="467" y="1098"/>
                  </a:lnTo>
                  <a:lnTo>
                    <a:pt x="537" y="1149"/>
                  </a:lnTo>
                  <a:lnTo>
                    <a:pt x="607" y="1155"/>
                  </a:lnTo>
                  <a:lnTo>
                    <a:pt x="713" y="1149"/>
                  </a:lnTo>
                  <a:lnTo>
                    <a:pt x="599" y="1061"/>
                  </a:lnTo>
                  <a:lnTo>
                    <a:pt x="517" y="1016"/>
                  </a:lnTo>
                  <a:lnTo>
                    <a:pt x="454" y="966"/>
                  </a:lnTo>
                  <a:lnTo>
                    <a:pt x="435" y="929"/>
                  </a:lnTo>
                  <a:lnTo>
                    <a:pt x="441" y="891"/>
                  </a:lnTo>
                  <a:lnTo>
                    <a:pt x="479" y="885"/>
                  </a:lnTo>
                  <a:lnTo>
                    <a:pt x="523" y="923"/>
                  </a:lnTo>
                  <a:lnTo>
                    <a:pt x="549" y="972"/>
                  </a:lnTo>
                  <a:lnTo>
                    <a:pt x="607" y="1036"/>
                  </a:lnTo>
                  <a:lnTo>
                    <a:pt x="675" y="1068"/>
                  </a:lnTo>
                  <a:lnTo>
                    <a:pt x="727" y="1098"/>
                  </a:lnTo>
                  <a:lnTo>
                    <a:pt x="782" y="1123"/>
                  </a:lnTo>
                  <a:lnTo>
                    <a:pt x="846" y="1136"/>
                  </a:lnTo>
                  <a:lnTo>
                    <a:pt x="921" y="1136"/>
                  </a:lnTo>
                  <a:lnTo>
                    <a:pt x="994" y="1122"/>
                  </a:lnTo>
                  <a:lnTo>
                    <a:pt x="833" y="1068"/>
                  </a:lnTo>
                  <a:lnTo>
                    <a:pt x="771" y="1036"/>
                  </a:lnTo>
                  <a:lnTo>
                    <a:pt x="727" y="978"/>
                  </a:lnTo>
                  <a:lnTo>
                    <a:pt x="719" y="929"/>
                  </a:lnTo>
                  <a:lnTo>
                    <a:pt x="756" y="929"/>
                  </a:lnTo>
                  <a:lnTo>
                    <a:pt x="777" y="972"/>
                  </a:lnTo>
                  <a:lnTo>
                    <a:pt x="808" y="1010"/>
                  </a:lnTo>
                  <a:lnTo>
                    <a:pt x="859" y="1049"/>
                  </a:lnTo>
                  <a:lnTo>
                    <a:pt x="914" y="1087"/>
                  </a:lnTo>
                  <a:lnTo>
                    <a:pt x="989" y="1119"/>
                  </a:lnTo>
                  <a:lnTo>
                    <a:pt x="1046" y="1098"/>
                  </a:lnTo>
                  <a:lnTo>
                    <a:pt x="1072" y="1068"/>
                  </a:lnTo>
                  <a:lnTo>
                    <a:pt x="1117" y="991"/>
                  </a:lnTo>
                  <a:lnTo>
                    <a:pt x="1034" y="972"/>
                  </a:lnTo>
                  <a:lnTo>
                    <a:pt x="878" y="954"/>
                  </a:lnTo>
                  <a:lnTo>
                    <a:pt x="782" y="910"/>
                  </a:lnTo>
                  <a:lnTo>
                    <a:pt x="733" y="868"/>
                  </a:lnTo>
                  <a:lnTo>
                    <a:pt x="713" y="816"/>
                  </a:lnTo>
                  <a:lnTo>
                    <a:pt x="707" y="793"/>
                  </a:lnTo>
                  <a:lnTo>
                    <a:pt x="733" y="793"/>
                  </a:lnTo>
                  <a:lnTo>
                    <a:pt x="765" y="831"/>
                  </a:lnTo>
                  <a:lnTo>
                    <a:pt x="814" y="897"/>
                  </a:lnTo>
                  <a:lnTo>
                    <a:pt x="927" y="935"/>
                  </a:lnTo>
                  <a:lnTo>
                    <a:pt x="1034" y="968"/>
                  </a:lnTo>
                  <a:lnTo>
                    <a:pt x="1117" y="991"/>
                  </a:lnTo>
                  <a:lnTo>
                    <a:pt x="1149" y="861"/>
                  </a:lnTo>
                  <a:lnTo>
                    <a:pt x="1155" y="767"/>
                  </a:lnTo>
                  <a:lnTo>
                    <a:pt x="1155" y="683"/>
                  </a:lnTo>
                  <a:lnTo>
                    <a:pt x="1046" y="741"/>
                  </a:lnTo>
                  <a:lnTo>
                    <a:pt x="921" y="767"/>
                  </a:lnTo>
                  <a:lnTo>
                    <a:pt x="820" y="761"/>
                  </a:lnTo>
                  <a:lnTo>
                    <a:pt x="795" y="748"/>
                  </a:lnTo>
                  <a:lnTo>
                    <a:pt x="782" y="716"/>
                  </a:lnTo>
                  <a:lnTo>
                    <a:pt x="840" y="716"/>
                  </a:lnTo>
                  <a:lnTo>
                    <a:pt x="901" y="735"/>
                  </a:lnTo>
                  <a:lnTo>
                    <a:pt x="1049" y="741"/>
                  </a:lnTo>
                  <a:lnTo>
                    <a:pt x="1155" y="684"/>
                  </a:lnTo>
                  <a:lnTo>
                    <a:pt x="1161" y="565"/>
                  </a:lnTo>
                  <a:lnTo>
                    <a:pt x="1167" y="483"/>
                  </a:lnTo>
                  <a:lnTo>
                    <a:pt x="1172" y="401"/>
                  </a:lnTo>
                  <a:lnTo>
                    <a:pt x="1161" y="264"/>
                  </a:lnTo>
                  <a:lnTo>
                    <a:pt x="1129" y="213"/>
                  </a:lnTo>
                  <a:lnTo>
                    <a:pt x="1034" y="152"/>
                  </a:lnTo>
                  <a:lnTo>
                    <a:pt x="1065" y="158"/>
                  </a:lnTo>
                  <a:lnTo>
                    <a:pt x="1161" y="201"/>
                  </a:lnTo>
                  <a:lnTo>
                    <a:pt x="1123" y="113"/>
                  </a:lnTo>
                  <a:lnTo>
                    <a:pt x="1091" y="68"/>
                  </a:lnTo>
                  <a:lnTo>
                    <a:pt x="1065" y="38"/>
                  </a:lnTo>
                  <a:lnTo>
                    <a:pt x="959" y="0"/>
                  </a:lnTo>
                  <a:close/>
                </a:path>
              </a:pathLst>
            </a:custGeom>
            <a:solidFill>
              <a:srgbClr val="E0E0E0"/>
            </a:solidFill>
            <a:ln w="9525">
              <a:noFill/>
              <a:round/>
              <a:headEnd/>
              <a:tailEnd/>
            </a:ln>
          </p:spPr>
          <p:txBody>
            <a:bodyPr/>
            <a:lstStyle/>
            <a:p>
              <a:endParaRPr lang="zh-CN" altLang="en-US"/>
            </a:p>
          </p:txBody>
        </p:sp>
        <p:sp>
          <p:nvSpPr>
            <p:cNvPr id="13470" name="Freeform 297"/>
            <p:cNvSpPr>
              <a:spLocks/>
            </p:cNvSpPr>
            <p:nvPr/>
          </p:nvSpPr>
          <p:spPr bwMode="auto">
            <a:xfrm>
              <a:off x="5500" y="1878"/>
              <a:ext cx="49" cy="44"/>
            </a:xfrm>
            <a:custGeom>
              <a:avLst/>
              <a:gdLst>
                <a:gd name="T0" fmla="*/ 0 w 295"/>
                <a:gd name="T1" fmla="*/ 0 h 263"/>
                <a:gd name="T2" fmla="*/ 0 w 295"/>
                <a:gd name="T3" fmla="*/ 0 h 263"/>
                <a:gd name="T4" fmla="*/ 0 w 295"/>
                <a:gd name="T5" fmla="*/ 0 h 263"/>
                <a:gd name="T6" fmla="*/ 0 w 295"/>
                <a:gd name="T7" fmla="*/ 0 h 263"/>
                <a:gd name="T8" fmla="*/ 0 w 295"/>
                <a:gd name="T9" fmla="*/ 0 h 263"/>
                <a:gd name="T10" fmla="*/ 0 w 295"/>
                <a:gd name="T11" fmla="*/ 0 h 263"/>
                <a:gd name="T12" fmla="*/ 0 w 295"/>
                <a:gd name="T13" fmla="*/ 0 h 263"/>
                <a:gd name="T14" fmla="*/ 0 w 295"/>
                <a:gd name="T15" fmla="*/ 0 h 263"/>
                <a:gd name="T16" fmla="*/ 0 w 295"/>
                <a:gd name="T17" fmla="*/ 0 h 263"/>
                <a:gd name="T18" fmla="*/ 0 w 295"/>
                <a:gd name="T19" fmla="*/ 0 h 263"/>
                <a:gd name="T20" fmla="*/ 0 w 295"/>
                <a:gd name="T21" fmla="*/ 0 h 263"/>
                <a:gd name="T22" fmla="*/ 0 w 295"/>
                <a:gd name="T23" fmla="*/ 0 h 263"/>
                <a:gd name="T24" fmla="*/ 0 w 295"/>
                <a:gd name="T25" fmla="*/ 0 h 263"/>
                <a:gd name="T26" fmla="*/ 0 w 295"/>
                <a:gd name="T27" fmla="*/ 0 h 263"/>
                <a:gd name="T28" fmla="*/ 0 w 295"/>
                <a:gd name="T29" fmla="*/ 0 h 263"/>
                <a:gd name="T30" fmla="*/ 0 w 295"/>
                <a:gd name="T31" fmla="*/ 0 h 263"/>
                <a:gd name="T32" fmla="*/ 0 w 295"/>
                <a:gd name="T33" fmla="*/ 0 h 263"/>
                <a:gd name="T34" fmla="*/ 0 w 295"/>
                <a:gd name="T35" fmla="*/ 0 h 263"/>
                <a:gd name="T36" fmla="*/ 0 w 295"/>
                <a:gd name="T37" fmla="*/ 0 h 263"/>
                <a:gd name="T38" fmla="*/ 0 w 295"/>
                <a:gd name="T39" fmla="*/ 0 h 263"/>
                <a:gd name="T40" fmla="*/ 0 w 295"/>
                <a:gd name="T41" fmla="*/ 0 h 263"/>
                <a:gd name="T42" fmla="*/ 0 w 295"/>
                <a:gd name="T43" fmla="*/ 0 h 263"/>
                <a:gd name="T44" fmla="*/ 0 w 295"/>
                <a:gd name="T45" fmla="*/ 0 h 2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5"/>
                <a:gd name="T70" fmla="*/ 0 h 263"/>
                <a:gd name="T71" fmla="*/ 295 w 295"/>
                <a:gd name="T72" fmla="*/ 263 h 2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5" h="263">
                  <a:moveTo>
                    <a:pt x="0" y="0"/>
                  </a:moveTo>
                  <a:lnTo>
                    <a:pt x="0" y="21"/>
                  </a:lnTo>
                  <a:lnTo>
                    <a:pt x="38" y="71"/>
                  </a:lnTo>
                  <a:lnTo>
                    <a:pt x="75" y="99"/>
                  </a:lnTo>
                  <a:lnTo>
                    <a:pt x="152" y="158"/>
                  </a:lnTo>
                  <a:lnTo>
                    <a:pt x="184" y="182"/>
                  </a:lnTo>
                  <a:lnTo>
                    <a:pt x="260" y="239"/>
                  </a:lnTo>
                  <a:lnTo>
                    <a:pt x="178" y="213"/>
                  </a:lnTo>
                  <a:lnTo>
                    <a:pt x="97" y="188"/>
                  </a:lnTo>
                  <a:lnTo>
                    <a:pt x="16" y="182"/>
                  </a:lnTo>
                  <a:lnTo>
                    <a:pt x="22" y="207"/>
                  </a:lnTo>
                  <a:lnTo>
                    <a:pt x="152" y="231"/>
                  </a:lnTo>
                  <a:lnTo>
                    <a:pt x="222" y="257"/>
                  </a:lnTo>
                  <a:lnTo>
                    <a:pt x="260" y="263"/>
                  </a:lnTo>
                  <a:lnTo>
                    <a:pt x="292" y="252"/>
                  </a:lnTo>
                  <a:lnTo>
                    <a:pt x="295" y="222"/>
                  </a:lnTo>
                  <a:lnTo>
                    <a:pt x="269" y="199"/>
                  </a:lnTo>
                  <a:lnTo>
                    <a:pt x="232" y="162"/>
                  </a:lnTo>
                  <a:lnTo>
                    <a:pt x="188" y="112"/>
                  </a:lnTo>
                  <a:lnTo>
                    <a:pt x="144" y="56"/>
                  </a:lnTo>
                  <a:lnTo>
                    <a:pt x="91" y="17"/>
                  </a:lnTo>
                  <a:lnTo>
                    <a:pt x="35" y="3"/>
                  </a:lnTo>
                  <a:lnTo>
                    <a:pt x="0" y="0"/>
                  </a:lnTo>
                  <a:close/>
                </a:path>
              </a:pathLst>
            </a:custGeom>
            <a:solidFill>
              <a:srgbClr val="C0C0C0"/>
            </a:solidFill>
            <a:ln w="9525">
              <a:noFill/>
              <a:round/>
              <a:headEnd/>
              <a:tailEnd/>
            </a:ln>
          </p:spPr>
          <p:txBody>
            <a:bodyPr/>
            <a:lstStyle/>
            <a:p>
              <a:endParaRPr lang="zh-CN" altLang="en-US"/>
            </a:p>
          </p:txBody>
        </p:sp>
        <p:sp>
          <p:nvSpPr>
            <p:cNvPr id="13471" name="Freeform 298"/>
            <p:cNvSpPr>
              <a:spLocks/>
            </p:cNvSpPr>
            <p:nvPr/>
          </p:nvSpPr>
          <p:spPr bwMode="auto">
            <a:xfrm>
              <a:off x="5503" y="1842"/>
              <a:ext cx="44" cy="57"/>
            </a:xfrm>
            <a:custGeom>
              <a:avLst/>
              <a:gdLst>
                <a:gd name="T0" fmla="*/ 0 w 270"/>
                <a:gd name="T1" fmla="*/ 0 h 345"/>
                <a:gd name="T2" fmla="*/ 0 w 270"/>
                <a:gd name="T3" fmla="*/ 0 h 345"/>
                <a:gd name="T4" fmla="*/ 0 w 270"/>
                <a:gd name="T5" fmla="*/ 0 h 345"/>
                <a:gd name="T6" fmla="*/ 0 w 270"/>
                <a:gd name="T7" fmla="*/ 0 h 345"/>
                <a:gd name="T8" fmla="*/ 0 w 270"/>
                <a:gd name="T9" fmla="*/ 0 h 345"/>
                <a:gd name="T10" fmla="*/ 0 w 270"/>
                <a:gd name="T11" fmla="*/ 0 h 345"/>
                <a:gd name="T12" fmla="*/ 0 w 270"/>
                <a:gd name="T13" fmla="*/ 0 h 345"/>
                <a:gd name="T14" fmla="*/ 0 w 270"/>
                <a:gd name="T15" fmla="*/ 0 h 345"/>
                <a:gd name="T16" fmla="*/ 0 w 270"/>
                <a:gd name="T17" fmla="*/ 0 h 345"/>
                <a:gd name="T18" fmla="*/ 0 w 270"/>
                <a:gd name="T19" fmla="*/ 0 h 345"/>
                <a:gd name="T20" fmla="*/ 0 w 270"/>
                <a:gd name="T21" fmla="*/ 0 h 345"/>
                <a:gd name="T22" fmla="*/ 0 w 270"/>
                <a:gd name="T23" fmla="*/ 0 h 345"/>
                <a:gd name="T24" fmla="*/ 0 w 270"/>
                <a:gd name="T25" fmla="*/ 0 h 345"/>
                <a:gd name="T26" fmla="*/ 0 w 270"/>
                <a:gd name="T27" fmla="*/ 0 h 345"/>
                <a:gd name="T28" fmla="*/ 0 w 270"/>
                <a:gd name="T29" fmla="*/ 0 h 345"/>
                <a:gd name="T30" fmla="*/ 0 w 270"/>
                <a:gd name="T31" fmla="*/ 0 h 345"/>
                <a:gd name="T32" fmla="*/ 0 w 270"/>
                <a:gd name="T33" fmla="*/ 0 h 3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345"/>
                <a:gd name="T53" fmla="*/ 270 w 270"/>
                <a:gd name="T54" fmla="*/ 345 h 3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345">
                  <a:moveTo>
                    <a:pt x="51" y="0"/>
                  </a:moveTo>
                  <a:lnTo>
                    <a:pt x="13" y="7"/>
                  </a:lnTo>
                  <a:lnTo>
                    <a:pt x="0" y="39"/>
                  </a:lnTo>
                  <a:lnTo>
                    <a:pt x="3" y="65"/>
                  </a:lnTo>
                  <a:lnTo>
                    <a:pt x="26" y="101"/>
                  </a:lnTo>
                  <a:lnTo>
                    <a:pt x="57" y="112"/>
                  </a:lnTo>
                  <a:lnTo>
                    <a:pt x="116" y="149"/>
                  </a:lnTo>
                  <a:lnTo>
                    <a:pt x="172" y="195"/>
                  </a:lnTo>
                  <a:lnTo>
                    <a:pt x="212" y="259"/>
                  </a:lnTo>
                  <a:lnTo>
                    <a:pt x="257" y="325"/>
                  </a:lnTo>
                  <a:lnTo>
                    <a:pt x="270" y="345"/>
                  </a:lnTo>
                  <a:lnTo>
                    <a:pt x="257" y="267"/>
                  </a:lnTo>
                  <a:lnTo>
                    <a:pt x="247" y="198"/>
                  </a:lnTo>
                  <a:lnTo>
                    <a:pt x="225" y="140"/>
                  </a:lnTo>
                  <a:lnTo>
                    <a:pt x="188" y="86"/>
                  </a:lnTo>
                  <a:lnTo>
                    <a:pt x="90" y="10"/>
                  </a:lnTo>
                  <a:lnTo>
                    <a:pt x="51" y="0"/>
                  </a:lnTo>
                  <a:close/>
                </a:path>
              </a:pathLst>
            </a:custGeom>
            <a:solidFill>
              <a:srgbClr val="C0C0C0"/>
            </a:solidFill>
            <a:ln w="9525">
              <a:noFill/>
              <a:round/>
              <a:headEnd/>
              <a:tailEnd/>
            </a:ln>
          </p:spPr>
          <p:txBody>
            <a:bodyPr/>
            <a:lstStyle/>
            <a:p>
              <a:endParaRPr lang="zh-CN" altLang="en-US"/>
            </a:p>
          </p:txBody>
        </p:sp>
        <p:sp>
          <p:nvSpPr>
            <p:cNvPr id="13472" name="Freeform 299"/>
            <p:cNvSpPr>
              <a:spLocks/>
            </p:cNvSpPr>
            <p:nvPr/>
          </p:nvSpPr>
          <p:spPr bwMode="auto">
            <a:xfrm>
              <a:off x="5494" y="1785"/>
              <a:ext cx="48" cy="34"/>
            </a:xfrm>
            <a:custGeom>
              <a:avLst/>
              <a:gdLst>
                <a:gd name="T0" fmla="*/ 0 w 287"/>
                <a:gd name="T1" fmla="*/ 0 h 199"/>
                <a:gd name="T2" fmla="*/ 0 w 287"/>
                <a:gd name="T3" fmla="*/ 0 h 199"/>
                <a:gd name="T4" fmla="*/ 0 w 287"/>
                <a:gd name="T5" fmla="*/ 0 h 199"/>
                <a:gd name="T6" fmla="*/ 0 w 287"/>
                <a:gd name="T7" fmla="*/ 0 h 199"/>
                <a:gd name="T8" fmla="*/ 0 w 287"/>
                <a:gd name="T9" fmla="*/ 0 h 199"/>
                <a:gd name="T10" fmla="*/ 0 w 287"/>
                <a:gd name="T11" fmla="*/ 0 h 199"/>
                <a:gd name="T12" fmla="*/ 0 w 287"/>
                <a:gd name="T13" fmla="*/ 0 h 199"/>
                <a:gd name="T14" fmla="*/ 0 w 287"/>
                <a:gd name="T15" fmla="*/ 0 h 199"/>
                <a:gd name="T16" fmla="*/ 0 w 287"/>
                <a:gd name="T17" fmla="*/ 0 h 199"/>
                <a:gd name="T18" fmla="*/ 0 w 287"/>
                <a:gd name="T19" fmla="*/ 0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7"/>
                <a:gd name="T31" fmla="*/ 0 h 199"/>
                <a:gd name="T32" fmla="*/ 287 w 287"/>
                <a:gd name="T33" fmla="*/ 199 h 1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7" h="199">
                  <a:moveTo>
                    <a:pt x="0" y="199"/>
                  </a:moveTo>
                  <a:lnTo>
                    <a:pt x="49" y="156"/>
                  </a:lnTo>
                  <a:lnTo>
                    <a:pt x="130" y="125"/>
                  </a:lnTo>
                  <a:lnTo>
                    <a:pt x="185" y="111"/>
                  </a:lnTo>
                  <a:lnTo>
                    <a:pt x="287" y="0"/>
                  </a:lnTo>
                  <a:lnTo>
                    <a:pt x="211" y="44"/>
                  </a:lnTo>
                  <a:lnTo>
                    <a:pt x="142" y="74"/>
                  </a:lnTo>
                  <a:lnTo>
                    <a:pt x="93" y="99"/>
                  </a:lnTo>
                  <a:lnTo>
                    <a:pt x="68" y="125"/>
                  </a:lnTo>
                  <a:lnTo>
                    <a:pt x="0" y="199"/>
                  </a:lnTo>
                  <a:close/>
                </a:path>
              </a:pathLst>
            </a:custGeom>
            <a:solidFill>
              <a:srgbClr val="E0E0E0"/>
            </a:solidFill>
            <a:ln w="9525">
              <a:noFill/>
              <a:round/>
              <a:headEnd/>
              <a:tailEnd/>
            </a:ln>
          </p:spPr>
          <p:txBody>
            <a:bodyPr/>
            <a:lstStyle/>
            <a:p>
              <a:endParaRPr lang="zh-CN" altLang="en-US"/>
            </a:p>
          </p:txBody>
        </p:sp>
        <p:sp>
          <p:nvSpPr>
            <p:cNvPr id="13473" name="Freeform 300"/>
            <p:cNvSpPr>
              <a:spLocks/>
            </p:cNvSpPr>
            <p:nvPr/>
          </p:nvSpPr>
          <p:spPr bwMode="auto">
            <a:xfrm>
              <a:off x="5458" y="1846"/>
              <a:ext cx="27" cy="86"/>
            </a:xfrm>
            <a:custGeom>
              <a:avLst/>
              <a:gdLst>
                <a:gd name="T0" fmla="*/ 0 w 162"/>
                <a:gd name="T1" fmla="*/ 0 h 514"/>
                <a:gd name="T2" fmla="*/ 0 w 162"/>
                <a:gd name="T3" fmla="*/ 0 h 514"/>
                <a:gd name="T4" fmla="*/ 0 w 162"/>
                <a:gd name="T5" fmla="*/ 0 h 514"/>
                <a:gd name="T6" fmla="*/ 0 w 162"/>
                <a:gd name="T7" fmla="*/ 0 h 514"/>
                <a:gd name="T8" fmla="*/ 0 w 162"/>
                <a:gd name="T9" fmla="*/ 0 h 514"/>
                <a:gd name="T10" fmla="*/ 0 w 162"/>
                <a:gd name="T11" fmla="*/ 0 h 514"/>
                <a:gd name="T12" fmla="*/ 0 w 162"/>
                <a:gd name="T13" fmla="*/ 0 h 514"/>
                <a:gd name="T14" fmla="*/ 0 w 162"/>
                <a:gd name="T15" fmla="*/ 0 h 514"/>
                <a:gd name="T16" fmla="*/ 0 w 162"/>
                <a:gd name="T17" fmla="*/ 0 h 514"/>
                <a:gd name="T18" fmla="*/ 0 w 162"/>
                <a:gd name="T19" fmla="*/ 0 h 514"/>
                <a:gd name="T20" fmla="*/ 0 w 162"/>
                <a:gd name="T21" fmla="*/ 0 h 514"/>
                <a:gd name="T22" fmla="*/ 0 w 162"/>
                <a:gd name="T23" fmla="*/ 0 h 514"/>
                <a:gd name="T24" fmla="*/ 0 w 162"/>
                <a:gd name="T25" fmla="*/ 0 h 514"/>
                <a:gd name="T26" fmla="*/ 0 w 162"/>
                <a:gd name="T27" fmla="*/ 0 h 514"/>
                <a:gd name="T28" fmla="*/ 0 w 162"/>
                <a:gd name="T29" fmla="*/ 0 h 514"/>
                <a:gd name="T30" fmla="*/ 0 w 162"/>
                <a:gd name="T31" fmla="*/ 0 h 514"/>
                <a:gd name="T32" fmla="*/ 0 w 162"/>
                <a:gd name="T33" fmla="*/ 0 h 514"/>
                <a:gd name="T34" fmla="*/ 0 w 162"/>
                <a:gd name="T35" fmla="*/ 0 h 514"/>
                <a:gd name="T36" fmla="*/ 0 w 162"/>
                <a:gd name="T37" fmla="*/ 0 h 5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2"/>
                <a:gd name="T58" fmla="*/ 0 h 514"/>
                <a:gd name="T59" fmla="*/ 162 w 162"/>
                <a:gd name="T60" fmla="*/ 514 h 5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2" h="514">
                  <a:moveTo>
                    <a:pt x="0" y="514"/>
                  </a:moveTo>
                  <a:lnTo>
                    <a:pt x="81" y="514"/>
                  </a:lnTo>
                  <a:lnTo>
                    <a:pt x="106" y="508"/>
                  </a:lnTo>
                  <a:lnTo>
                    <a:pt x="106" y="489"/>
                  </a:lnTo>
                  <a:lnTo>
                    <a:pt x="124" y="470"/>
                  </a:lnTo>
                  <a:lnTo>
                    <a:pt x="150" y="451"/>
                  </a:lnTo>
                  <a:lnTo>
                    <a:pt x="137" y="433"/>
                  </a:lnTo>
                  <a:lnTo>
                    <a:pt x="137" y="407"/>
                  </a:lnTo>
                  <a:lnTo>
                    <a:pt x="156" y="376"/>
                  </a:lnTo>
                  <a:lnTo>
                    <a:pt x="156" y="344"/>
                  </a:lnTo>
                  <a:lnTo>
                    <a:pt x="144" y="306"/>
                  </a:lnTo>
                  <a:lnTo>
                    <a:pt x="144" y="224"/>
                  </a:lnTo>
                  <a:lnTo>
                    <a:pt x="162" y="150"/>
                  </a:lnTo>
                  <a:lnTo>
                    <a:pt x="156" y="94"/>
                  </a:lnTo>
                  <a:lnTo>
                    <a:pt x="156" y="0"/>
                  </a:lnTo>
                  <a:lnTo>
                    <a:pt x="106" y="142"/>
                  </a:lnTo>
                  <a:lnTo>
                    <a:pt x="62" y="275"/>
                  </a:lnTo>
                  <a:lnTo>
                    <a:pt x="32" y="419"/>
                  </a:lnTo>
                  <a:lnTo>
                    <a:pt x="0" y="514"/>
                  </a:lnTo>
                  <a:close/>
                </a:path>
              </a:pathLst>
            </a:custGeom>
            <a:solidFill>
              <a:srgbClr val="E0E0E0"/>
            </a:solidFill>
            <a:ln w="9525">
              <a:noFill/>
              <a:round/>
              <a:headEnd/>
              <a:tailEnd/>
            </a:ln>
          </p:spPr>
          <p:txBody>
            <a:bodyPr/>
            <a:lstStyle/>
            <a:p>
              <a:endParaRPr lang="zh-CN" altLang="en-US"/>
            </a:p>
          </p:txBody>
        </p:sp>
        <p:sp>
          <p:nvSpPr>
            <p:cNvPr id="13474" name="Freeform 301"/>
            <p:cNvSpPr>
              <a:spLocks/>
            </p:cNvSpPr>
            <p:nvPr/>
          </p:nvSpPr>
          <p:spPr bwMode="auto">
            <a:xfrm>
              <a:off x="5498" y="1939"/>
              <a:ext cx="48" cy="16"/>
            </a:xfrm>
            <a:custGeom>
              <a:avLst/>
              <a:gdLst>
                <a:gd name="T0" fmla="*/ 0 w 289"/>
                <a:gd name="T1" fmla="*/ 0 h 97"/>
                <a:gd name="T2" fmla="*/ 0 w 289"/>
                <a:gd name="T3" fmla="*/ 0 h 97"/>
                <a:gd name="T4" fmla="*/ 0 w 289"/>
                <a:gd name="T5" fmla="*/ 0 h 97"/>
                <a:gd name="T6" fmla="*/ 0 w 289"/>
                <a:gd name="T7" fmla="*/ 0 h 97"/>
                <a:gd name="T8" fmla="*/ 0 w 289"/>
                <a:gd name="T9" fmla="*/ 0 h 97"/>
                <a:gd name="T10" fmla="*/ 0 w 289"/>
                <a:gd name="T11" fmla="*/ 0 h 97"/>
                <a:gd name="T12" fmla="*/ 0 w 289"/>
                <a:gd name="T13" fmla="*/ 0 h 97"/>
                <a:gd name="T14" fmla="*/ 0 w 289"/>
                <a:gd name="T15" fmla="*/ 0 h 97"/>
                <a:gd name="T16" fmla="*/ 0 w 289"/>
                <a:gd name="T17" fmla="*/ 0 h 97"/>
                <a:gd name="T18" fmla="*/ 0 w 289"/>
                <a:gd name="T19" fmla="*/ 0 h 97"/>
                <a:gd name="T20" fmla="*/ 0 w 289"/>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97"/>
                <a:gd name="T35" fmla="*/ 289 w 289"/>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97">
                  <a:moveTo>
                    <a:pt x="232" y="47"/>
                  </a:moveTo>
                  <a:lnTo>
                    <a:pt x="168" y="19"/>
                  </a:lnTo>
                  <a:lnTo>
                    <a:pt x="110" y="4"/>
                  </a:lnTo>
                  <a:lnTo>
                    <a:pt x="32" y="0"/>
                  </a:lnTo>
                  <a:lnTo>
                    <a:pt x="0" y="6"/>
                  </a:lnTo>
                  <a:lnTo>
                    <a:pt x="15" y="37"/>
                  </a:lnTo>
                  <a:lnTo>
                    <a:pt x="45" y="61"/>
                  </a:lnTo>
                  <a:lnTo>
                    <a:pt x="113" y="79"/>
                  </a:lnTo>
                  <a:lnTo>
                    <a:pt x="219" y="97"/>
                  </a:lnTo>
                  <a:lnTo>
                    <a:pt x="289" y="91"/>
                  </a:lnTo>
                  <a:lnTo>
                    <a:pt x="232" y="47"/>
                  </a:lnTo>
                  <a:close/>
                </a:path>
              </a:pathLst>
            </a:custGeom>
            <a:solidFill>
              <a:srgbClr val="C0C0C0"/>
            </a:solidFill>
            <a:ln w="9525">
              <a:noFill/>
              <a:round/>
              <a:headEnd/>
              <a:tailEnd/>
            </a:ln>
          </p:spPr>
          <p:txBody>
            <a:bodyPr/>
            <a:lstStyle/>
            <a:p>
              <a:endParaRPr lang="zh-CN" altLang="en-US"/>
            </a:p>
          </p:txBody>
        </p:sp>
        <p:sp>
          <p:nvSpPr>
            <p:cNvPr id="13475" name="Freeform 302"/>
            <p:cNvSpPr>
              <a:spLocks/>
            </p:cNvSpPr>
            <p:nvPr/>
          </p:nvSpPr>
          <p:spPr bwMode="auto">
            <a:xfrm>
              <a:off x="5458" y="1947"/>
              <a:ext cx="30" cy="36"/>
            </a:xfrm>
            <a:custGeom>
              <a:avLst/>
              <a:gdLst>
                <a:gd name="T0" fmla="*/ 0 w 176"/>
                <a:gd name="T1" fmla="*/ 0 h 216"/>
                <a:gd name="T2" fmla="*/ 0 w 176"/>
                <a:gd name="T3" fmla="*/ 0 h 216"/>
                <a:gd name="T4" fmla="*/ 0 w 176"/>
                <a:gd name="T5" fmla="*/ 0 h 216"/>
                <a:gd name="T6" fmla="*/ 0 w 176"/>
                <a:gd name="T7" fmla="*/ 0 h 216"/>
                <a:gd name="T8" fmla="*/ 0 w 176"/>
                <a:gd name="T9" fmla="*/ 0 h 216"/>
                <a:gd name="T10" fmla="*/ 0 w 176"/>
                <a:gd name="T11" fmla="*/ 0 h 216"/>
                <a:gd name="T12" fmla="*/ 0 w 176"/>
                <a:gd name="T13" fmla="*/ 0 h 216"/>
                <a:gd name="T14" fmla="*/ 0 w 176"/>
                <a:gd name="T15" fmla="*/ 0 h 216"/>
                <a:gd name="T16" fmla="*/ 0 w 176"/>
                <a:gd name="T17" fmla="*/ 0 h 216"/>
                <a:gd name="T18" fmla="*/ 0 w 176"/>
                <a:gd name="T19" fmla="*/ 0 h 216"/>
                <a:gd name="T20" fmla="*/ 0 w 176"/>
                <a:gd name="T21" fmla="*/ 0 h 216"/>
                <a:gd name="T22" fmla="*/ 0 w 176"/>
                <a:gd name="T23" fmla="*/ 0 h 216"/>
                <a:gd name="T24" fmla="*/ 0 w 176"/>
                <a:gd name="T25" fmla="*/ 0 h 2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6"/>
                <a:gd name="T40" fmla="*/ 0 h 216"/>
                <a:gd name="T41" fmla="*/ 176 w 176"/>
                <a:gd name="T42" fmla="*/ 216 h 2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6" h="216">
                  <a:moveTo>
                    <a:pt x="81" y="59"/>
                  </a:moveTo>
                  <a:lnTo>
                    <a:pt x="59" y="14"/>
                  </a:lnTo>
                  <a:lnTo>
                    <a:pt x="26" y="0"/>
                  </a:lnTo>
                  <a:lnTo>
                    <a:pt x="3" y="11"/>
                  </a:lnTo>
                  <a:lnTo>
                    <a:pt x="0" y="35"/>
                  </a:lnTo>
                  <a:lnTo>
                    <a:pt x="15" y="76"/>
                  </a:lnTo>
                  <a:lnTo>
                    <a:pt x="40" y="115"/>
                  </a:lnTo>
                  <a:lnTo>
                    <a:pt x="71" y="150"/>
                  </a:lnTo>
                  <a:lnTo>
                    <a:pt x="113" y="185"/>
                  </a:lnTo>
                  <a:lnTo>
                    <a:pt x="176" y="216"/>
                  </a:lnTo>
                  <a:lnTo>
                    <a:pt x="119" y="153"/>
                  </a:lnTo>
                  <a:lnTo>
                    <a:pt x="100" y="108"/>
                  </a:lnTo>
                  <a:lnTo>
                    <a:pt x="81" y="59"/>
                  </a:lnTo>
                  <a:close/>
                </a:path>
              </a:pathLst>
            </a:custGeom>
            <a:solidFill>
              <a:srgbClr val="C0C0C0"/>
            </a:solidFill>
            <a:ln w="9525">
              <a:noFill/>
              <a:round/>
              <a:headEnd/>
              <a:tailEnd/>
            </a:ln>
          </p:spPr>
          <p:txBody>
            <a:bodyPr/>
            <a:lstStyle/>
            <a:p>
              <a:endParaRPr lang="zh-CN" altLang="en-US"/>
            </a:p>
          </p:txBody>
        </p:sp>
        <p:sp>
          <p:nvSpPr>
            <p:cNvPr id="13476" name="Freeform 303"/>
            <p:cNvSpPr>
              <a:spLocks/>
            </p:cNvSpPr>
            <p:nvPr/>
          </p:nvSpPr>
          <p:spPr bwMode="auto">
            <a:xfrm>
              <a:off x="5506" y="1757"/>
              <a:ext cx="70" cy="44"/>
            </a:xfrm>
            <a:custGeom>
              <a:avLst/>
              <a:gdLst>
                <a:gd name="T0" fmla="*/ 0 w 418"/>
                <a:gd name="T1" fmla="*/ 0 h 260"/>
                <a:gd name="T2" fmla="*/ 0 w 418"/>
                <a:gd name="T3" fmla="*/ 0 h 260"/>
                <a:gd name="T4" fmla="*/ 0 w 418"/>
                <a:gd name="T5" fmla="*/ 0 h 260"/>
                <a:gd name="T6" fmla="*/ 0 w 418"/>
                <a:gd name="T7" fmla="*/ 0 h 260"/>
                <a:gd name="T8" fmla="*/ 0 w 418"/>
                <a:gd name="T9" fmla="*/ 0 h 260"/>
                <a:gd name="T10" fmla="*/ 0 w 418"/>
                <a:gd name="T11" fmla="*/ 0 h 260"/>
                <a:gd name="T12" fmla="*/ 0 w 418"/>
                <a:gd name="T13" fmla="*/ 0 h 260"/>
                <a:gd name="T14" fmla="*/ 0 w 418"/>
                <a:gd name="T15" fmla="*/ 0 h 260"/>
                <a:gd name="T16" fmla="*/ 0 w 418"/>
                <a:gd name="T17" fmla="*/ 0 h 260"/>
                <a:gd name="T18" fmla="*/ 0 w 418"/>
                <a:gd name="T19" fmla="*/ 0 h 260"/>
                <a:gd name="T20" fmla="*/ 0 w 418"/>
                <a:gd name="T21" fmla="*/ 0 h 260"/>
                <a:gd name="T22" fmla="*/ 0 w 418"/>
                <a:gd name="T23" fmla="*/ 0 h 2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8"/>
                <a:gd name="T37" fmla="*/ 0 h 260"/>
                <a:gd name="T38" fmla="*/ 418 w 418"/>
                <a:gd name="T39" fmla="*/ 260 h 2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8" h="260">
                  <a:moveTo>
                    <a:pt x="0" y="260"/>
                  </a:moveTo>
                  <a:lnTo>
                    <a:pt x="13" y="153"/>
                  </a:lnTo>
                  <a:lnTo>
                    <a:pt x="101" y="116"/>
                  </a:lnTo>
                  <a:lnTo>
                    <a:pt x="220" y="69"/>
                  </a:lnTo>
                  <a:lnTo>
                    <a:pt x="304" y="35"/>
                  </a:lnTo>
                  <a:lnTo>
                    <a:pt x="386" y="0"/>
                  </a:lnTo>
                  <a:lnTo>
                    <a:pt x="418" y="76"/>
                  </a:lnTo>
                  <a:lnTo>
                    <a:pt x="341" y="119"/>
                  </a:lnTo>
                  <a:lnTo>
                    <a:pt x="252" y="150"/>
                  </a:lnTo>
                  <a:lnTo>
                    <a:pt x="182" y="170"/>
                  </a:lnTo>
                  <a:lnTo>
                    <a:pt x="98" y="216"/>
                  </a:lnTo>
                  <a:lnTo>
                    <a:pt x="0" y="260"/>
                  </a:lnTo>
                  <a:close/>
                </a:path>
              </a:pathLst>
            </a:custGeom>
            <a:solidFill>
              <a:srgbClr val="E0E0E0"/>
            </a:solidFill>
            <a:ln w="9525">
              <a:noFill/>
              <a:round/>
              <a:headEnd/>
              <a:tailEnd/>
            </a:ln>
          </p:spPr>
          <p:txBody>
            <a:bodyPr/>
            <a:lstStyle/>
            <a:p>
              <a:endParaRPr lang="zh-CN" altLang="en-US"/>
            </a:p>
          </p:txBody>
        </p:sp>
      </p:grpSp>
      <p:grpSp>
        <p:nvGrpSpPr>
          <p:cNvPr id="13375" name="Group 304"/>
          <p:cNvGrpSpPr>
            <a:grpSpLocks/>
          </p:cNvGrpSpPr>
          <p:nvPr/>
        </p:nvGrpSpPr>
        <p:grpSpPr bwMode="auto">
          <a:xfrm>
            <a:off x="8748713" y="4152900"/>
            <a:ext cx="228600" cy="307975"/>
            <a:chOff x="5511" y="1960"/>
            <a:chExt cx="144" cy="194"/>
          </a:xfrm>
        </p:grpSpPr>
        <p:sp>
          <p:nvSpPr>
            <p:cNvPr id="13461" name="Freeform 305"/>
            <p:cNvSpPr>
              <a:spLocks/>
            </p:cNvSpPr>
            <p:nvPr/>
          </p:nvSpPr>
          <p:spPr bwMode="auto">
            <a:xfrm>
              <a:off x="5511" y="1960"/>
              <a:ext cx="144" cy="194"/>
            </a:xfrm>
            <a:custGeom>
              <a:avLst/>
              <a:gdLst>
                <a:gd name="T0" fmla="*/ 0 w 863"/>
                <a:gd name="T1" fmla="*/ 0 h 1164"/>
                <a:gd name="T2" fmla="*/ 1 w 863"/>
                <a:gd name="T3" fmla="*/ 0 h 1164"/>
                <a:gd name="T4" fmla="*/ 1 w 863"/>
                <a:gd name="T5" fmla="*/ 0 h 1164"/>
                <a:gd name="T6" fmla="*/ 1 w 863"/>
                <a:gd name="T7" fmla="*/ 0 h 1164"/>
                <a:gd name="T8" fmla="*/ 1 w 863"/>
                <a:gd name="T9" fmla="*/ 0 h 1164"/>
                <a:gd name="T10" fmla="*/ 1 w 863"/>
                <a:gd name="T11" fmla="*/ 0 h 1164"/>
                <a:gd name="T12" fmla="*/ 1 w 863"/>
                <a:gd name="T13" fmla="*/ 0 h 1164"/>
                <a:gd name="T14" fmla="*/ 1 w 863"/>
                <a:gd name="T15" fmla="*/ 0 h 1164"/>
                <a:gd name="T16" fmla="*/ 1 w 863"/>
                <a:gd name="T17" fmla="*/ 1 h 1164"/>
                <a:gd name="T18" fmla="*/ 1 w 863"/>
                <a:gd name="T19" fmla="*/ 1 h 1164"/>
                <a:gd name="T20" fmla="*/ 1 w 863"/>
                <a:gd name="T21" fmla="*/ 1 h 1164"/>
                <a:gd name="T22" fmla="*/ 0 w 863"/>
                <a:gd name="T23" fmla="*/ 1 h 1164"/>
                <a:gd name="T24" fmla="*/ 0 w 863"/>
                <a:gd name="T25" fmla="*/ 1 h 1164"/>
                <a:gd name="T26" fmla="*/ 0 w 863"/>
                <a:gd name="T27" fmla="*/ 1 h 1164"/>
                <a:gd name="T28" fmla="*/ 0 w 863"/>
                <a:gd name="T29" fmla="*/ 1 h 1164"/>
                <a:gd name="T30" fmla="*/ 0 w 863"/>
                <a:gd name="T31" fmla="*/ 1 h 1164"/>
                <a:gd name="T32" fmla="*/ 0 w 863"/>
                <a:gd name="T33" fmla="*/ 1 h 1164"/>
                <a:gd name="T34" fmla="*/ 0 w 863"/>
                <a:gd name="T35" fmla="*/ 0 h 1164"/>
                <a:gd name="T36" fmla="*/ 0 w 863"/>
                <a:gd name="T37" fmla="*/ 0 h 1164"/>
                <a:gd name="T38" fmla="*/ 0 w 863"/>
                <a:gd name="T39" fmla="*/ 0 h 1164"/>
                <a:gd name="T40" fmla="*/ 0 w 863"/>
                <a:gd name="T41" fmla="*/ 0 h 1164"/>
                <a:gd name="T42" fmla="*/ 0 w 863"/>
                <a:gd name="T43" fmla="*/ 0 h 1164"/>
                <a:gd name="T44" fmla="*/ 0 w 863"/>
                <a:gd name="T45" fmla="*/ 0 h 1164"/>
                <a:gd name="T46" fmla="*/ 0 w 863"/>
                <a:gd name="T47" fmla="*/ 0 h 116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3"/>
                <a:gd name="T73" fmla="*/ 0 h 1164"/>
                <a:gd name="T74" fmla="*/ 863 w 863"/>
                <a:gd name="T75" fmla="*/ 1164 h 116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3" h="1164">
                  <a:moveTo>
                    <a:pt x="385" y="172"/>
                  </a:moveTo>
                  <a:lnTo>
                    <a:pt x="543" y="158"/>
                  </a:lnTo>
                  <a:lnTo>
                    <a:pt x="637" y="133"/>
                  </a:lnTo>
                  <a:lnTo>
                    <a:pt x="667" y="90"/>
                  </a:lnTo>
                  <a:lnTo>
                    <a:pt x="667" y="52"/>
                  </a:lnTo>
                  <a:lnTo>
                    <a:pt x="694" y="20"/>
                  </a:lnTo>
                  <a:lnTo>
                    <a:pt x="782" y="0"/>
                  </a:lnTo>
                  <a:lnTo>
                    <a:pt x="863" y="7"/>
                  </a:lnTo>
                  <a:lnTo>
                    <a:pt x="763" y="907"/>
                  </a:lnTo>
                  <a:lnTo>
                    <a:pt x="694" y="990"/>
                  </a:lnTo>
                  <a:lnTo>
                    <a:pt x="605" y="1071"/>
                  </a:lnTo>
                  <a:lnTo>
                    <a:pt x="481" y="1134"/>
                  </a:lnTo>
                  <a:lnTo>
                    <a:pt x="334" y="1153"/>
                  </a:lnTo>
                  <a:lnTo>
                    <a:pt x="138" y="1164"/>
                  </a:lnTo>
                  <a:lnTo>
                    <a:pt x="25" y="1147"/>
                  </a:lnTo>
                  <a:lnTo>
                    <a:pt x="0" y="1083"/>
                  </a:lnTo>
                  <a:lnTo>
                    <a:pt x="13" y="1001"/>
                  </a:lnTo>
                  <a:lnTo>
                    <a:pt x="95" y="750"/>
                  </a:lnTo>
                  <a:lnTo>
                    <a:pt x="163" y="499"/>
                  </a:lnTo>
                  <a:lnTo>
                    <a:pt x="195" y="310"/>
                  </a:lnTo>
                  <a:lnTo>
                    <a:pt x="195" y="259"/>
                  </a:lnTo>
                  <a:lnTo>
                    <a:pt x="239" y="190"/>
                  </a:lnTo>
                  <a:lnTo>
                    <a:pt x="291" y="172"/>
                  </a:lnTo>
                  <a:lnTo>
                    <a:pt x="385" y="172"/>
                  </a:lnTo>
                  <a:close/>
                </a:path>
              </a:pathLst>
            </a:custGeom>
            <a:solidFill>
              <a:srgbClr val="404040"/>
            </a:solidFill>
            <a:ln w="1588">
              <a:solidFill>
                <a:srgbClr val="000000"/>
              </a:solidFill>
              <a:round/>
              <a:headEnd/>
              <a:tailEnd/>
            </a:ln>
          </p:spPr>
          <p:txBody>
            <a:bodyPr/>
            <a:lstStyle/>
            <a:p>
              <a:endParaRPr lang="zh-CN" altLang="en-US"/>
            </a:p>
          </p:txBody>
        </p:sp>
        <p:sp>
          <p:nvSpPr>
            <p:cNvPr id="13462" name="Freeform 306"/>
            <p:cNvSpPr>
              <a:spLocks/>
            </p:cNvSpPr>
            <p:nvPr/>
          </p:nvSpPr>
          <p:spPr bwMode="auto">
            <a:xfrm>
              <a:off x="5528" y="1970"/>
              <a:ext cx="124" cy="177"/>
            </a:xfrm>
            <a:custGeom>
              <a:avLst/>
              <a:gdLst>
                <a:gd name="T0" fmla="*/ 0 w 743"/>
                <a:gd name="T1" fmla="*/ 0 h 1068"/>
                <a:gd name="T2" fmla="*/ 0 w 743"/>
                <a:gd name="T3" fmla="*/ 0 h 1068"/>
                <a:gd name="T4" fmla="*/ 1 w 743"/>
                <a:gd name="T5" fmla="*/ 0 h 1068"/>
                <a:gd name="T6" fmla="*/ 1 w 743"/>
                <a:gd name="T7" fmla="*/ 0 h 1068"/>
                <a:gd name="T8" fmla="*/ 1 w 743"/>
                <a:gd name="T9" fmla="*/ 0 h 1068"/>
                <a:gd name="T10" fmla="*/ 1 w 743"/>
                <a:gd name="T11" fmla="*/ 0 h 1068"/>
                <a:gd name="T12" fmla="*/ 1 w 743"/>
                <a:gd name="T13" fmla="*/ 1 h 1068"/>
                <a:gd name="T14" fmla="*/ 1 w 743"/>
                <a:gd name="T15" fmla="*/ 1 h 1068"/>
                <a:gd name="T16" fmla="*/ 0 w 743"/>
                <a:gd name="T17" fmla="*/ 1 h 1068"/>
                <a:gd name="T18" fmla="*/ 0 w 743"/>
                <a:gd name="T19" fmla="*/ 1 h 1068"/>
                <a:gd name="T20" fmla="*/ 0 w 743"/>
                <a:gd name="T21" fmla="*/ 1 h 1068"/>
                <a:gd name="T22" fmla="*/ 0 w 743"/>
                <a:gd name="T23" fmla="*/ 1 h 1068"/>
                <a:gd name="T24" fmla="*/ 0 w 743"/>
                <a:gd name="T25" fmla="*/ 1 h 1068"/>
                <a:gd name="T26" fmla="*/ 0 w 743"/>
                <a:gd name="T27" fmla="*/ 1 h 1068"/>
                <a:gd name="T28" fmla="*/ 0 w 743"/>
                <a:gd name="T29" fmla="*/ 1 h 1068"/>
                <a:gd name="T30" fmla="*/ 0 w 743"/>
                <a:gd name="T31" fmla="*/ 1 h 1068"/>
                <a:gd name="T32" fmla="*/ 0 w 743"/>
                <a:gd name="T33" fmla="*/ 1 h 1068"/>
                <a:gd name="T34" fmla="*/ 0 w 743"/>
                <a:gd name="T35" fmla="*/ 1 h 1068"/>
                <a:gd name="T36" fmla="*/ 0 w 743"/>
                <a:gd name="T37" fmla="*/ 0 h 1068"/>
                <a:gd name="T38" fmla="*/ 0 w 743"/>
                <a:gd name="T39" fmla="*/ 0 h 1068"/>
                <a:gd name="T40" fmla="*/ 0 w 743"/>
                <a:gd name="T41" fmla="*/ 0 h 10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43"/>
                <a:gd name="T64" fmla="*/ 0 h 1068"/>
                <a:gd name="T65" fmla="*/ 743 w 743"/>
                <a:gd name="T66" fmla="*/ 1068 h 10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43" h="1068">
                  <a:moveTo>
                    <a:pt x="257" y="214"/>
                  </a:moveTo>
                  <a:lnTo>
                    <a:pt x="397" y="207"/>
                  </a:lnTo>
                  <a:lnTo>
                    <a:pt x="542" y="182"/>
                  </a:lnTo>
                  <a:lnTo>
                    <a:pt x="628" y="138"/>
                  </a:lnTo>
                  <a:lnTo>
                    <a:pt x="679" y="100"/>
                  </a:lnTo>
                  <a:lnTo>
                    <a:pt x="743" y="0"/>
                  </a:lnTo>
                  <a:lnTo>
                    <a:pt x="648" y="822"/>
                  </a:lnTo>
                  <a:lnTo>
                    <a:pt x="585" y="898"/>
                  </a:lnTo>
                  <a:lnTo>
                    <a:pt x="516" y="967"/>
                  </a:lnTo>
                  <a:lnTo>
                    <a:pt x="428" y="1016"/>
                  </a:lnTo>
                  <a:lnTo>
                    <a:pt x="353" y="1042"/>
                  </a:lnTo>
                  <a:lnTo>
                    <a:pt x="257" y="1055"/>
                  </a:lnTo>
                  <a:lnTo>
                    <a:pt x="170" y="1068"/>
                  </a:lnTo>
                  <a:lnTo>
                    <a:pt x="69" y="1068"/>
                  </a:lnTo>
                  <a:lnTo>
                    <a:pt x="24" y="1055"/>
                  </a:lnTo>
                  <a:lnTo>
                    <a:pt x="0" y="1016"/>
                  </a:lnTo>
                  <a:lnTo>
                    <a:pt x="11" y="956"/>
                  </a:lnTo>
                  <a:lnTo>
                    <a:pt x="75" y="809"/>
                  </a:lnTo>
                  <a:lnTo>
                    <a:pt x="184" y="321"/>
                  </a:lnTo>
                  <a:lnTo>
                    <a:pt x="201" y="252"/>
                  </a:lnTo>
                  <a:lnTo>
                    <a:pt x="257" y="214"/>
                  </a:lnTo>
                  <a:close/>
                </a:path>
              </a:pathLst>
            </a:custGeom>
            <a:solidFill>
              <a:srgbClr val="606060"/>
            </a:solidFill>
            <a:ln w="9525">
              <a:noFill/>
              <a:round/>
              <a:headEnd/>
              <a:tailEnd/>
            </a:ln>
          </p:spPr>
          <p:txBody>
            <a:bodyPr/>
            <a:lstStyle/>
            <a:p>
              <a:endParaRPr lang="zh-CN" altLang="en-US"/>
            </a:p>
          </p:txBody>
        </p:sp>
      </p:grpSp>
      <p:sp>
        <p:nvSpPr>
          <p:cNvPr id="13376" name="Oval 307"/>
          <p:cNvSpPr>
            <a:spLocks noChangeArrowheads="1"/>
          </p:cNvSpPr>
          <p:nvPr/>
        </p:nvSpPr>
        <p:spPr bwMode="auto">
          <a:xfrm>
            <a:off x="8007350" y="3903663"/>
            <a:ext cx="298450" cy="161925"/>
          </a:xfrm>
          <a:prstGeom prst="ellipse">
            <a:avLst/>
          </a:prstGeom>
          <a:solidFill>
            <a:schemeClr val="bg1"/>
          </a:solidFill>
          <a:ln w="9525">
            <a:solidFill>
              <a:schemeClr val="tx1"/>
            </a:solidFill>
            <a:round/>
            <a:headEnd/>
            <a:tailEnd/>
          </a:ln>
        </p:spPr>
        <p:txBody>
          <a:bodyPr wrap="none" anchor="ctr"/>
          <a:lstStyle/>
          <a:p>
            <a:endParaRPr lang="zh-CN" altLang="en-US"/>
          </a:p>
        </p:txBody>
      </p:sp>
      <p:sp>
        <p:nvSpPr>
          <p:cNvPr id="137524" name="Oval 308"/>
          <p:cNvSpPr>
            <a:spLocks noChangeArrowheads="1"/>
          </p:cNvSpPr>
          <p:nvPr/>
        </p:nvSpPr>
        <p:spPr bwMode="auto">
          <a:xfrm>
            <a:off x="1752600" y="3632200"/>
            <a:ext cx="1296988" cy="1296988"/>
          </a:xfrm>
          <a:prstGeom prst="ellipse">
            <a:avLst/>
          </a:prstGeom>
          <a:solidFill>
            <a:srgbClr val="66FF66"/>
          </a:solidFill>
          <a:ln w="19050">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grpSp>
        <p:nvGrpSpPr>
          <p:cNvPr id="13378" name="Group 309"/>
          <p:cNvGrpSpPr>
            <a:grpSpLocks/>
          </p:cNvGrpSpPr>
          <p:nvPr/>
        </p:nvGrpSpPr>
        <p:grpSpPr bwMode="auto">
          <a:xfrm>
            <a:off x="2135188" y="3741738"/>
            <a:ext cx="457200" cy="457200"/>
            <a:chOff x="2351" y="2975"/>
            <a:chExt cx="481" cy="433"/>
          </a:xfrm>
        </p:grpSpPr>
        <p:sp>
          <p:nvSpPr>
            <p:cNvPr id="137526" name="Rectangle 310"/>
            <p:cNvSpPr>
              <a:spLocks noChangeArrowheads="1"/>
            </p:cNvSpPr>
            <p:nvPr/>
          </p:nvSpPr>
          <p:spPr bwMode="auto">
            <a:xfrm rot="-5400000">
              <a:off x="2377" y="2953"/>
              <a:ext cx="431" cy="479"/>
            </a:xfrm>
            <a:prstGeom prst="rect">
              <a:avLst/>
            </a:prstGeom>
            <a:solidFill>
              <a:srgbClr val="CCECFF"/>
            </a:solidFill>
            <a:ln w="19050">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3453" name="Line 311"/>
            <p:cNvSpPr>
              <a:spLocks noChangeShapeType="1"/>
            </p:cNvSpPr>
            <p:nvPr/>
          </p:nvSpPr>
          <p:spPr bwMode="auto">
            <a:xfrm rot="10800000">
              <a:off x="2351" y="3321"/>
              <a:ext cx="480" cy="0"/>
            </a:xfrm>
            <a:prstGeom prst="line">
              <a:avLst/>
            </a:prstGeom>
            <a:noFill/>
            <a:ln w="9525">
              <a:solidFill>
                <a:schemeClr val="tx1"/>
              </a:solidFill>
              <a:round/>
              <a:headEnd/>
              <a:tailEnd/>
            </a:ln>
          </p:spPr>
          <p:txBody>
            <a:bodyPr wrap="none" anchor="ctr"/>
            <a:lstStyle/>
            <a:p>
              <a:endParaRPr lang="zh-CN" altLang="en-US"/>
            </a:p>
          </p:txBody>
        </p:sp>
        <p:sp>
          <p:nvSpPr>
            <p:cNvPr id="13454" name="Line 312"/>
            <p:cNvSpPr>
              <a:spLocks noChangeShapeType="1"/>
            </p:cNvSpPr>
            <p:nvPr/>
          </p:nvSpPr>
          <p:spPr bwMode="auto">
            <a:xfrm rot="10800000">
              <a:off x="2351" y="3234"/>
              <a:ext cx="480" cy="0"/>
            </a:xfrm>
            <a:prstGeom prst="line">
              <a:avLst/>
            </a:prstGeom>
            <a:noFill/>
            <a:ln w="9525">
              <a:solidFill>
                <a:schemeClr val="tx1"/>
              </a:solidFill>
              <a:round/>
              <a:headEnd/>
              <a:tailEnd/>
            </a:ln>
          </p:spPr>
          <p:txBody>
            <a:bodyPr wrap="none" anchor="ctr"/>
            <a:lstStyle/>
            <a:p>
              <a:endParaRPr lang="zh-CN" altLang="en-US"/>
            </a:p>
          </p:txBody>
        </p:sp>
        <p:sp>
          <p:nvSpPr>
            <p:cNvPr id="13455" name="Line 313"/>
            <p:cNvSpPr>
              <a:spLocks noChangeShapeType="1"/>
            </p:cNvSpPr>
            <p:nvPr/>
          </p:nvSpPr>
          <p:spPr bwMode="auto">
            <a:xfrm rot="10800000">
              <a:off x="2351" y="3148"/>
              <a:ext cx="480" cy="0"/>
            </a:xfrm>
            <a:prstGeom prst="line">
              <a:avLst/>
            </a:prstGeom>
            <a:noFill/>
            <a:ln w="9525">
              <a:solidFill>
                <a:schemeClr val="tx1"/>
              </a:solidFill>
              <a:round/>
              <a:headEnd/>
              <a:tailEnd/>
            </a:ln>
          </p:spPr>
          <p:txBody>
            <a:bodyPr wrap="none" anchor="ctr"/>
            <a:lstStyle/>
            <a:p>
              <a:endParaRPr lang="zh-CN" altLang="en-US"/>
            </a:p>
          </p:txBody>
        </p:sp>
        <p:sp>
          <p:nvSpPr>
            <p:cNvPr id="13456" name="Line 314"/>
            <p:cNvSpPr>
              <a:spLocks noChangeShapeType="1"/>
            </p:cNvSpPr>
            <p:nvPr/>
          </p:nvSpPr>
          <p:spPr bwMode="auto">
            <a:xfrm rot="10800000">
              <a:off x="2351" y="3061"/>
              <a:ext cx="480" cy="0"/>
            </a:xfrm>
            <a:prstGeom prst="line">
              <a:avLst/>
            </a:prstGeom>
            <a:noFill/>
            <a:ln w="9525">
              <a:solidFill>
                <a:schemeClr val="tx1"/>
              </a:solidFill>
              <a:round/>
              <a:headEnd/>
              <a:tailEnd/>
            </a:ln>
          </p:spPr>
          <p:txBody>
            <a:bodyPr wrap="none" anchor="ctr"/>
            <a:lstStyle/>
            <a:p>
              <a:endParaRPr lang="zh-CN" altLang="en-US"/>
            </a:p>
          </p:txBody>
        </p:sp>
        <p:sp>
          <p:nvSpPr>
            <p:cNvPr id="13457" name="Line 315"/>
            <p:cNvSpPr>
              <a:spLocks noChangeShapeType="1"/>
            </p:cNvSpPr>
            <p:nvPr/>
          </p:nvSpPr>
          <p:spPr bwMode="auto">
            <a:xfrm rot="5400000">
              <a:off x="2519" y="3191"/>
              <a:ext cx="432" cy="0"/>
            </a:xfrm>
            <a:prstGeom prst="line">
              <a:avLst/>
            </a:prstGeom>
            <a:noFill/>
            <a:ln w="9525">
              <a:solidFill>
                <a:schemeClr val="tx1"/>
              </a:solidFill>
              <a:round/>
              <a:headEnd/>
              <a:tailEnd/>
            </a:ln>
          </p:spPr>
          <p:txBody>
            <a:bodyPr wrap="none" anchor="ctr"/>
            <a:lstStyle/>
            <a:p>
              <a:endParaRPr lang="zh-CN" altLang="en-US"/>
            </a:p>
          </p:txBody>
        </p:sp>
        <p:sp>
          <p:nvSpPr>
            <p:cNvPr id="13458" name="Line 316"/>
            <p:cNvSpPr>
              <a:spLocks noChangeShapeType="1"/>
            </p:cNvSpPr>
            <p:nvPr/>
          </p:nvSpPr>
          <p:spPr bwMode="auto">
            <a:xfrm rot="5400000">
              <a:off x="2423" y="3191"/>
              <a:ext cx="432" cy="0"/>
            </a:xfrm>
            <a:prstGeom prst="line">
              <a:avLst/>
            </a:prstGeom>
            <a:noFill/>
            <a:ln w="9525">
              <a:solidFill>
                <a:schemeClr val="tx1"/>
              </a:solidFill>
              <a:round/>
              <a:headEnd/>
              <a:tailEnd/>
            </a:ln>
          </p:spPr>
          <p:txBody>
            <a:bodyPr wrap="none" anchor="ctr"/>
            <a:lstStyle/>
            <a:p>
              <a:endParaRPr lang="zh-CN" altLang="en-US"/>
            </a:p>
          </p:txBody>
        </p:sp>
        <p:sp>
          <p:nvSpPr>
            <p:cNvPr id="13459" name="Line 317"/>
            <p:cNvSpPr>
              <a:spLocks noChangeShapeType="1"/>
            </p:cNvSpPr>
            <p:nvPr/>
          </p:nvSpPr>
          <p:spPr bwMode="auto">
            <a:xfrm rot="5400000">
              <a:off x="2327" y="3191"/>
              <a:ext cx="432" cy="0"/>
            </a:xfrm>
            <a:prstGeom prst="line">
              <a:avLst/>
            </a:prstGeom>
            <a:noFill/>
            <a:ln w="9525">
              <a:solidFill>
                <a:schemeClr val="tx1"/>
              </a:solidFill>
              <a:round/>
              <a:headEnd/>
              <a:tailEnd/>
            </a:ln>
          </p:spPr>
          <p:txBody>
            <a:bodyPr wrap="none" anchor="ctr"/>
            <a:lstStyle/>
            <a:p>
              <a:endParaRPr lang="zh-CN" altLang="en-US"/>
            </a:p>
          </p:txBody>
        </p:sp>
        <p:sp>
          <p:nvSpPr>
            <p:cNvPr id="13460" name="Line 318"/>
            <p:cNvSpPr>
              <a:spLocks noChangeShapeType="1"/>
            </p:cNvSpPr>
            <p:nvPr/>
          </p:nvSpPr>
          <p:spPr bwMode="auto">
            <a:xfrm rot="5400000">
              <a:off x="2231" y="3191"/>
              <a:ext cx="432" cy="0"/>
            </a:xfrm>
            <a:prstGeom prst="line">
              <a:avLst/>
            </a:prstGeom>
            <a:noFill/>
            <a:ln w="9525">
              <a:solidFill>
                <a:schemeClr val="tx1"/>
              </a:solidFill>
              <a:round/>
              <a:headEnd/>
              <a:tailEnd/>
            </a:ln>
          </p:spPr>
          <p:txBody>
            <a:bodyPr wrap="none" anchor="ctr"/>
            <a:lstStyle/>
            <a:p>
              <a:endParaRPr lang="zh-CN" altLang="en-US"/>
            </a:p>
          </p:txBody>
        </p:sp>
      </p:grpSp>
      <p:grpSp>
        <p:nvGrpSpPr>
          <p:cNvPr id="13379" name="Group 319"/>
          <p:cNvGrpSpPr>
            <a:grpSpLocks/>
          </p:cNvGrpSpPr>
          <p:nvPr/>
        </p:nvGrpSpPr>
        <p:grpSpPr bwMode="auto">
          <a:xfrm>
            <a:off x="2030413" y="4294188"/>
            <a:ext cx="730250" cy="457200"/>
            <a:chOff x="1296" y="768"/>
            <a:chExt cx="556" cy="336"/>
          </a:xfrm>
        </p:grpSpPr>
        <p:sp>
          <p:nvSpPr>
            <p:cNvPr id="137536" name="Rectangle 320"/>
            <p:cNvSpPr>
              <a:spLocks noChangeArrowheads="1"/>
            </p:cNvSpPr>
            <p:nvPr/>
          </p:nvSpPr>
          <p:spPr bwMode="auto">
            <a:xfrm>
              <a:off x="1296" y="768"/>
              <a:ext cx="556" cy="336"/>
            </a:xfrm>
            <a:prstGeom prst="rect">
              <a:avLst/>
            </a:prstGeom>
            <a:solidFill>
              <a:srgbClr val="FFFF99"/>
            </a:solidFill>
            <a:ln w="12700">
              <a:solidFill>
                <a:schemeClr val="tx1"/>
              </a:solidFill>
              <a:miter lim="800000"/>
              <a:headEnd/>
              <a:tailEnd/>
            </a:ln>
            <a:effectLst>
              <a:outerShdw dist="35921" dir="2700000" algn="ctr" rotWithShape="0">
                <a:schemeClr val="bg2"/>
              </a:outerShdw>
            </a:effectLst>
          </p:spPr>
          <p:txBody>
            <a:bodyPr wrap="none" anchor="ctr"/>
            <a:lstStyle/>
            <a:p>
              <a:pPr algn="ctr">
                <a:defRPr/>
              </a:pPr>
              <a:endParaRPr kumimoji="1" lang="zh-CN" altLang="zh-CN" sz="1800" b="1">
                <a:latin typeface="Arial" charset="0"/>
                <a:ea typeface="黑体" pitchFamily="2" charset="-122"/>
              </a:endParaRPr>
            </a:p>
          </p:txBody>
        </p:sp>
        <p:grpSp>
          <p:nvGrpSpPr>
            <p:cNvPr id="13430" name="Group 321"/>
            <p:cNvGrpSpPr>
              <a:grpSpLocks/>
            </p:cNvGrpSpPr>
            <p:nvPr/>
          </p:nvGrpSpPr>
          <p:grpSpPr bwMode="auto">
            <a:xfrm>
              <a:off x="1367" y="829"/>
              <a:ext cx="393" cy="214"/>
              <a:chOff x="2928" y="3744"/>
              <a:chExt cx="528" cy="336"/>
            </a:xfrm>
          </p:grpSpPr>
          <p:grpSp>
            <p:nvGrpSpPr>
              <p:cNvPr id="13431" name="Group 322"/>
              <p:cNvGrpSpPr>
                <a:grpSpLocks/>
              </p:cNvGrpSpPr>
              <p:nvPr/>
            </p:nvGrpSpPr>
            <p:grpSpPr bwMode="auto">
              <a:xfrm>
                <a:off x="3024" y="3744"/>
                <a:ext cx="432" cy="240"/>
                <a:chOff x="2736" y="3648"/>
                <a:chExt cx="432" cy="240"/>
              </a:xfrm>
            </p:grpSpPr>
            <p:grpSp>
              <p:nvGrpSpPr>
                <p:cNvPr id="13446" name="Group 323"/>
                <p:cNvGrpSpPr>
                  <a:grpSpLocks/>
                </p:cNvGrpSpPr>
                <p:nvPr/>
              </p:nvGrpSpPr>
              <p:grpSpPr bwMode="auto">
                <a:xfrm>
                  <a:off x="2736" y="3648"/>
                  <a:ext cx="432" cy="240"/>
                  <a:chOff x="2592" y="3504"/>
                  <a:chExt cx="576" cy="384"/>
                </a:xfrm>
              </p:grpSpPr>
              <p:sp>
                <p:nvSpPr>
                  <p:cNvPr id="13448" name="Rectangle 324"/>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3449" name="Freeform 325"/>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3450" name="Line 326"/>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3451" name="Line 327"/>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3447" name="Line 328"/>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3432" name="Group 329"/>
              <p:cNvGrpSpPr>
                <a:grpSpLocks/>
              </p:cNvGrpSpPr>
              <p:nvPr/>
            </p:nvGrpSpPr>
            <p:grpSpPr bwMode="auto">
              <a:xfrm>
                <a:off x="2976" y="3792"/>
                <a:ext cx="432" cy="240"/>
                <a:chOff x="2736" y="3648"/>
                <a:chExt cx="432" cy="240"/>
              </a:xfrm>
            </p:grpSpPr>
            <p:grpSp>
              <p:nvGrpSpPr>
                <p:cNvPr id="13440" name="Group 330"/>
                <p:cNvGrpSpPr>
                  <a:grpSpLocks/>
                </p:cNvGrpSpPr>
                <p:nvPr/>
              </p:nvGrpSpPr>
              <p:grpSpPr bwMode="auto">
                <a:xfrm>
                  <a:off x="2736" y="3648"/>
                  <a:ext cx="432" cy="240"/>
                  <a:chOff x="2592" y="3504"/>
                  <a:chExt cx="576" cy="384"/>
                </a:xfrm>
              </p:grpSpPr>
              <p:sp>
                <p:nvSpPr>
                  <p:cNvPr id="13442" name="Rectangle 331"/>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3443" name="Freeform 332"/>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3444" name="Line 333"/>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3445" name="Line 334"/>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3441" name="Line 335"/>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nvGrpSpPr>
              <p:cNvPr id="13433" name="Group 336"/>
              <p:cNvGrpSpPr>
                <a:grpSpLocks/>
              </p:cNvGrpSpPr>
              <p:nvPr/>
            </p:nvGrpSpPr>
            <p:grpSpPr bwMode="auto">
              <a:xfrm>
                <a:off x="2928" y="3840"/>
                <a:ext cx="432" cy="240"/>
                <a:chOff x="2736" y="3648"/>
                <a:chExt cx="432" cy="240"/>
              </a:xfrm>
            </p:grpSpPr>
            <p:grpSp>
              <p:nvGrpSpPr>
                <p:cNvPr id="13434" name="Group 337"/>
                <p:cNvGrpSpPr>
                  <a:grpSpLocks/>
                </p:cNvGrpSpPr>
                <p:nvPr/>
              </p:nvGrpSpPr>
              <p:grpSpPr bwMode="auto">
                <a:xfrm>
                  <a:off x="2736" y="3648"/>
                  <a:ext cx="432" cy="240"/>
                  <a:chOff x="2592" y="3504"/>
                  <a:chExt cx="576" cy="384"/>
                </a:xfrm>
              </p:grpSpPr>
              <p:sp>
                <p:nvSpPr>
                  <p:cNvPr id="13436" name="Rectangle 338"/>
                  <p:cNvSpPr>
                    <a:spLocks noChangeArrowheads="1"/>
                  </p:cNvSpPr>
                  <p:nvPr/>
                </p:nvSpPr>
                <p:spPr bwMode="auto">
                  <a:xfrm>
                    <a:off x="2592" y="3504"/>
                    <a:ext cx="576" cy="384"/>
                  </a:xfrm>
                  <a:prstGeom prst="rect">
                    <a:avLst/>
                  </a:prstGeom>
                  <a:solidFill>
                    <a:srgbClr val="FFFF99"/>
                  </a:solidFill>
                  <a:ln w="9525">
                    <a:solidFill>
                      <a:schemeClr val="tx1"/>
                    </a:solidFill>
                    <a:miter lim="800000"/>
                    <a:headEnd/>
                    <a:tailEnd/>
                  </a:ln>
                </p:spPr>
                <p:txBody>
                  <a:bodyPr wrap="none" anchor="ctr"/>
                  <a:lstStyle/>
                  <a:p>
                    <a:endParaRPr lang="zh-CN" altLang="en-US"/>
                  </a:p>
                </p:txBody>
              </p:sp>
              <p:sp>
                <p:nvSpPr>
                  <p:cNvPr id="13437" name="Freeform 339"/>
                  <p:cNvSpPr>
                    <a:spLocks/>
                  </p:cNvSpPr>
                  <p:nvPr/>
                </p:nvSpPr>
                <p:spPr bwMode="auto">
                  <a:xfrm>
                    <a:off x="2592" y="3504"/>
                    <a:ext cx="576" cy="240"/>
                  </a:xfrm>
                  <a:custGeom>
                    <a:avLst/>
                    <a:gdLst>
                      <a:gd name="T0" fmla="*/ 0 w 576"/>
                      <a:gd name="T1" fmla="*/ 0 h 240"/>
                      <a:gd name="T2" fmla="*/ 288 w 576"/>
                      <a:gd name="T3" fmla="*/ 240 h 240"/>
                      <a:gd name="T4" fmla="*/ 576 w 576"/>
                      <a:gd name="T5" fmla="*/ 0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lnTo>
                          <a:pt x="288" y="240"/>
                        </a:lnTo>
                        <a:lnTo>
                          <a:pt x="576" y="0"/>
                        </a:lnTo>
                      </a:path>
                    </a:pathLst>
                  </a:custGeom>
                  <a:solidFill>
                    <a:srgbClr val="FFFF99"/>
                  </a:solidFill>
                  <a:ln w="9525">
                    <a:solidFill>
                      <a:schemeClr val="tx1"/>
                    </a:solidFill>
                    <a:round/>
                    <a:headEnd/>
                    <a:tailEnd/>
                  </a:ln>
                </p:spPr>
                <p:txBody>
                  <a:bodyPr wrap="none" anchor="ctr"/>
                  <a:lstStyle/>
                  <a:p>
                    <a:endParaRPr lang="zh-CN" altLang="en-US"/>
                  </a:p>
                </p:txBody>
              </p:sp>
              <p:sp>
                <p:nvSpPr>
                  <p:cNvPr id="13438" name="Line 340"/>
                  <p:cNvSpPr>
                    <a:spLocks noChangeShapeType="1"/>
                  </p:cNvSpPr>
                  <p:nvPr/>
                </p:nvSpPr>
                <p:spPr bwMode="auto">
                  <a:xfrm flipV="1">
                    <a:off x="2592" y="3704"/>
                    <a:ext cx="232" cy="184"/>
                  </a:xfrm>
                  <a:prstGeom prst="line">
                    <a:avLst/>
                  </a:prstGeom>
                  <a:noFill/>
                  <a:ln w="9525">
                    <a:solidFill>
                      <a:schemeClr val="tx1"/>
                    </a:solidFill>
                    <a:round/>
                    <a:headEnd/>
                    <a:tailEnd/>
                  </a:ln>
                </p:spPr>
                <p:txBody>
                  <a:bodyPr wrap="none" anchor="ctr"/>
                  <a:lstStyle/>
                  <a:p>
                    <a:endParaRPr lang="zh-CN" altLang="en-US"/>
                  </a:p>
                </p:txBody>
              </p:sp>
              <p:sp>
                <p:nvSpPr>
                  <p:cNvPr id="13439" name="Line 341"/>
                  <p:cNvSpPr>
                    <a:spLocks noChangeShapeType="1"/>
                  </p:cNvSpPr>
                  <p:nvPr/>
                </p:nvSpPr>
                <p:spPr bwMode="auto">
                  <a:xfrm flipH="1" flipV="1">
                    <a:off x="2936" y="3704"/>
                    <a:ext cx="232" cy="184"/>
                  </a:xfrm>
                  <a:prstGeom prst="line">
                    <a:avLst/>
                  </a:prstGeom>
                  <a:noFill/>
                  <a:ln w="9525">
                    <a:solidFill>
                      <a:schemeClr val="tx1"/>
                    </a:solidFill>
                    <a:round/>
                    <a:headEnd/>
                    <a:tailEnd/>
                  </a:ln>
                </p:spPr>
                <p:txBody>
                  <a:bodyPr wrap="none" anchor="ctr"/>
                  <a:lstStyle/>
                  <a:p>
                    <a:endParaRPr lang="zh-CN" altLang="en-US"/>
                  </a:p>
                </p:txBody>
              </p:sp>
            </p:grpSp>
            <p:sp>
              <p:nvSpPr>
                <p:cNvPr id="13435" name="Line 342"/>
                <p:cNvSpPr>
                  <a:spLocks noChangeShapeType="1"/>
                </p:cNvSpPr>
                <p:nvPr/>
              </p:nvSpPr>
              <p:spPr bwMode="auto">
                <a:xfrm>
                  <a:off x="2736" y="3648"/>
                  <a:ext cx="424" cy="0"/>
                </a:xfrm>
                <a:prstGeom prst="line">
                  <a:avLst/>
                </a:prstGeom>
                <a:noFill/>
                <a:ln w="9525">
                  <a:solidFill>
                    <a:schemeClr val="tx1"/>
                  </a:solidFill>
                  <a:round/>
                  <a:headEnd/>
                  <a:tailEnd/>
                </a:ln>
              </p:spPr>
              <p:txBody>
                <a:bodyPr wrap="none" anchor="ctr"/>
                <a:lstStyle/>
                <a:p>
                  <a:endParaRPr lang="zh-CN" altLang="en-US"/>
                </a:p>
              </p:txBody>
            </p:sp>
          </p:grpSp>
        </p:grpSp>
      </p:grpSp>
      <p:sp>
        <p:nvSpPr>
          <p:cNvPr id="13380" name="Line 343"/>
          <p:cNvSpPr>
            <a:spLocks noChangeShapeType="1"/>
          </p:cNvSpPr>
          <p:nvPr/>
        </p:nvSpPr>
        <p:spPr bwMode="auto">
          <a:xfrm flipV="1">
            <a:off x="8077200" y="3957638"/>
            <a:ext cx="119063" cy="741362"/>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381" name="Line 344"/>
          <p:cNvSpPr>
            <a:spLocks noChangeShapeType="1"/>
          </p:cNvSpPr>
          <p:nvPr/>
        </p:nvSpPr>
        <p:spPr bwMode="auto">
          <a:xfrm flipV="1">
            <a:off x="1676400" y="4622800"/>
            <a:ext cx="609600" cy="609600"/>
          </a:xfrm>
          <a:prstGeom prst="line">
            <a:avLst/>
          </a:prstGeom>
          <a:noFill/>
          <a:ln w="12700">
            <a:solidFill>
              <a:srgbClr val="00FF00"/>
            </a:solidFill>
            <a:round/>
            <a:headEnd/>
            <a:tailEnd type="triangle" w="med" len="lg"/>
          </a:ln>
        </p:spPr>
        <p:txBody>
          <a:bodyPr wrap="none" anchor="ctr"/>
          <a:lstStyle/>
          <a:p>
            <a:endParaRPr lang="zh-CN" altLang="en-US"/>
          </a:p>
        </p:txBody>
      </p:sp>
      <p:sp>
        <p:nvSpPr>
          <p:cNvPr id="13382" name="Line 345"/>
          <p:cNvSpPr>
            <a:spLocks noChangeShapeType="1"/>
          </p:cNvSpPr>
          <p:nvPr/>
        </p:nvSpPr>
        <p:spPr bwMode="auto">
          <a:xfrm flipV="1">
            <a:off x="736600" y="4148138"/>
            <a:ext cx="173038" cy="876300"/>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383" name="Text Box 346"/>
          <p:cNvSpPr txBox="1">
            <a:spLocks noChangeArrowheads="1"/>
          </p:cNvSpPr>
          <p:nvPr/>
        </p:nvSpPr>
        <p:spPr bwMode="auto">
          <a:xfrm>
            <a:off x="228600" y="4967288"/>
            <a:ext cx="1104900"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用户代理</a:t>
            </a:r>
          </a:p>
        </p:txBody>
      </p:sp>
      <p:sp>
        <p:nvSpPr>
          <p:cNvPr id="13384" name="Text Box 347"/>
          <p:cNvSpPr txBox="1">
            <a:spLocks noChangeArrowheads="1"/>
          </p:cNvSpPr>
          <p:nvPr/>
        </p:nvSpPr>
        <p:spPr bwMode="auto">
          <a:xfrm>
            <a:off x="8274050" y="3224213"/>
            <a:ext cx="874713" cy="366712"/>
          </a:xfrm>
          <a:prstGeom prst="rect">
            <a:avLst/>
          </a:prstGeom>
          <a:noFill/>
          <a:ln w="9525">
            <a:noFill/>
            <a:miter lim="800000"/>
            <a:headEnd/>
            <a:tailEnd/>
          </a:ln>
        </p:spPr>
        <p:txBody>
          <a:bodyPr wrap="none">
            <a:spAutoFit/>
          </a:bodyPr>
          <a:lstStyle/>
          <a:p>
            <a:r>
              <a:rPr kumimoji="1" lang="zh-CN" altLang="en-US" sz="1800" b="1">
                <a:latin typeface="Arial" charset="0"/>
                <a:ea typeface="黑体" pitchFamily="49" charset="-122"/>
              </a:rPr>
              <a:t>接收方</a:t>
            </a:r>
          </a:p>
        </p:txBody>
      </p:sp>
      <p:sp>
        <p:nvSpPr>
          <p:cNvPr id="13385" name="Line 348"/>
          <p:cNvSpPr>
            <a:spLocks noChangeShapeType="1"/>
          </p:cNvSpPr>
          <p:nvPr/>
        </p:nvSpPr>
        <p:spPr bwMode="auto">
          <a:xfrm flipV="1">
            <a:off x="6096000" y="4884738"/>
            <a:ext cx="595313" cy="40322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386" name="Line 349"/>
          <p:cNvSpPr>
            <a:spLocks noChangeShapeType="1"/>
          </p:cNvSpPr>
          <p:nvPr/>
        </p:nvSpPr>
        <p:spPr bwMode="auto">
          <a:xfrm flipH="1" flipV="1">
            <a:off x="2590800" y="4927600"/>
            <a:ext cx="438150" cy="371475"/>
          </a:xfrm>
          <a:prstGeom prst="line">
            <a:avLst/>
          </a:prstGeom>
          <a:noFill/>
          <a:ln w="28575">
            <a:solidFill>
              <a:srgbClr val="00FF00"/>
            </a:solidFill>
            <a:round/>
            <a:headEnd/>
            <a:tailEnd type="triangle" w="med" len="lg"/>
          </a:ln>
        </p:spPr>
        <p:txBody>
          <a:bodyPr wrap="none" anchor="ctr"/>
          <a:lstStyle/>
          <a:p>
            <a:endParaRPr lang="zh-CN" altLang="en-US"/>
          </a:p>
        </p:txBody>
      </p:sp>
      <p:sp>
        <p:nvSpPr>
          <p:cNvPr id="137566" name="Rectangle 350"/>
          <p:cNvSpPr>
            <a:spLocks noChangeArrowheads="1"/>
          </p:cNvSpPr>
          <p:nvPr/>
        </p:nvSpPr>
        <p:spPr bwMode="auto">
          <a:xfrm>
            <a:off x="381000"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3388" name="Text Box 351"/>
          <p:cNvSpPr txBox="1">
            <a:spLocks noChangeArrowheads="1"/>
          </p:cNvSpPr>
          <p:nvPr/>
        </p:nvSpPr>
        <p:spPr bwMode="auto">
          <a:xfrm>
            <a:off x="382588"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7568" name="Rectangle 352"/>
          <p:cNvSpPr>
            <a:spLocks noChangeArrowheads="1"/>
          </p:cNvSpPr>
          <p:nvPr/>
        </p:nvSpPr>
        <p:spPr bwMode="auto">
          <a:xfrm>
            <a:off x="8374063" y="1727200"/>
            <a:ext cx="381000" cy="9906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3390" name="Text Box 353"/>
          <p:cNvSpPr txBox="1">
            <a:spLocks noChangeArrowheads="1"/>
          </p:cNvSpPr>
          <p:nvPr/>
        </p:nvSpPr>
        <p:spPr bwMode="auto">
          <a:xfrm>
            <a:off x="8375650" y="1736725"/>
            <a:ext cx="412750" cy="1025525"/>
          </a:xfrm>
          <a:prstGeom prst="rect">
            <a:avLst/>
          </a:prstGeom>
          <a:noFill/>
          <a:ln w="9525">
            <a:noFill/>
            <a:miter lim="800000"/>
            <a:headEnd/>
            <a:tailEnd/>
          </a:ln>
        </p:spPr>
        <p:txBody>
          <a:bodyPr wrap="none">
            <a:spAutoFit/>
          </a:bodyPr>
          <a:lstStyle/>
          <a:p>
            <a:pPr>
              <a:lnSpc>
                <a:spcPct val="85000"/>
              </a:lnSpc>
            </a:pPr>
            <a:r>
              <a:rPr kumimoji="1" lang="zh-CN" altLang="en-US" sz="1800" b="1">
                <a:latin typeface="Arial" charset="0"/>
                <a:ea typeface="黑体" pitchFamily="49" charset="-122"/>
              </a:rPr>
              <a:t>用</a:t>
            </a:r>
          </a:p>
          <a:p>
            <a:pPr>
              <a:lnSpc>
                <a:spcPct val="85000"/>
              </a:lnSpc>
            </a:pPr>
            <a:r>
              <a:rPr kumimoji="1" lang="zh-CN" altLang="en-US" sz="1800" b="1">
                <a:latin typeface="Arial" charset="0"/>
                <a:ea typeface="黑体" pitchFamily="49" charset="-122"/>
              </a:rPr>
              <a:t>户</a:t>
            </a:r>
          </a:p>
          <a:p>
            <a:pPr>
              <a:lnSpc>
                <a:spcPct val="85000"/>
              </a:lnSpc>
            </a:pPr>
            <a:r>
              <a:rPr kumimoji="1" lang="zh-CN" altLang="en-US" sz="1800" b="1">
                <a:latin typeface="Arial" charset="0"/>
                <a:ea typeface="黑体" pitchFamily="49" charset="-122"/>
              </a:rPr>
              <a:t>代</a:t>
            </a:r>
          </a:p>
          <a:p>
            <a:pPr>
              <a:lnSpc>
                <a:spcPct val="85000"/>
              </a:lnSpc>
            </a:pPr>
            <a:r>
              <a:rPr kumimoji="1" lang="zh-CN" altLang="en-US" sz="1800" b="1">
                <a:latin typeface="Arial" charset="0"/>
                <a:ea typeface="黑体" pitchFamily="49" charset="-122"/>
              </a:rPr>
              <a:t>理</a:t>
            </a:r>
          </a:p>
        </p:txBody>
      </p:sp>
      <p:sp>
        <p:nvSpPr>
          <p:cNvPr id="137570" name="Oval 354"/>
          <p:cNvSpPr>
            <a:spLocks noChangeArrowheads="1"/>
          </p:cNvSpPr>
          <p:nvPr/>
        </p:nvSpPr>
        <p:spPr bwMode="auto">
          <a:xfrm>
            <a:off x="19589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3392" name="Text Box 355"/>
          <p:cNvSpPr txBox="1">
            <a:spLocks noChangeArrowheads="1"/>
          </p:cNvSpPr>
          <p:nvPr/>
        </p:nvSpPr>
        <p:spPr bwMode="auto">
          <a:xfrm>
            <a:off x="1895475" y="1843088"/>
            <a:ext cx="874713"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sp>
        <p:nvSpPr>
          <p:cNvPr id="137572" name="Oval 356"/>
          <p:cNvSpPr>
            <a:spLocks noChangeArrowheads="1"/>
          </p:cNvSpPr>
          <p:nvPr/>
        </p:nvSpPr>
        <p:spPr bwMode="auto">
          <a:xfrm>
            <a:off x="6454775" y="1844675"/>
            <a:ext cx="762000" cy="762000"/>
          </a:xfrm>
          <a:prstGeom prst="ellipse">
            <a:avLst/>
          </a:prstGeom>
          <a:solidFill>
            <a:srgbClr val="66FF66"/>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zh-CN" altLang="en-US">
              <a:ea typeface="宋体" pitchFamily="2" charset="-122"/>
            </a:endParaRPr>
          </a:p>
        </p:txBody>
      </p:sp>
      <p:sp>
        <p:nvSpPr>
          <p:cNvPr id="13394" name="Text Box 357"/>
          <p:cNvSpPr txBox="1">
            <a:spLocks noChangeArrowheads="1"/>
          </p:cNvSpPr>
          <p:nvPr/>
        </p:nvSpPr>
        <p:spPr bwMode="auto">
          <a:xfrm>
            <a:off x="6427788" y="1843088"/>
            <a:ext cx="874712" cy="641350"/>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  </a:t>
            </a:r>
            <a:r>
              <a:rPr kumimoji="1" lang="zh-CN" altLang="en-US" sz="1800" b="1">
                <a:latin typeface="Arial" charset="0"/>
                <a:ea typeface="黑体" pitchFamily="49" charset="-122"/>
              </a:rPr>
              <a:t>邮件</a:t>
            </a:r>
          </a:p>
          <a:p>
            <a:r>
              <a:rPr kumimoji="1" lang="zh-CN" altLang="en-US" sz="1800" b="1">
                <a:latin typeface="Arial" charset="0"/>
                <a:ea typeface="黑体" pitchFamily="49" charset="-122"/>
              </a:rPr>
              <a:t>服务器</a:t>
            </a:r>
          </a:p>
        </p:txBody>
      </p:sp>
      <p:graphicFrame>
        <p:nvGraphicFramePr>
          <p:cNvPr id="13314" name="Object 358"/>
          <p:cNvGraphicFramePr>
            <a:graphicFrameLocks noChangeAspect="1"/>
          </p:cNvGraphicFramePr>
          <p:nvPr/>
        </p:nvGraphicFramePr>
        <p:xfrm>
          <a:off x="3460750" y="3657600"/>
          <a:ext cx="2519363" cy="1439863"/>
        </p:xfrm>
        <a:graphic>
          <a:graphicData uri="http://schemas.openxmlformats.org/presentationml/2006/ole">
            <mc:AlternateContent xmlns:mc="http://schemas.openxmlformats.org/markup-compatibility/2006">
              <mc:Choice xmlns:v="urn:schemas-microsoft-com:vml" Requires="v">
                <p:oleObj spid="_x0000_s13323" name="VISIO" r:id="rId4" imgW="1689840" imgH="964440" progId="Visio.Drawing.11">
                  <p:embed/>
                </p:oleObj>
              </mc:Choice>
              <mc:Fallback>
                <p:oleObj name="VISIO" r:id="rId4" imgW="1689840" imgH="964440" progId="Visio.Drawing.11">
                  <p:embed/>
                  <p:pic>
                    <p:nvPicPr>
                      <p:cNvPr id="0" name="Object 3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0750" y="3657600"/>
                        <a:ext cx="2519363" cy="1439863"/>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3395" name="Text Box 359"/>
          <p:cNvSpPr txBox="1">
            <a:spLocks noChangeArrowheads="1"/>
          </p:cNvSpPr>
          <p:nvPr/>
        </p:nvSpPr>
        <p:spPr bwMode="auto">
          <a:xfrm>
            <a:off x="4322763" y="4100513"/>
            <a:ext cx="1022350" cy="366712"/>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Internet</a:t>
            </a:r>
          </a:p>
        </p:txBody>
      </p:sp>
      <p:sp>
        <p:nvSpPr>
          <p:cNvPr id="13396" name="Text Box 360"/>
          <p:cNvSpPr txBox="1">
            <a:spLocks noChangeArrowheads="1"/>
          </p:cNvSpPr>
          <p:nvPr/>
        </p:nvSpPr>
        <p:spPr bwMode="auto">
          <a:xfrm>
            <a:off x="0" y="5949950"/>
            <a:ext cx="9144000" cy="933450"/>
          </a:xfrm>
          <a:prstGeom prst="rect">
            <a:avLst/>
          </a:prstGeom>
          <a:solidFill>
            <a:srgbClr val="CCFFFF"/>
          </a:solidFill>
          <a:ln w="9525">
            <a:noFill/>
            <a:miter lim="800000"/>
            <a:headEnd/>
            <a:tailEnd/>
          </a:ln>
        </p:spPr>
        <p:txBody>
          <a:bodyPr>
            <a:spAutoFit/>
          </a:bodyPr>
          <a:lstStyle/>
          <a:p>
            <a:pPr>
              <a:lnSpc>
                <a:spcPct val="115000"/>
              </a:lnSpc>
            </a:pPr>
            <a:r>
              <a:rPr lang="en-US" altLang="zh-CN" b="1">
                <a:latin typeface="Arial" charset="0"/>
                <a:ea typeface="黑体" pitchFamily="49" charset="-122"/>
              </a:rPr>
              <a:t>(6) </a:t>
            </a:r>
            <a:r>
              <a:rPr lang="zh-CN" altLang="en-US" b="1">
                <a:latin typeface="Arial" charset="0"/>
                <a:ea typeface="黑体" pitchFamily="49" charset="-122"/>
              </a:rPr>
              <a:t>接收方在打算收信时，调用用户代理，使用 </a:t>
            </a:r>
            <a:r>
              <a:rPr lang="en-US" altLang="zh-CN" b="1">
                <a:latin typeface="Arial" charset="0"/>
                <a:ea typeface="黑体" pitchFamily="49" charset="-122"/>
              </a:rPr>
              <a:t>POP3</a:t>
            </a:r>
            <a:r>
              <a:rPr lang="zh-CN" altLang="en-US" b="1">
                <a:latin typeface="Arial" charset="0"/>
                <a:ea typeface="黑体" pitchFamily="49" charset="-122"/>
              </a:rPr>
              <a:t>（或 </a:t>
            </a:r>
            <a:r>
              <a:rPr lang="en-US" altLang="zh-CN" b="1">
                <a:latin typeface="Arial" charset="0"/>
                <a:ea typeface="黑体" pitchFamily="49" charset="-122"/>
              </a:rPr>
              <a:t>IMAP</a:t>
            </a:r>
            <a:r>
              <a:rPr lang="zh-CN" altLang="en-US" b="1">
                <a:latin typeface="Arial" charset="0"/>
                <a:ea typeface="黑体" pitchFamily="49" charset="-122"/>
              </a:rPr>
              <a:t>）协议将自己的邮件从接收方邮件服务器的用户邮箱中的取回。</a:t>
            </a:r>
          </a:p>
        </p:txBody>
      </p:sp>
      <p:grpSp>
        <p:nvGrpSpPr>
          <p:cNvPr id="13397" name="Group 361"/>
          <p:cNvGrpSpPr>
            <a:grpSpLocks/>
          </p:cNvGrpSpPr>
          <p:nvPr/>
        </p:nvGrpSpPr>
        <p:grpSpPr bwMode="auto">
          <a:xfrm>
            <a:off x="762000" y="1533525"/>
            <a:ext cx="1468438" cy="2984500"/>
            <a:chOff x="4272" y="2064"/>
            <a:chExt cx="925" cy="1880"/>
          </a:xfrm>
        </p:grpSpPr>
        <p:sp>
          <p:nvSpPr>
            <p:cNvPr id="13422" name="Text Box 362"/>
            <p:cNvSpPr txBox="1">
              <a:spLocks noChangeArrowheads="1"/>
            </p:cNvSpPr>
            <p:nvPr/>
          </p:nvSpPr>
          <p:spPr bwMode="auto">
            <a:xfrm>
              <a:off x="4351" y="2064"/>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13423" name="Text Box 363"/>
            <p:cNvSpPr txBox="1">
              <a:spLocks noChangeArrowheads="1"/>
            </p:cNvSpPr>
            <p:nvPr/>
          </p:nvSpPr>
          <p:spPr bwMode="auto">
            <a:xfrm>
              <a:off x="4511" y="340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13424" name="Freeform 364"/>
            <p:cNvSpPr>
              <a:spLocks/>
            </p:cNvSpPr>
            <p:nvPr/>
          </p:nvSpPr>
          <p:spPr bwMode="auto">
            <a:xfrm>
              <a:off x="4387" y="3631"/>
              <a:ext cx="780" cy="313"/>
            </a:xfrm>
            <a:custGeom>
              <a:avLst/>
              <a:gdLst>
                <a:gd name="T0" fmla="*/ 0 w 780"/>
                <a:gd name="T1" fmla="*/ 99 h 313"/>
                <a:gd name="T2" fmla="*/ 228 w 780"/>
                <a:gd name="T3" fmla="*/ 13 h 313"/>
                <a:gd name="T4" fmla="*/ 444 w 780"/>
                <a:gd name="T5" fmla="*/ 19 h 313"/>
                <a:gd name="T6" fmla="*/ 582 w 780"/>
                <a:gd name="T7" fmla="*/ 67 h 313"/>
                <a:gd name="T8" fmla="*/ 732 w 780"/>
                <a:gd name="T9" fmla="*/ 217 h 313"/>
                <a:gd name="T10" fmla="*/ 780 w 780"/>
                <a:gd name="T11" fmla="*/ 313 h 313"/>
                <a:gd name="T12" fmla="*/ 0 60000 65536"/>
                <a:gd name="T13" fmla="*/ 0 60000 65536"/>
                <a:gd name="T14" fmla="*/ 0 60000 65536"/>
                <a:gd name="T15" fmla="*/ 0 60000 65536"/>
                <a:gd name="T16" fmla="*/ 0 60000 65536"/>
                <a:gd name="T17" fmla="*/ 0 60000 65536"/>
                <a:gd name="T18" fmla="*/ 0 w 780"/>
                <a:gd name="T19" fmla="*/ 0 h 313"/>
                <a:gd name="T20" fmla="*/ 780 w 780"/>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780" h="313">
                  <a:moveTo>
                    <a:pt x="0" y="99"/>
                  </a:moveTo>
                  <a:cubicBezTo>
                    <a:pt x="38" y="85"/>
                    <a:pt x="154" y="26"/>
                    <a:pt x="228" y="13"/>
                  </a:cubicBezTo>
                  <a:cubicBezTo>
                    <a:pt x="302" y="0"/>
                    <a:pt x="385" y="10"/>
                    <a:pt x="444" y="19"/>
                  </a:cubicBezTo>
                  <a:cubicBezTo>
                    <a:pt x="503" y="28"/>
                    <a:pt x="534" y="34"/>
                    <a:pt x="582" y="67"/>
                  </a:cubicBezTo>
                  <a:cubicBezTo>
                    <a:pt x="630" y="100"/>
                    <a:pt x="699" y="176"/>
                    <a:pt x="732" y="217"/>
                  </a:cubicBezTo>
                  <a:cubicBezTo>
                    <a:pt x="765" y="258"/>
                    <a:pt x="768" y="289"/>
                    <a:pt x="780" y="313"/>
                  </a:cubicBezTo>
                </a:path>
              </a:pathLst>
            </a:custGeom>
            <a:noFill/>
            <a:ln w="76200">
              <a:solidFill>
                <a:srgbClr val="FF0000"/>
              </a:solidFill>
              <a:round/>
              <a:headEnd/>
              <a:tailEnd type="triangle" w="med" len="lg"/>
            </a:ln>
          </p:spPr>
          <p:txBody>
            <a:bodyPr wrap="none" anchor="ctr"/>
            <a:lstStyle/>
            <a:p>
              <a:endParaRPr lang="zh-CN" altLang="en-US"/>
            </a:p>
          </p:txBody>
        </p:sp>
        <p:sp>
          <p:nvSpPr>
            <p:cNvPr id="13425" name="Line 365"/>
            <p:cNvSpPr>
              <a:spLocks noChangeShapeType="1"/>
            </p:cNvSpPr>
            <p:nvPr/>
          </p:nvSpPr>
          <p:spPr bwMode="auto">
            <a:xfrm>
              <a:off x="4317" y="2477"/>
              <a:ext cx="737" cy="0"/>
            </a:xfrm>
            <a:prstGeom prst="line">
              <a:avLst/>
            </a:prstGeom>
            <a:noFill/>
            <a:ln w="76200">
              <a:solidFill>
                <a:srgbClr val="FF0000"/>
              </a:solidFill>
              <a:round/>
              <a:headEnd/>
              <a:tailEnd type="triangle" w="med" len="lg"/>
            </a:ln>
          </p:spPr>
          <p:txBody>
            <a:bodyPr wrap="none" anchor="ctr"/>
            <a:lstStyle/>
            <a:p>
              <a:endParaRPr lang="zh-CN" altLang="en-US"/>
            </a:p>
          </p:txBody>
        </p:sp>
        <p:sp>
          <p:nvSpPr>
            <p:cNvPr id="13426" name="Text Box 366"/>
            <p:cNvSpPr txBox="1">
              <a:spLocks noChangeArrowheads="1"/>
            </p:cNvSpPr>
            <p:nvPr/>
          </p:nvSpPr>
          <p:spPr bwMode="auto">
            <a:xfrm>
              <a:off x="4438" y="2228"/>
              <a:ext cx="516"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SMTP</a:t>
              </a:r>
            </a:p>
          </p:txBody>
        </p:sp>
        <p:sp>
          <p:nvSpPr>
            <p:cNvPr id="13427" name="Text Box 367"/>
            <p:cNvSpPr txBox="1">
              <a:spLocks noChangeArrowheads="1"/>
            </p:cNvSpPr>
            <p:nvPr/>
          </p:nvSpPr>
          <p:spPr bwMode="auto">
            <a:xfrm>
              <a:off x="4405" y="3239"/>
              <a:ext cx="792"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a:t>
              </a:r>
              <a:r>
                <a:rPr kumimoji="1" lang="zh-CN" altLang="en-US" sz="1800" b="1">
                  <a:latin typeface="Arial" charset="0"/>
                  <a:ea typeface="黑体" pitchFamily="49" charset="-122"/>
                </a:rPr>
                <a:t>发送邮件</a:t>
              </a:r>
              <a:r>
                <a:rPr kumimoji="1" lang="en-US" altLang="zh-CN" sz="1800" b="1">
                  <a:latin typeface="Arial" charset="0"/>
                  <a:ea typeface="黑体" pitchFamily="49" charset="-122"/>
                </a:rPr>
                <a:t>)</a:t>
              </a:r>
            </a:p>
          </p:txBody>
        </p:sp>
        <p:sp>
          <p:nvSpPr>
            <p:cNvPr id="13428" name="Text Box 368"/>
            <p:cNvSpPr txBox="1">
              <a:spLocks noChangeArrowheads="1"/>
            </p:cNvSpPr>
            <p:nvPr/>
          </p:nvSpPr>
          <p:spPr bwMode="auto">
            <a:xfrm>
              <a:off x="4272" y="2499"/>
              <a:ext cx="830" cy="231"/>
            </a:xfrm>
            <a:prstGeom prst="rect">
              <a:avLst/>
            </a:prstGeom>
            <a:noFill/>
            <a:ln w="9525">
              <a:noFill/>
              <a:miter lim="800000"/>
              <a:headEnd/>
              <a:tailEnd/>
            </a:ln>
          </p:spPr>
          <p:txBody>
            <a:bodyPr wrap="none">
              <a:spAutoFit/>
            </a:bodyPr>
            <a:lstStyle/>
            <a:p>
              <a:r>
                <a:rPr kumimoji="1" lang="en-US" altLang="zh-CN" sz="1800" b="1">
                  <a:latin typeface="Arial" charset="0"/>
                  <a:ea typeface="黑体" pitchFamily="49" charset="-122"/>
                </a:rPr>
                <a:t>(TCP </a:t>
              </a:r>
              <a:r>
                <a:rPr kumimoji="1" lang="zh-CN" altLang="en-US" sz="1800" b="1">
                  <a:latin typeface="Arial" charset="0"/>
                  <a:ea typeface="黑体" pitchFamily="49" charset="-122"/>
                </a:rPr>
                <a:t>连接</a:t>
              </a:r>
              <a:r>
                <a:rPr kumimoji="1" lang="en-US" altLang="zh-CN" sz="1800" b="1">
                  <a:latin typeface="Arial" charset="0"/>
                  <a:ea typeface="黑体" pitchFamily="49" charset="-122"/>
                </a:rPr>
                <a:t>)</a:t>
              </a:r>
            </a:p>
          </p:txBody>
        </p:sp>
      </p:grpSp>
      <p:grpSp>
        <p:nvGrpSpPr>
          <p:cNvPr id="13398" name="Group 369"/>
          <p:cNvGrpSpPr>
            <a:grpSpLocks/>
          </p:cNvGrpSpPr>
          <p:nvPr/>
        </p:nvGrpSpPr>
        <p:grpSpPr bwMode="auto">
          <a:xfrm>
            <a:off x="2438400" y="1609725"/>
            <a:ext cx="4462463" cy="2882900"/>
            <a:chOff x="1536" y="864"/>
            <a:chExt cx="2811" cy="1816"/>
          </a:xfrm>
        </p:grpSpPr>
        <p:sp>
          <p:nvSpPr>
            <p:cNvPr id="13412" name="Freeform 370"/>
            <p:cNvSpPr>
              <a:spLocks/>
            </p:cNvSpPr>
            <p:nvPr/>
          </p:nvSpPr>
          <p:spPr bwMode="auto">
            <a:xfrm>
              <a:off x="1536" y="2036"/>
              <a:ext cx="2811" cy="644"/>
            </a:xfrm>
            <a:custGeom>
              <a:avLst/>
              <a:gdLst>
                <a:gd name="T0" fmla="*/ 0 w 2811"/>
                <a:gd name="T1" fmla="*/ 644 h 644"/>
                <a:gd name="T2" fmla="*/ 488 w 2811"/>
                <a:gd name="T3" fmla="*/ 292 h 644"/>
                <a:gd name="T4" fmla="*/ 807 w 2811"/>
                <a:gd name="T5" fmla="*/ 137 h 644"/>
                <a:gd name="T6" fmla="*/ 1200 w 2811"/>
                <a:gd name="T7" fmla="*/ 28 h 644"/>
                <a:gd name="T8" fmla="*/ 1704 w 2811"/>
                <a:gd name="T9" fmla="*/ 12 h 644"/>
                <a:gd name="T10" fmla="*/ 2226 w 2811"/>
                <a:gd name="T11" fmla="*/ 98 h 644"/>
                <a:gd name="T12" fmla="*/ 2811 w 2811"/>
                <a:gd name="T13" fmla="*/ 329 h 644"/>
                <a:gd name="T14" fmla="*/ 0 60000 65536"/>
                <a:gd name="T15" fmla="*/ 0 60000 65536"/>
                <a:gd name="T16" fmla="*/ 0 60000 65536"/>
                <a:gd name="T17" fmla="*/ 0 60000 65536"/>
                <a:gd name="T18" fmla="*/ 0 60000 65536"/>
                <a:gd name="T19" fmla="*/ 0 60000 65536"/>
                <a:gd name="T20" fmla="*/ 0 60000 65536"/>
                <a:gd name="T21" fmla="*/ 0 w 2811"/>
                <a:gd name="T22" fmla="*/ 0 h 644"/>
                <a:gd name="T23" fmla="*/ 2811 w 2811"/>
                <a:gd name="T24" fmla="*/ 644 h 6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11" h="644">
                  <a:moveTo>
                    <a:pt x="0" y="644"/>
                  </a:moveTo>
                  <a:cubicBezTo>
                    <a:pt x="81" y="585"/>
                    <a:pt x="354" y="376"/>
                    <a:pt x="488" y="292"/>
                  </a:cubicBezTo>
                  <a:cubicBezTo>
                    <a:pt x="622" y="208"/>
                    <a:pt x="688" y="181"/>
                    <a:pt x="807" y="137"/>
                  </a:cubicBezTo>
                  <a:cubicBezTo>
                    <a:pt x="926" y="93"/>
                    <a:pt x="1051" y="49"/>
                    <a:pt x="1200" y="28"/>
                  </a:cubicBezTo>
                  <a:cubicBezTo>
                    <a:pt x="1349" y="7"/>
                    <a:pt x="1533" y="0"/>
                    <a:pt x="1704" y="12"/>
                  </a:cubicBezTo>
                  <a:cubicBezTo>
                    <a:pt x="1875" y="24"/>
                    <a:pt x="2042" y="45"/>
                    <a:pt x="2226" y="98"/>
                  </a:cubicBezTo>
                  <a:cubicBezTo>
                    <a:pt x="2410" y="151"/>
                    <a:pt x="2689" y="281"/>
                    <a:pt x="2811" y="329"/>
                  </a:cubicBezTo>
                </a:path>
              </a:pathLst>
            </a:custGeom>
            <a:noFill/>
            <a:ln w="76200">
              <a:solidFill>
                <a:srgbClr val="FF0000"/>
              </a:solidFill>
              <a:round/>
              <a:headEnd/>
              <a:tailEnd type="triangle" w="med" len="lg"/>
            </a:ln>
          </p:spPr>
          <p:txBody>
            <a:bodyPr wrap="none" anchor="ctr"/>
            <a:lstStyle/>
            <a:p>
              <a:endParaRPr lang="zh-CN" altLang="en-US"/>
            </a:p>
          </p:txBody>
        </p:sp>
        <p:sp>
          <p:nvSpPr>
            <p:cNvPr id="13413" name="Line 371"/>
            <p:cNvSpPr>
              <a:spLocks noChangeShapeType="1"/>
            </p:cNvSpPr>
            <p:nvPr/>
          </p:nvSpPr>
          <p:spPr bwMode="auto">
            <a:xfrm>
              <a:off x="1728" y="1261"/>
              <a:ext cx="2330" cy="0"/>
            </a:xfrm>
            <a:prstGeom prst="line">
              <a:avLst/>
            </a:prstGeom>
            <a:noFill/>
            <a:ln w="76200">
              <a:solidFill>
                <a:srgbClr val="FF0000"/>
              </a:solidFill>
              <a:round/>
              <a:headEnd/>
              <a:tailEnd type="triangle" w="med" len="lg"/>
            </a:ln>
          </p:spPr>
          <p:txBody>
            <a:bodyPr wrap="none" anchor="ctr"/>
            <a:lstStyle/>
            <a:p>
              <a:endParaRPr lang="zh-CN" altLang="en-US"/>
            </a:p>
          </p:txBody>
        </p:sp>
        <p:grpSp>
          <p:nvGrpSpPr>
            <p:cNvPr id="13414" name="Group 372"/>
            <p:cNvGrpSpPr>
              <a:grpSpLocks/>
            </p:cNvGrpSpPr>
            <p:nvPr/>
          </p:nvGrpSpPr>
          <p:grpSpPr bwMode="auto">
            <a:xfrm>
              <a:off x="2448" y="864"/>
              <a:ext cx="1014" cy="1163"/>
              <a:chOff x="2468" y="581"/>
              <a:chExt cx="1014" cy="1163"/>
            </a:xfrm>
          </p:grpSpPr>
          <p:sp>
            <p:nvSpPr>
              <p:cNvPr id="13415" name="Text Box 373"/>
              <p:cNvSpPr txBox="1">
                <a:spLocks noChangeArrowheads="1"/>
              </p:cNvSpPr>
              <p:nvPr/>
            </p:nvSpPr>
            <p:spPr bwMode="auto">
              <a:xfrm>
                <a:off x="2612" y="744"/>
                <a:ext cx="47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SMTP</a:t>
                </a:r>
              </a:p>
            </p:txBody>
          </p:sp>
          <p:grpSp>
            <p:nvGrpSpPr>
              <p:cNvPr id="13416" name="Group 374"/>
              <p:cNvGrpSpPr>
                <a:grpSpLocks/>
              </p:cNvGrpSpPr>
              <p:nvPr/>
            </p:nvGrpSpPr>
            <p:grpSpPr bwMode="auto">
              <a:xfrm>
                <a:off x="2468" y="581"/>
                <a:ext cx="1014" cy="1163"/>
                <a:chOff x="2468" y="581"/>
                <a:chExt cx="1014" cy="1163"/>
              </a:xfrm>
            </p:grpSpPr>
            <p:sp>
              <p:nvSpPr>
                <p:cNvPr id="13417" name="Text Box 375"/>
                <p:cNvSpPr txBox="1">
                  <a:spLocks noChangeArrowheads="1"/>
                </p:cNvSpPr>
                <p:nvPr/>
              </p:nvSpPr>
              <p:spPr bwMode="auto">
                <a:xfrm>
                  <a:off x="2812" y="1532"/>
                  <a:ext cx="47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SMTP</a:t>
                  </a:r>
                </a:p>
              </p:txBody>
            </p:sp>
            <p:grpSp>
              <p:nvGrpSpPr>
                <p:cNvPr id="13418" name="Group 376"/>
                <p:cNvGrpSpPr>
                  <a:grpSpLocks/>
                </p:cNvGrpSpPr>
                <p:nvPr/>
              </p:nvGrpSpPr>
              <p:grpSpPr bwMode="auto">
                <a:xfrm>
                  <a:off x="2468" y="581"/>
                  <a:ext cx="1014" cy="1000"/>
                  <a:chOff x="2468" y="581"/>
                  <a:chExt cx="1014" cy="1000"/>
                </a:xfrm>
              </p:grpSpPr>
              <p:sp>
                <p:nvSpPr>
                  <p:cNvPr id="13419" name="Text Box 377"/>
                  <p:cNvSpPr txBox="1">
                    <a:spLocks noChangeArrowheads="1"/>
                  </p:cNvSpPr>
                  <p:nvPr/>
                </p:nvSpPr>
                <p:spPr bwMode="auto">
                  <a:xfrm>
                    <a:off x="2592" y="1369"/>
                    <a:ext cx="890" cy="212"/>
                  </a:xfrm>
                  <a:prstGeom prst="rect">
                    <a:avLst/>
                  </a:prstGeom>
                  <a:noFill/>
                  <a:ln w="9525">
                    <a:noFill/>
                    <a:miter lim="800000"/>
                    <a:headEnd/>
                    <a:tailEnd/>
                  </a:ln>
                </p:spPr>
                <p:txBody>
                  <a:bodyPr wrap="none">
                    <a:spAutoFit/>
                  </a:bodyPr>
                  <a:lstStyle/>
                  <a:p>
                    <a:r>
                      <a:rPr kumimoji="1" lang="zh-CN" altLang="en-US" sz="1600" b="1">
                        <a:latin typeface="Arial" charset="0"/>
                        <a:ea typeface="黑体" pitchFamily="49" charset="-122"/>
                      </a:rPr>
                      <a:t>（发送邮件）</a:t>
                    </a:r>
                  </a:p>
                </p:txBody>
              </p:sp>
              <p:sp>
                <p:nvSpPr>
                  <p:cNvPr id="13420" name="Text Box 378"/>
                  <p:cNvSpPr txBox="1">
                    <a:spLocks noChangeArrowheads="1"/>
                  </p:cNvSpPr>
                  <p:nvPr/>
                </p:nvSpPr>
                <p:spPr bwMode="auto">
                  <a:xfrm>
                    <a:off x="2468" y="581"/>
                    <a:ext cx="718"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a:t>
                    </a:r>
                    <a:r>
                      <a:rPr kumimoji="1" lang="zh-CN" altLang="en-US" sz="1600" b="1">
                        <a:latin typeface="Arial" charset="0"/>
                        <a:ea typeface="黑体" pitchFamily="49" charset="-122"/>
                      </a:rPr>
                      <a:t>发送邮件</a:t>
                    </a:r>
                    <a:r>
                      <a:rPr kumimoji="1" lang="en-US" altLang="zh-CN" sz="1600" b="1">
                        <a:latin typeface="Arial" charset="0"/>
                        <a:ea typeface="黑体" pitchFamily="49" charset="-122"/>
                      </a:rPr>
                      <a:t>)</a:t>
                    </a:r>
                  </a:p>
                </p:txBody>
              </p:sp>
              <p:sp>
                <p:nvSpPr>
                  <p:cNvPr id="13421" name="Text Box 379"/>
                  <p:cNvSpPr txBox="1">
                    <a:spLocks noChangeArrowheads="1"/>
                  </p:cNvSpPr>
                  <p:nvPr/>
                </p:nvSpPr>
                <p:spPr bwMode="auto">
                  <a:xfrm>
                    <a:off x="2512" y="1004"/>
                    <a:ext cx="751"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(TCP </a:t>
                    </a:r>
                    <a:r>
                      <a:rPr kumimoji="1" lang="zh-CN" altLang="en-US" sz="1600" b="1">
                        <a:latin typeface="Arial" charset="0"/>
                        <a:ea typeface="黑体" pitchFamily="49" charset="-122"/>
                      </a:rPr>
                      <a:t>连接</a:t>
                    </a:r>
                    <a:r>
                      <a:rPr kumimoji="1" lang="en-US" altLang="zh-CN" sz="1600" b="1">
                        <a:latin typeface="Arial" charset="0"/>
                        <a:ea typeface="黑体" pitchFamily="49" charset="-122"/>
                      </a:rPr>
                      <a:t>)</a:t>
                    </a:r>
                  </a:p>
                </p:txBody>
              </p:sp>
            </p:grpSp>
          </p:grpSp>
        </p:grpSp>
      </p:grpSp>
      <p:grpSp>
        <p:nvGrpSpPr>
          <p:cNvPr id="13399" name="Group 380"/>
          <p:cNvGrpSpPr>
            <a:grpSpLocks/>
          </p:cNvGrpSpPr>
          <p:nvPr/>
        </p:nvGrpSpPr>
        <p:grpSpPr bwMode="auto">
          <a:xfrm>
            <a:off x="6934200" y="1557338"/>
            <a:ext cx="1487488" cy="2516187"/>
            <a:chOff x="912" y="1344"/>
            <a:chExt cx="937" cy="1585"/>
          </a:xfrm>
        </p:grpSpPr>
        <p:sp>
          <p:nvSpPr>
            <p:cNvPr id="13405" name="Text Box 381"/>
            <p:cNvSpPr txBox="1">
              <a:spLocks noChangeArrowheads="1"/>
            </p:cNvSpPr>
            <p:nvPr/>
          </p:nvSpPr>
          <p:spPr bwMode="auto">
            <a:xfrm>
              <a:off x="1200" y="1516"/>
              <a:ext cx="457"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POP3</a:t>
              </a:r>
            </a:p>
          </p:txBody>
        </p:sp>
        <p:sp>
          <p:nvSpPr>
            <p:cNvPr id="13406" name="Text Box 382"/>
            <p:cNvSpPr txBox="1">
              <a:spLocks noChangeArrowheads="1"/>
            </p:cNvSpPr>
            <p:nvPr/>
          </p:nvSpPr>
          <p:spPr bwMode="auto">
            <a:xfrm>
              <a:off x="1104" y="2496"/>
              <a:ext cx="457"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POP3</a:t>
              </a:r>
            </a:p>
          </p:txBody>
        </p:sp>
        <p:sp>
          <p:nvSpPr>
            <p:cNvPr id="13407" name="Freeform 383"/>
            <p:cNvSpPr>
              <a:spLocks/>
            </p:cNvSpPr>
            <p:nvPr/>
          </p:nvSpPr>
          <p:spPr bwMode="auto">
            <a:xfrm>
              <a:off x="953" y="2710"/>
              <a:ext cx="727" cy="219"/>
            </a:xfrm>
            <a:custGeom>
              <a:avLst/>
              <a:gdLst>
                <a:gd name="T0" fmla="*/ 0 w 727"/>
                <a:gd name="T1" fmla="*/ 129 h 219"/>
                <a:gd name="T2" fmla="*/ 145 w 727"/>
                <a:gd name="T3" fmla="*/ 38 h 219"/>
                <a:gd name="T4" fmla="*/ 229 w 727"/>
                <a:gd name="T5" fmla="*/ 9 h 219"/>
                <a:gd name="T6" fmla="*/ 307 w 727"/>
                <a:gd name="T7" fmla="*/ 3 h 219"/>
                <a:gd name="T8" fmla="*/ 382 w 727"/>
                <a:gd name="T9" fmla="*/ 6 h 219"/>
                <a:gd name="T10" fmla="*/ 481 w 727"/>
                <a:gd name="T11" fmla="*/ 39 h 219"/>
                <a:gd name="T12" fmla="*/ 727 w 727"/>
                <a:gd name="T13" fmla="*/ 219 h 219"/>
                <a:gd name="T14" fmla="*/ 0 60000 65536"/>
                <a:gd name="T15" fmla="*/ 0 60000 65536"/>
                <a:gd name="T16" fmla="*/ 0 60000 65536"/>
                <a:gd name="T17" fmla="*/ 0 60000 65536"/>
                <a:gd name="T18" fmla="*/ 0 60000 65536"/>
                <a:gd name="T19" fmla="*/ 0 60000 65536"/>
                <a:gd name="T20" fmla="*/ 0 60000 65536"/>
                <a:gd name="T21" fmla="*/ 0 w 727"/>
                <a:gd name="T22" fmla="*/ 0 h 219"/>
                <a:gd name="T23" fmla="*/ 727 w 727"/>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7" h="219">
                  <a:moveTo>
                    <a:pt x="0" y="129"/>
                  </a:moveTo>
                  <a:cubicBezTo>
                    <a:pt x="24" y="114"/>
                    <a:pt x="107" y="58"/>
                    <a:pt x="145" y="38"/>
                  </a:cubicBezTo>
                  <a:cubicBezTo>
                    <a:pt x="183" y="18"/>
                    <a:pt x="202" y="15"/>
                    <a:pt x="229" y="9"/>
                  </a:cubicBezTo>
                  <a:cubicBezTo>
                    <a:pt x="256" y="3"/>
                    <a:pt x="282" y="3"/>
                    <a:pt x="307" y="3"/>
                  </a:cubicBezTo>
                  <a:cubicBezTo>
                    <a:pt x="332" y="3"/>
                    <a:pt x="353" y="0"/>
                    <a:pt x="382" y="6"/>
                  </a:cubicBezTo>
                  <a:cubicBezTo>
                    <a:pt x="411" y="12"/>
                    <a:pt x="423" y="3"/>
                    <a:pt x="481" y="39"/>
                  </a:cubicBezTo>
                  <a:cubicBezTo>
                    <a:pt x="539" y="75"/>
                    <a:pt x="676" y="182"/>
                    <a:pt x="727" y="219"/>
                  </a:cubicBezTo>
                </a:path>
              </a:pathLst>
            </a:custGeom>
            <a:noFill/>
            <a:ln w="76200">
              <a:solidFill>
                <a:srgbClr val="FF0000"/>
              </a:solidFill>
              <a:round/>
              <a:headEnd/>
              <a:tailEnd type="triangle" w="med" len="lg"/>
            </a:ln>
          </p:spPr>
          <p:txBody>
            <a:bodyPr wrap="none" anchor="ctr"/>
            <a:lstStyle/>
            <a:p>
              <a:endParaRPr lang="zh-CN" altLang="en-US"/>
            </a:p>
          </p:txBody>
        </p:sp>
        <p:sp>
          <p:nvSpPr>
            <p:cNvPr id="13408" name="Line 384"/>
            <p:cNvSpPr>
              <a:spLocks noChangeShapeType="1"/>
            </p:cNvSpPr>
            <p:nvPr/>
          </p:nvSpPr>
          <p:spPr bwMode="auto">
            <a:xfrm flipV="1">
              <a:off x="1105" y="1752"/>
              <a:ext cx="714" cy="0"/>
            </a:xfrm>
            <a:prstGeom prst="line">
              <a:avLst/>
            </a:prstGeom>
            <a:noFill/>
            <a:ln w="76200">
              <a:solidFill>
                <a:srgbClr val="FF0000"/>
              </a:solidFill>
              <a:round/>
              <a:headEnd/>
              <a:tailEnd type="triangle" w="med" len="lg"/>
            </a:ln>
          </p:spPr>
          <p:txBody>
            <a:bodyPr wrap="none" anchor="ctr"/>
            <a:lstStyle/>
            <a:p>
              <a:endParaRPr lang="zh-CN" altLang="en-US"/>
            </a:p>
          </p:txBody>
        </p:sp>
        <p:sp>
          <p:nvSpPr>
            <p:cNvPr id="13409" name="Text Box 385"/>
            <p:cNvSpPr txBox="1">
              <a:spLocks noChangeArrowheads="1"/>
            </p:cNvSpPr>
            <p:nvPr/>
          </p:nvSpPr>
          <p:spPr bwMode="auto">
            <a:xfrm>
              <a:off x="1041" y="1344"/>
              <a:ext cx="714"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a:t>
              </a:r>
              <a:r>
                <a:rPr kumimoji="1" lang="zh-CN" altLang="en-US" sz="1600" b="1">
                  <a:latin typeface="Arial" charset="0"/>
                  <a:ea typeface="黑体" pitchFamily="49" charset="-122"/>
                </a:rPr>
                <a:t>读取邮件</a:t>
              </a:r>
              <a:r>
                <a:rPr kumimoji="1" lang="en-US" altLang="zh-CN" sz="1600" b="1">
                  <a:latin typeface="Arial" charset="0"/>
                  <a:ea typeface="黑体" pitchFamily="49" charset="-122"/>
                </a:rPr>
                <a:t>)</a:t>
              </a:r>
            </a:p>
          </p:txBody>
        </p:sp>
        <p:sp>
          <p:nvSpPr>
            <p:cNvPr id="13410" name="Text Box 386"/>
            <p:cNvSpPr txBox="1">
              <a:spLocks noChangeArrowheads="1"/>
            </p:cNvSpPr>
            <p:nvPr/>
          </p:nvSpPr>
          <p:spPr bwMode="auto">
            <a:xfrm>
              <a:off x="912" y="2336"/>
              <a:ext cx="714"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a:t>
              </a:r>
              <a:r>
                <a:rPr kumimoji="1" lang="zh-CN" altLang="en-US" sz="1600" b="1">
                  <a:latin typeface="Arial" charset="0"/>
                  <a:ea typeface="黑体" pitchFamily="49" charset="-122"/>
                </a:rPr>
                <a:t>读取邮件</a:t>
              </a:r>
              <a:r>
                <a:rPr kumimoji="1" lang="en-US" altLang="zh-CN" sz="1600" b="1">
                  <a:latin typeface="Arial" charset="0"/>
                  <a:ea typeface="黑体" pitchFamily="49" charset="-122"/>
                </a:rPr>
                <a:t>)</a:t>
              </a:r>
            </a:p>
          </p:txBody>
        </p:sp>
        <p:sp>
          <p:nvSpPr>
            <p:cNvPr id="13411" name="Text Box 387"/>
            <p:cNvSpPr txBox="1">
              <a:spLocks noChangeArrowheads="1"/>
            </p:cNvSpPr>
            <p:nvPr/>
          </p:nvSpPr>
          <p:spPr bwMode="auto">
            <a:xfrm>
              <a:off x="1100" y="1776"/>
              <a:ext cx="749" cy="212"/>
            </a:xfrm>
            <a:prstGeom prst="rect">
              <a:avLst/>
            </a:prstGeom>
            <a:noFill/>
            <a:ln w="9525">
              <a:noFill/>
              <a:miter lim="800000"/>
              <a:headEnd/>
              <a:tailEnd/>
            </a:ln>
          </p:spPr>
          <p:txBody>
            <a:bodyPr wrap="none">
              <a:spAutoFit/>
            </a:bodyPr>
            <a:lstStyle/>
            <a:p>
              <a:r>
                <a:rPr kumimoji="1" lang="en-US" altLang="zh-CN" sz="1600" b="1">
                  <a:latin typeface="Arial" charset="0"/>
                  <a:ea typeface="黑体" pitchFamily="49" charset="-122"/>
                </a:rPr>
                <a:t>(TCP </a:t>
              </a:r>
              <a:r>
                <a:rPr kumimoji="1" lang="zh-CN" altLang="en-US" sz="1600" b="1">
                  <a:latin typeface="Arial" charset="0"/>
                  <a:ea typeface="黑体" pitchFamily="49" charset="-122"/>
                </a:rPr>
                <a:t>连接</a:t>
              </a:r>
              <a:r>
                <a:rPr kumimoji="1" lang="en-US" altLang="zh-CN" sz="1600" b="1">
                  <a:latin typeface="Arial" charset="0"/>
                  <a:ea typeface="黑体" pitchFamily="49" charset="-122"/>
                </a:rPr>
                <a:t>)</a:t>
              </a:r>
            </a:p>
          </p:txBody>
        </p:sp>
      </p:grpSp>
      <p:sp>
        <p:nvSpPr>
          <p:cNvPr id="13400" name="Rectangle 388"/>
          <p:cNvSpPr>
            <a:spLocks noChangeArrowheads="1"/>
          </p:cNvSpPr>
          <p:nvPr/>
        </p:nvSpPr>
        <p:spPr bwMode="auto">
          <a:xfrm>
            <a:off x="1150938" y="44450"/>
            <a:ext cx="7793037" cy="1462088"/>
          </a:xfrm>
          <a:prstGeom prst="rect">
            <a:avLst/>
          </a:prstGeom>
          <a:noFill/>
          <a:ln w="9525">
            <a:noFill/>
            <a:miter lim="800000"/>
            <a:headEnd/>
            <a:tailEnd/>
          </a:ln>
        </p:spPr>
        <p:txBody>
          <a:bodyPr anchor="b"/>
          <a:lstStyle/>
          <a:p>
            <a:r>
              <a:rPr lang="zh-CN" altLang="en-US" sz="4400" b="1">
                <a:solidFill>
                  <a:schemeClr val="tx2"/>
                </a:solidFill>
              </a:rPr>
              <a:t>电子邮件发送和接收</a:t>
            </a:r>
          </a:p>
        </p:txBody>
      </p:sp>
      <p:sp>
        <p:nvSpPr>
          <p:cNvPr id="13401" name="Text Box 389"/>
          <p:cNvSpPr txBox="1">
            <a:spLocks noChangeArrowheads="1"/>
          </p:cNvSpPr>
          <p:nvPr/>
        </p:nvSpPr>
        <p:spPr bwMode="auto">
          <a:xfrm>
            <a:off x="5148263" y="5235575"/>
            <a:ext cx="2087562" cy="641350"/>
          </a:xfrm>
          <a:prstGeom prst="rect">
            <a:avLst/>
          </a:prstGeom>
          <a:noFill/>
          <a:ln w="9525">
            <a:noFill/>
            <a:miter lim="800000"/>
            <a:headEnd/>
            <a:tailEnd/>
          </a:ln>
        </p:spPr>
        <p:txBody>
          <a:bodyPr>
            <a:spAutoFit/>
          </a:bodyPr>
          <a:lstStyle/>
          <a:p>
            <a:pPr algn="ctr"/>
            <a:r>
              <a:rPr kumimoji="1" lang="zh-CN" altLang="en-US" sz="1800" b="1">
                <a:latin typeface="Arial" charset="0"/>
                <a:ea typeface="黑体" pitchFamily="49" charset="-122"/>
              </a:rPr>
              <a:t>接收方邮件服务器</a:t>
            </a:r>
            <a:br>
              <a:rPr kumimoji="1" lang="zh-CN" altLang="en-US" sz="1800" b="1">
                <a:latin typeface="Arial" charset="0"/>
                <a:ea typeface="黑体" pitchFamily="49" charset="-122"/>
              </a:rPr>
            </a:br>
            <a:r>
              <a:rPr kumimoji="1" lang="en-US" altLang="zh-CN" sz="1800" b="1">
                <a:latin typeface="Arial" charset="0"/>
                <a:ea typeface="黑体" pitchFamily="49" charset="-122"/>
              </a:rPr>
              <a:t>mail.xyz.com</a:t>
            </a:r>
          </a:p>
        </p:txBody>
      </p:sp>
      <p:sp>
        <p:nvSpPr>
          <p:cNvPr id="13402" name="Text Box 390"/>
          <p:cNvSpPr txBox="1">
            <a:spLocks noChangeArrowheads="1"/>
          </p:cNvSpPr>
          <p:nvPr/>
        </p:nvSpPr>
        <p:spPr bwMode="auto">
          <a:xfrm>
            <a:off x="2107875" y="5235575"/>
            <a:ext cx="2004075" cy="646331"/>
          </a:xfrm>
          <a:prstGeom prst="rect">
            <a:avLst/>
          </a:prstGeom>
          <a:noFill/>
          <a:ln w="9525">
            <a:noFill/>
            <a:miter lim="800000"/>
            <a:headEnd/>
            <a:tailEnd/>
          </a:ln>
        </p:spPr>
        <p:txBody>
          <a:bodyPr wrap="none">
            <a:spAutoFit/>
          </a:bodyPr>
          <a:lstStyle/>
          <a:p>
            <a:pPr algn="ctr"/>
            <a:r>
              <a:rPr kumimoji="1" lang="en-US" altLang="zh-CN" sz="1800" b="1" dirty="0">
                <a:latin typeface="Arial" charset="0"/>
                <a:ea typeface="黑体" pitchFamily="49" charset="-122"/>
              </a:rPr>
              <a:t>   </a:t>
            </a:r>
            <a:r>
              <a:rPr kumimoji="1" lang="zh-CN" altLang="en-US" sz="1800" b="1" dirty="0">
                <a:latin typeface="Arial" charset="0"/>
                <a:ea typeface="黑体" pitchFamily="49" charset="-122"/>
              </a:rPr>
              <a:t>发送邮件服务器</a:t>
            </a:r>
            <a:br>
              <a:rPr kumimoji="1" lang="zh-CN" altLang="en-US" sz="1800" b="1" dirty="0">
                <a:latin typeface="Arial" charset="0"/>
                <a:ea typeface="黑体" pitchFamily="49" charset="-122"/>
              </a:rPr>
            </a:br>
            <a:r>
              <a:rPr kumimoji="1" lang="en-US" altLang="zh-CN" sz="1800" b="1" dirty="0">
                <a:latin typeface="Arial" charset="0"/>
                <a:ea typeface="黑体" pitchFamily="49" charset="-122"/>
              </a:rPr>
              <a:t>mail.ustc.edu.cn</a:t>
            </a:r>
          </a:p>
        </p:txBody>
      </p:sp>
      <p:sp>
        <p:nvSpPr>
          <p:cNvPr id="13403" name="Text Box 391"/>
          <p:cNvSpPr txBox="1">
            <a:spLocks noChangeArrowheads="1"/>
          </p:cNvSpPr>
          <p:nvPr/>
        </p:nvSpPr>
        <p:spPr bwMode="auto">
          <a:xfrm>
            <a:off x="34925" y="3124200"/>
            <a:ext cx="1584325" cy="304800"/>
          </a:xfrm>
          <a:prstGeom prst="rect">
            <a:avLst/>
          </a:prstGeom>
          <a:noFill/>
          <a:ln w="9525">
            <a:noFill/>
            <a:miter lim="800000"/>
            <a:headEnd/>
            <a:tailEnd/>
          </a:ln>
        </p:spPr>
        <p:txBody>
          <a:bodyPr>
            <a:spAutoFit/>
          </a:bodyPr>
          <a:lstStyle/>
          <a:p>
            <a:pPr>
              <a:spcBef>
                <a:spcPct val="50000"/>
              </a:spcBef>
            </a:pPr>
            <a:r>
              <a:rPr lang="en-US" altLang="zh-CN" sz="1400" b="1"/>
              <a:t>send@abc.com</a:t>
            </a:r>
          </a:p>
        </p:txBody>
      </p:sp>
      <p:sp>
        <p:nvSpPr>
          <p:cNvPr id="13404" name="Text Box 392"/>
          <p:cNvSpPr txBox="1">
            <a:spLocks noChangeArrowheads="1"/>
          </p:cNvSpPr>
          <p:nvPr/>
        </p:nvSpPr>
        <p:spPr bwMode="auto">
          <a:xfrm>
            <a:off x="7451725" y="2997200"/>
            <a:ext cx="1728788" cy="304800"/>
          </a:xfrm>
          <a:prstGeom prst="rect">
            <a:avLst/>
          </a:prstGeom>
          <a:noFill/>
          <a:ln w="9525">
            <a:noFill/>
            <a:miter lim="800000"/>
            <a:headEnd/>
            <a:tailEnd/>
          </a:ln>
        </p:spPr>
        <p:txBody>
          <a:bodyPr>
            <a:spAutoFit/>
          </a:bodyPr>
          <a:lstStyle/>
          <a:p>
            <a:pPr>
              <a:spcBef>
                <a:spcPct val="50000"/>
              </a:spcBef>
            </a:pPr>
            <a:r>
              <a:rPr lang="en-US" altLang="zh-CN" sz="1400" b="1"/>
              <a:t>receipt@abc.com</a:t>
            </a:r>
          </a:p>
        </p:txBody>
      </p:sp>
      <p:sp>
        <p:nvSpPr>
          <p:cNvPr id="394" name="灯片编号占位符 393"/>
          <p:cNvSpPr>
            <a:spLocks noGrp="1"/>
          </p:cNvSpPr>
          <p:nvPr>
            <p:ph type="sldNum" sz="quarter" idx="12"/>
          </p:nvPr>
        </p:nvSpPr>
        <p:spPr/>
        <p:txBody>
          <a:bodyPr/>
          <a:lstStyle/>
          <a:p>
            <a:pPr>
              <a:defRPr/>
            </a:pPr>
            <a:fld id="{900179DB-555C-43CA-835E-70F6EA8A1FB1}" type="slidenum">
              <a:rPr lang="en-US" altLang="zh-CN" smtClean="0"/>
              <a:pPr>
                <a:defRPr/>
              </a:pPr>
              <a:t>49</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99"/>
                                        </p:tgtEl>
                                        <p:attrNameLst>
                                          <p:attrName>style.visibility</p:attrName>
                                        </p:attrNameLst>
                                      </p:cBhvr>
                                      <p:to>
                                        <p:strVal val="visible"/>
                                      </p:to>
                                    </p:set>
                                    <p:animEffect transition="in" filter="wipe(left)">
                                      <p:cBhvr>
                                        <p:cTn id="7" dur="500"/>
                                        <p:tgtEl>
                                          <p:spTgt spid="13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om"/>
          <p:cNvPicPr>
            <a:picLocks noChangeAspect="1" noChangeArrowheads="1"/>
          </p:cNvPicPr>
          <p:nvPr/>
        </p:nvPicPr>
        <p:blipFill>
          <a:blip r:embed="rId3" cstate="print"/>
          <a:srcRect/>
          <a:stretch>
            <a:fillRect/>
          </a:stretch>
        </p:blipFill>
        <p:spPr bwMode="auto">
          <a:xfrm>
            <a:off x="5795963" y="3500438"/>
            <a:ext cx="635000" cy="592137"/>
          </a:xfrm>
          <a:prstGeom prst="rect">
            <a:avLst/>
          </a:prstGeom>
          <a:noFill/>
          <a:ln w="9525">
            <a:noFill/>
            <a:miter lim="800000"/>
            <a:headEnd/>
            <a:tailEnd/>
          </a:ln>
        </p:spPr>
      </p:pic>
      <p:pic>
        <p:nvPicPr>
          <p:cNvPr id="19459" name="Picture 3" descr="com"/>
          <p:cNvPicPr>
            <a:picLocks noChangeAspect="1" noChangeArrowheads="1"/>
          </p:cNvPicPr>
          <p:nvPr/>
        </p:nvPicPr>
        <p:blipFill>
          <a:blip r:embed="rId3" cstate="print"/>
          <a:srcRect/>
          <a:stretch>
            <a:fillRect/>
          </a:stretch>
        </p:blipFill>
        <p:spPr bwMode="auto">
          <a:xfrm>
            <a:off x="4500563" y="2133600"/>
            <a:ext cx="635000" cy="592138"/>
          </a:xfrm>
          <a:prstGeom prst="rect">
            <a:avLst/>
          </a:prstGeom>
          <a:noFill/>
          <a:ln w="9525">
            <a:noFill/>
            <a:miter lim="800000"/>
            <a:headEnd/>
            <a:tailEnd/>
          </a:ln>
        </p:spPr>
      </p:pic>
      <p:sp>
        <p:nvSpPr>
          <p:cNvPr id="19460" name="Rectangle 4"/>
          <p:cNvSpPr>
            <a:spLocks noGrp="1" noChangeArrowheads="1"/>
          </p:cNvSpPr>
          <p:nvPr>
            <p:ph type="title"/>
          </p:nvPr>
        </p:nvSpPr>
        <p:spPr/>
        <p:txBody>
          <a:bodyPr/>
          <a:lstStyle/>
          <a:p>
            <a:pPr eaLnBrk="1" hangingPunct="1"/>
            <a:r>
              <a:rPr lang="zh-CN" altLang="en-US" b="1"/>
              <a:t>客户</a:t>
            </a:r>
            <a:r>
              <a:rPr lang="en-US" altLang="zh-CN" b="1"/>
              <a:t>/</a:t>
            </a:r>
            <a:r>
              <a:rPr lang="zh-CN" altLang="en-US" b="1"/>
              <a:t>服务器模式</a:t>
            </a:r>
          </a:p>
        </p:txBody>
      </p:sp>
      <p:sp>
        <p:nvSpPr>
          <p:cNvPr id="90117" name="Line 5"/>
          <p:cNvSpPr>
            <a:spLocks noChangeShapeType="1"/>
          </p:cNvSpPr>
          <p:nvPr/>
        </p:nvSpPr>
        <p:spPr bwMode="auto">
          <a:xfrm flipV="1">
            <a:off x="2844800" y="4292600"/>
            <a:ext cx="792163" cy="360363"/>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90118" name="Line 6"/>
          <p:cNvSpPr>
            <a:spLocks noChangeShapeType="1"/>
          </p:cNvSpPr>
          <p:nvPr/>
        </p:nvSpPr>
        <p:spPr bwMode="auto">
          <a:xfrm>
            <a:off x="3133725" y="3284538"/>
            <a:ext cx="503238" cy="504825"/>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90119" name="Line 7"/>
          <p:cNvSpPr>
            <a:spLocks noChangeShapeType="1"/>
          </p:cNvSpPr>
          <p:nvPr/>
        </p:nvSpPr>
        <p:spPr bwMode="auto">
          <a:xfrm flipV="1">
            <a:off x="4213225" y="4941888"/>
            <a:ext cx="0" cy="792162"/>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90120" name="Line 8"/>
          <p:cNvSpPr>
            <a:spLocks noChangeShapeType="1"/>
          </p:cNvSpPr>
          <p:nvPr/>
        </p:nvSpPr>
        <p:spPr bwMode="auto">
          <a:xfrm flipH="1" flipV="1">
            <a:off x="4789488" y="4437063"/>
            <a:ext cx="792162" cy="504825"/>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90121" name="Line 9"/>
          <p:cNvSpPr>
            <a:spLocks noChangeShapeType="1"/>
          </p:cNvSpPr>
          <p:nvPr/>
        </p:nvSpPr>
        <p:spPr bwMode="auto">
          <a:xfrm flipH="1">
            <a:off x="4789488" y="3716338"/>
            <a:ext cx="863600" cy="217487"/>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90122" name="Line 10"/>
          <p:cNvSpPr>
            <a:spLocks noChangeShapeType="1"/>
          </p:cNvSpPr>
          <p:nvPr/>
        </p:nvSpPr>
        <p:spPr bwMode="auto">
          <a:xfrm flipH="1">
            <a:off x="4141788" y="3068638"/>
            <a:ext cx="431800" cy="576262"/>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19467" name="Text Box 11"/>
          <p:cNvSpPr txBox="1">
            <a:spLocks noChangeArrowheads="1"/>
          </p:cNvSpPr>
          <p:nvPr/>
        </p:nvSpPr>
        <p:spPr bwMode="auto">
          <a:xfrm>
            <a:off x="3852863" y="4581525"/>
            <a:ext cx="863600"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Server</a:t>
            </a:r>
          </a:p>
        </p:txBody>
      </p:sp>
      <p:sp>
        <p:nvSpPr>
          <p:cNvPr id="19468" name="Text Box 12"/>
          <p:cNvSpPr txBox="1">
            <a:spLocks noChangeArrowheads="1"/>
          </p:cNvSpPr>
          <p:nvPr/>
        </p:nvSpPr>
        <p:spPr bwMode="auto">
          <a:xfrm>
            <a:off x="3781425" y="6381750"/>
            <a:ext cx="935038"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Client</a:t>
            </a:r>
          </a:p>
        </p:txBody>
      </p:sp>
      <p:sp>
        <p:nvSpPr>
          <p:cNvPr id="19469" name="Text Box 13"/>
          <p:cNvSpPr txBox="1">
            <a:spLocks noChangeArrowheads="1"/>
          </p:cNvSpPr>
          <p:nvPr/>
        </p:nvSpPr>
        <p:spPr bwMode="auto">
          <a:xfrm>
            <a:off x="5294313" y="5661025"/>
            <a:ext cx="935037"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Client</a:t>
            </a:r>
          </a:p>
        </p:txBody>
      </p:sp>
      <p:sp>
        <p:nvSpPr>
          <p:cNvPr id="19470" name="Text Box 14"/>
          <p:cNvSpPr txBox="1">
            <a:spLocks noChangeArrowheads="1"/>
          </p:cNvSpPr>
          <p:nvPr/>
        </p:nvSpPr>
        <p:spPr bwMode="auto">
          <a:xfrm>
            <a:off x="5724525" y="4100513"/>
            <a:ext cx="792163"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Client</a:t>
            </a:r>
          </a:p>
        </p:txBody>
      </p:sp>
      <p:sp>
        <p:nvSpPr>
          <p:cNvPr id="19471" name="Text Box 15"/>
          <p:cNvSpPr txBox="1">
            <a:spLocks noChangeArrowheads="1"/>
          </p:cNvSpPr>
          <p:nvPr/>
        </p:nvSpPr>
        <p:spPr bwMode="auto">
          <a:xfrm>
            <a:off x="4429125" y="2708275"/>
            <a:ext cx="792163"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Client</a:t>
            </a:r>
          </a:p>
        </p:txBody>
      </p:sp>
      <p:sp>
        <p:nvSpPr>
          <p:cNvPr id="19472" name="Text Box 16"/>
          <p:cNvSpPr txBox="1">
            <a:spLocks noChangeArrowheads="1"/>
          </p:cNvSpPr>
          <p:nvPr/>
        </p:nvSpPr>
        <p:spPr bwMode="auto">
          <a:xfrm>
            <a:off x="2268538" y="3141663"/>
            <a:ext cx="792162"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Client</a:t>
            </a:r>
          </a:p>
        </p:txBody>
      </p:sp>
      <p:sp>
        <p:nvSpPr>
          <p:cNvPr id="19473" name="Text Box 17"/>
          <p:cNvSpPr txBox="1">
            <a:spLocks noChangeArrowheads="1"/>
          </p:cNvSpPr>
          <p:nvPr/>
        </p:nvSpPr>
        <p:spPr bwMode="auto">
          <a:xfrm>
            <a:off x="1908175" y="5084763"/>
            <a:ext cx="792163" cy="336550"/>
          </a:xfrm>
          <a:prstGeom prst="rect">
            <a:avLst/>
          </a:prstGeom>
          <a:noFill/>
          <a:ln w="9525">
            <a:noFill/>
            <a:miter lim="800000"/>
            <a:headEnd/>
            <a:tailEnd/>
          </a:ln>
        </p:spPr>
        <p:txBody>
          <a:bodyPr>
            <a:spAutoFit/>
          </a:bodyPr>
          <a:lstStyle/>
          <a:p>
            <a:pPr>
              <a:spcBef>
                <a:spcPct val="50000"/>
              </a:spcBef>
            </a:pPr>
            <a:r>
              <a:rPr lang="en-US" altLang="zh-CN" sz="1600" b="1">
                <a:latin typeface="Times New Roman" pitchFamily="18" charset="0"/>
              </a:rPr>
              <a:t>Client</a:t>
            </a:r>
          </a:p>
        </p:txBody>
      </p:sp>
      <p:sp>
        <p:nvSpPr>
          <p:cNvPr id="90130" name="AutoShape 18"/>
          <p:cNvSpPr>
            <a:spLocks noChangeArrowheads="1"/>
          </p:cNvSpPr>
          <p:nvPr/>
        </p:nvSpPr>
        <p:spPr bwMode="auto">
          <a:xfrm>
            <a:off x="5724525" y="1557338"/>
            <a:ext cx="3095625" cy="1512887"/>
          </a:xfrm>
          <a:prstGeom prst="wedgeRoundRectCallout">
            <a:avLst>
              <a:gd name="adj1" fmla="val -90361"/>
              <a:gd name="adj2" fmla="val 109394"/>
              <a:gd name="adj3" fmla="val 16667"/>
            </a:avLst>
          </a:prstGeom>
          <a:solidFill>
            <a:schemeClr val="accent1"/>
          </a:solidFill>
          <a:ln w="9525">
            <a:solidFill>
              <a:schemeClr val="tx1"/>
            </a:solidFill>
            <a:miter lim="800000"/>
            <a:headEnd/>
            <a:tailEnd/>
          </a:ln>
        </p:spPr>
        <p:txBody>
          <a:bodyPr/>
          <a:lstStyle/>
          <a:p>
            <a:pPr algn="ctr"/>
            <a:r>
              <a:rPr lang="zh-CN" altLang="en-US" sz="1800" b="1" dirty="0">
                <a:latin typeface="Times New Roman" pitchFamily="18" charset="0"/>
              </a:rPr>
              <a:t>单点失效</a:t>
            </a:r>
          </a:p>
          <a:p>
            <a:pPr algn="ctr"/>
            <a:r>
              <a:rPr lang="zh-CN" altLang="en-US" sz="1800" b="1" dirty="0">
                <a:latin typeface="Times New Roman" pitchFamily="18" charset="0"/>
              </a:rPr>
              <a:t>性能瓶颈</a:t>
            </a:r>
          </a:p>
          <a:p>
            <a:pPr algn="ctr"/>
            <a:r>
              <a:rPr lang="zh-CN" altLang="en-US" sz="1800" b="1" dirty="0">
                <a:latin typeface="Times New Roman" pitchFamily="18" charset="0"/>
              </a:rPr>
              <a:t>（计算、存储资源受限，</a:t>
            </a:r>
          </a:p>
          <a:p>
            <a:pPr algn="ctr"/>
            <a:r>
              <a:rPr lang="zh-CN" altLang="en-US" sz="1800" b="1" dirty="0">
                <a:latin typeface="Times New Roman" pitchFamily="18" charset="0"/>
              </a:rPr>
              <a:t>网络拥塞等）</a:t>
            </a:r>
          </a:p>
        </p:txBody>
      </p:sp>
      <p:pic>
        <p:nvPicPr>
          <p:cNvPr id="19475" name="Picture 19" descr="com"/>
          <p:cNvPicPr>
            <a:picLocks noChangeAspect="1" noChangeArrowheads="1"/>
          </p:cNvPicPr>
          <p:nvPr/>
        </p:nvPicPr>
        <p:blipFill>
          <a:blip r:embed="rId3" cstate="print"/>
          <a:srcRect/>
          <a:stretch>
            <a:fillRect/>
          </a:stretch>
        </p:blipFill>
        <p:spPr bwMode="auto">
          <a:xfrm>
            <a:off x="2339975" y="2636838"/>
            <a:ext cx="635000" cy="592137"/>
          </a:xfrm>
          <a:prstGeom prst="rect">
            <a:avLst/>
          </a:prstGeom>
          <a:noFill/>
          <a:ln w="9525">
            <a:noFill/>
            <a:miter lim="800000"/>
            <a:headEnd/>
            <a:tailEnd/>
          </a:ln>
        </p:spPr>
      </p:pic>
      <p:pic>
        <p:nvPicPr>
          <p:cNvPr id="19476" name="Picture 20" descr="com"/>
          <p:cNvPicPr>
            <a:picLocks noChangeAspect="1" noChangeArrowheads="1"/>
          </p:cNvPicPr>
          <p:nvPr/>
        </p:nvPicPr>
        <p:blipFill>
          <a:blip r:embed="rId3" cstate="print"/>
          <a:srcRect/>
          <a:stretch>
            <a:fillRect/>
          </a:stretch>
        </p:blipFill>
        <p:spPr bwMode="auto">
          <a:xfrm>
            <a:off x="5364163" y="5084763"/>
            <a:ext cx="635000" cy="592137"/>
          </a:xfrm>
          <a:prstGeom prst="rect">
            <a:avLst/>
          </a:prstGeom>
          <a:noFill/>
          <a:ln w="9525">
            <a:noFill/>
            <a:miter lim="800000"/>
            <a:headEnd/>
            <a:tailEnd/>
          </a:ln>
        </p:spPr>
      </p:pic>
      <p:pic>
        <p:nvPicPr>
          <p:cNvPr id="19477" name="Picture 21" descr="com"/>
          <p:cNvPicPr>
            <a:picLocks noChangeAspect="1" noChangeArrowheads="1"/>
          </p:cNvPicPr>
          <p:nvPr/>
        </p:nvPicPr>
        <p:blipFill>
          <a:blip r:embed="rId3" cstate="print"/>
          <a:srcRect/>
          <a:stretch>
            <a:fillRect/>
          </a:stretch>
        </p:blipFill>
        <p:spPr bwMode="auto">
          <a:xfrm>
            <a:off x="3851275" y="5876925"/>
            <a:ext cx="635000" cy="592138"/>
          </a:xfrm>
          <a:prstGeom prst="rect">
            <a:avLst/>
          </a:prstGeom>
          <a:noFill/>
          <a:ln w="9525">
            <a:noFill/>
            <a:miter lim="800000"/>
            <a:headEnd/>
            <a:tailEnd/>
          </a:ln>
        </p:spPr>
      </p:pic>
      <p:pic>
        <p:nvPicPr>
          <p:cNvPr id="19478" name="Picture 22" descr="com"/>
          <p:cNvPicPr>
            <a:picLocks noChangeAspect="1" noChangeArrowheads="1"/>
          </p:cNvPicPr>
          <p:nvPr/>
        </p:nvPicPr>
        <p:blipFill>
          <a:blip r:embed="rId3" cstate="print"/>
          <a:srcRect/>
          <a:stretch>
            <a:fillRect/>
          </a:stretch>
        </p:blipFill>
        <p:spPr bwMode="auto">
          <a:xfrm>
            <a:off x="2051050" y="4508500"/>
            <a:ext cx="635000" cy="592138"/>
          </a:xfrm>
          <a:prstGeom prst="rect">
            <a:avLst/>
          </a:prstGeom>
          <a:noFill/>
          <a:ln w="9525">
            <a:noFill/>
            <a:miter lim="800000"/>
            <a:headEnd/>
            <a:tailEnd/>
          </a:ln>
        </p:spPr>
      </p:pic>
      <p:pic>
        <p:nvPicPr>
          <p:cNvPr id="90135" name="Picture 23" descr="j0223560"/>
          <p:cNvPicPr>
            <a:picLocks noChangeAspect="1" noChangeArrowheads="1"/>
          </p:cNvPicPr>
          <p:nvPr/>
        </p:nvPicPr>
        <p:blipFill>
          <a:blip r:embed="rId4" cstate="print"/>
          <a:srcRect/>
          <a:stretch>
            <a:fillRect/>
          </a:stretch>
        </p:blipFill>
        <p:spPr bwMode="auto">
          <a:xfrm>
            <a:off x="3779838" y="3789363"/>
            <a:ext cx="682625" cy="762000"/>
          </a:xfrm>
          <a:prstGeom prst="rect">
            <a:avLst/>
          </a:prstGeom>
          <a:noFill/>
          <a:ln w="9525">
            <a:noFill/>
            <a:miter lim="800000"/>
            <a:headEnd/>
            <a:tailEnd/>
          </a:ln>
        </p:spPr>
      </p:pic>
      <p:sp>
        <p:nvSpPr>
          <p:cNvPr id="25" name="灯片编号占位符 24"/>
          <p:cNvSpPr>
            <a:spLocks noGrp="1"/>
          </p:cNvSpPr>
          <p:nvPr>
            <p:ph type="sldNum" sz="quarter" idx="12"/>
          </p:nvPr>
        </p:nvSpPr>
        <p:spPr/>
        <p:txBody>
          <a:bodyPr/>
          <a:lstStyle/>
          <a:p>
            <a:pPr>
              <a:defRPr/>
            </a:pPr>
            <a:fld id="{C7BB7BB3-FE8B-4503-A8FD-0371EDC5D4C6}" type="slidenum">
              <a:rPr lang="en-US" altLang="zh-CN" smtClean="0"/>
              <a:pPr>
                <a:defRPr/>
              </a:pPr>
              <a:t>5</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blinds(horizontal)">
                                      <p:cBhvr>
                                        <p:cTn id="7" dur="500"/>
                                        <p:tgtEl>
                                          <p:spTgt spid="901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0119"/>
                                        </p:tgtEl>
                                        <p:attrNameLst>
                                          <p:attrName>style.visibility</p:attrName>
                                        </p:attrNameLst>
                                      </p:cBhvr>
                                      <p:to>
                                        <p:strVal val="visible"/>
                                      </p:to>
                                    </p:set>
                                    <p:animEffect transition="in" filter="blinds(horizontal)">
                                      <p:cBhvr>
                                        <p:cTn id="10" dur="500"/>
                                        <p:tgtEl>
                                          <p:spTgt spid="901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0120"/>
                                        </p:tgtEl>
                                        <p:attrNameLst>
                                          <p:attrName>style.visibility</p:attrName>
                                        </p:attrNameLst>
                                      </p:cBhvr>
                                      <p:to>
                                        <p:strVal val="visible"/>
                                      </p:to>
                                    </p:set>
                                    <p:animEffect transition="in" filter="blinds(horizontal)">
                                      <p:cBhvr>
                                        <p:cTn id="13" dur="500"/>
                                        <p:tgtEl>
                                          <p:spTgt spid="9012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0121"/>
                                        </p:tgtEl>
                                        <p:attrNameLst>
                                          <p:attrName>style.visibility</p:attrName>
                                        </p:attrNameLst>
                                      </p:cBhvr>
                                      <p:to>
                                        <p:strVal val="visible"/>
                                      </p:to>
                                    </p:set>
                                    <p:animEffect transition="in" filter="blinds(horizontal)">
                                      <p:cBhvr>
                                        <p:cTn id="16" dur="500"/>
                                        <p:tgtEl>
                                          <p:spTgt spid="9012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0122"/>
                                        </p:tgtEl>
                                        <p:attrNameLst>
                                          <p:attrName>style.visibility</p:attrName>
                                        </p:attrNameLst>
                                      </p:cBhvr>
                                      <p:to>
                                        <p:strVal val="visible"/>
                                      </p:to>
                                    </p:set>
                                    <p:animEffect transition="in" filter="blinds(horizontal)">
                                      <p:cBhvr>
                                        <p:cTn id="19" dur="500"/>
                                        <p:tgtEl>
                                          <p:spTgt spid="9012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0118"/>
                                        </p:tgtEl>
                                        <p:attrNameLst>
                                          <p:attrName>style.visibility</p:attrName>
                                        </p:attrNameLst>
                                      </p:cBhvr>
                                      <p:to>
                                        <p:strVal val="visible"/>
                                      </p:to>
                                    </p:set>
                                    <p:animEffect transition="in" filter="blinds(horizontal)">
                                      <p:cBhvr>
                                        <p:cTn id="22" dur="500"/>
                                        <p:tgtEl>
                                          <p:spTgt spid="90118"/>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90130"/>
                                        </p:tgtEl>
                                        <p:attrNameLst>
                                          <p:attrName>style.visibility</p:attrName>
                                        </p:attrNameLst>
                                      </p:cBhvr>
                                      <p:to>
                                        <p:strVal val="visible"/>
                                      </p:to>
                                    </p:set>
                                    <p:animEffect transition="in" filter="blinds(horizontal)">
                                      <p:cBhvr>
                                        <p:cTn id="26" dur="500"/>
                                        <p:tgtEl>
                                          <p:spTgt spid="90130"/>
                                        </p:tgtEl>
                                      </p:cBhvr>
                                    </p:animEffect>
                                  </p:childTnLst>
                                </p:cTn>
                              </p:par>
                              <p:par>
                                <p:cTn id="27" presetID="1" presetClass="emph" presetSubtype="2" fill="hold" nodeType="withEffect">
                                  <p:stCondLst>
                                    <p:cond delay="0"/>
                                  </p:stCondLst>
                                  <p:childTnLst>
                                    <p:animClr clrSpc="rgb" dir="cw">
                                      <p:cBhvr>
                                        <p:cTn id="28" dur="2000" fill="hold"/>
                                        <p:tgtEl>
                                          <p:spTgt spid="90135"/>
                                        </p:tgtEl>
                                        <p:attrNameLst>
                                          <p:attrName>fillcolor</p:attrName>
                                        </p:attrNameLst>
                                      </p:cBhvr>
                                      <p:to>
                                        <a:srgbClr val="F53D0B"/>
                                      </p:to>
                                    </p:animClr>
                                    <p:set>
                                      <p:cBhvr>
                                        <p:cTn id="29" dur="2000" fill="hold"/>
                                        <p:tgtEl>
                                          <p:spTgt spid="90135"/>
                                        </p:tgtEl>
                                        <p:attrNameLst>
                                          <p:attrName>fill.type</p:attrName>
                                        </p:attrNameLst>
                                      </p:cBhvr>
                                      <p:to>
                                        <p:strVal val="solid"/>
                                      </p:to>
                                    </p:set>
                                    <p:set>
                                      <p:cBhvr>
                                        <p:cTn id="30" dur="2000" fill="hold"/>
                                        <p:tgtEl>
                                          <p:spTgt spid="9013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p:bldP spid="90118" grpId="0" animBg="1"/>
      <p:bldP spid="90119" grpId="0" animBg="1"/>
      <p:bldP spid="90120" grpId="0" animBg="1"/>
      <p:bldP spid="90121" grpId="0" animBg="1"/>
      <p:bldP spid="90122" grpId="0" animBg="1"/>
      <p:bldP spid="901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zh-CN" altLang="en-US" b="1"/>
              <a:t>相关协议</a:t>
            </a:r>
          </a:p>
        </p:txBody>
      </p:sp>
      <p:sp>
        <p:nvSpPr>
          <p:cNvPr id="52227" name="Rectangle 3"/>
          <p:cNvSpPr>
            <a:spLocks noGrp="1" noChangeArrowheads="1"/>
          </p:cNvSpPr>
          <p:nvPr>
            <p:ph type="body" idx="1"/>
          </p:nvPr>
        </p:nvSpPr>
        <p:spPr>
          <a:xfrm>
            <a:off x="500034" y="1785926"/>
            <a:ext cx="8455054" cy="4786346"/>
          </a:xfrm>
        </p:spPr>
        <p:txBody>
          <a:bodyPr/>
          <a:lstStyle/>
          <a:p>
            <a:pPr eaLnBrk="1" hangingPunct="1"/>
            <a:r>
              <a:rPr lang="zh-CN" altLang="en-US" sz="2800" b="1" dirty="0"/>
              <a:t>消息交换的协议</a:t>
            </a:r>
          </a:p>
          <a:p>
            <a:pPr lvl="1" eaLnBrk="1" hangingPunct="1">
              <a:lnSpc>
                <a:spcPct val="80000"/>
              </a:lnSpc>
            </a:pPr>
            <a:r>
              <a:rPr lang="zh-CN" altLang="en-US" sz="2400" b="1" dirty="0"/>
              <a:t>简单邮件传输协议 </a:t>
            </a:r>
            <a:r>
              <a:rPr lang="en-US" altLang="zh-CN" sz="2400" b="1" dirty="0">
                <a:solidFill>
                  <a:srgbClr val="FF0000"/>
                </a:solidFill>
              </a:rPr>
              <a:t>SMTP</a:t>
            </a:r>
            <a:r>
              <a:rPr lang="en-US" altLang="zh-CN" sz="2400" b="1" dirty="0"/>
              <a:t> </a:t>
            </a:r>
            <a:r>
              <a:rPr lang="zh-CN" altLang="en-US" sz="2400" b="1" dirty="0"/>
              <a:t>（</a:t>
            </a:r>
            <a:r>
              <a:rPr lang="en-US" altLang="zh-CN" sz="2400" b="1" dirty="0"/>
              <a:t>Simple Mail Transfer Protocol</a:t>
            </a:r>
            <a:r>
              <a:rPr lang="zh-CN" altLang="en-US" sz="2400" b="1" dirty="0"/>
              <a:t>）</a:t>
            </a:r>
            <a:r>
              <a:rPr lang="en-US" altLang="zh-CN" sz="2400" b="1" dirty="0"/>
              <a:t>,RFC821</a:t>
            </a:r>
          </a:p>
          <a:p>
            <a:pPr lvl="1" eaLnBrk="1" hangingPunct="1">
              <a:lnSpc>
                <a:spcPct val="80000"/>
              </a:lnSpc>
            </a:pPr>
            <a:r>
              <a:rPr lang="zh-CN" altLang="en-US" sz="2400" b="1" dirty="0"/>
              <a:t>邮局协议第</a:t>
            </a:r>
            <a:r>
              <a:rPr lang="en-US" altLang="zh-CN" sz="2400" b="1" dirty="0"/>
              <a:t>3</a:t>
            </a:r>
            <a:r>
              <a:rPr lang="zh-CN" altLang="en-US" sz="2400" b="1" dirty="0"/>
              <a:t>版</a:t>
            </a:r>
            <a:r>
              <a:rPr lang="en-US" altLang="zh-CN" sz="2400" b="1" dirty="0">
                <a:solidFill>
                  <a:srgbClr val="FF0000"/>
                </a:solidFill>
              </a:rPr>
              <a:t>POP3</a:t>
            </a:r>
            <a:r>
              <a:rPr lang="zh-CN" altLang="en-US" sz="2400" b="1" dirty="0"/>
              <a:t>（</a:t>
            </a:r>
            <a:r>
              <a:rPr lang="en-US" altLang="zh-CN" sz="2400" b="1" dirty="0"/>
              <a:t>Post Office Protocol version 3</a:t>
            </a:r>
            <a:r>
              <a:rPr lang="zh-CN" altLang="en-US" sz="2400" b="1" dirty="0"/>
              <a:t>）</a:t>
            </a:r>
            <a:r>
              <a:rPr lang="en-US" altLang="zh-CN" sz="2400" b="1" dirty="0"/>
              <a:t>RFC1939 </a:t>
            </a:r>
          </a:p>
          <a:p>
            <a:pPr lvl="1" eaLnBrk="1" hangingPunct="1">
              <a:lnSpc>
                <a:spcPct val="80000"/>
              </a:lnSpc>
            </a:pPr>
            <a:r>
              <a:rPr lang="en-US" altLang="zh-CN" sz="2400" b="1" dirty="0"/>
              <a:t> Internet</a:t>
            </a:r>
            <a:r>
              <a:rPr lang="zh-CN" altLang="en-US" sz="2400" b="1" dirty="0"/>
              <a:t>消息访问协议</a:t>
            </a:r>
            <a:r>
              <a:rPr lang="en-US" altLang="zh-CN" sz="2400" b="1" dirty="0">
                <a:solidFill>
                  <a:srgbClr val="FF0000"/>
                </a:solidFill>
              </a:rPr>
              <a:t>IMAP</a:t>
            </a:r>
            <a:r>
              <a:rPr lang="zh-CN" altLang="en-US" sz="2400" b="1" dirty="0"/>
              <a:t>（</a:t>
            </a:r>
            <a:r>
              <a:rPr lang="en-US" altLang="zh-CN" sz="2400" b="1" dirty="0"/>
              <a:t>Internet Message Access Protocol</a:t>
            </a:r>
            <a:r>
              <a:rPr lang="zh-CN" altLang="en-US" sz="2400" b="1" dirty="0"/>
              <a:t>）</a:t>
            </a:r>
            <a:r>
              <a:rPr lang="en-US" altLang="zh-CN" sz="2400" b="1" dirty="0"/>
              <a:t>RFC3501</a:t>
            </a:r>
            <a:r>
              <a:rPr lang="zh-CN" altLang="en-US" sz="2400" b="1" dirty="0"/>
              <a:t>，是</a:t>
            </a:r>
            <a:r>
              <a:rPr lang="en-US" altLang="zh-CN" sz="2400" b="1" dirty="0"/>
              <a:t>POP3</a:t>
            </a:r>
            <a:r>
              <a:rPr lang="zh-CN" altLang="en-US" sz="2400" b="1" dirty="0"/>
              <a:t>的</a:t>
            </a:r>
            <a:r>
              <a:rPr lang="zh-CN" altLang="en-US" sz="2400" b="1" dirty="0">
                <a:solidFill>
                  <a:srgbClr val="FF0000"/>
                </a:solidFill>
              </a:rPr>
              <a:t>改进版</a:t>
            </a:r>
            <a:endParaRPr lang="en-US" altLang="zh-CN" sz="2400" b="1" dirty="0">
              <a:solidFill>
                <a:srgbClr val="FF0000"/>
              </a:solidFill>
            </a:endParaRPr>
          </a:p>
          <a:p>
            <a:pPr eaLnBrk="1" hangingPunct="1"/>
            <a:r>
              <a:rPr lang="zh-CN" altLang="en-US" sz="2800" b="1" dirty="0"/>
              <a:t>消息格式的协议</a:t>
            </a:r>
          </a:p>
          <a:p>
            <a:pPr lvl="1" eaLnBrk="1" hangingPunct="1">
              <a:lnSpc>
                <a:spcPct val="80000"/>
              </a:lnSpc>
            </a:pPr>
            <a:r>
              <a:rPr lang="zh-CN" altLang="en-US" sz="2400" b="1" dirty="0"/>
              <a:t>基本的</a:t>
            </a:r>
            <a:r>
              <a:rPr lang="en-US" altLang="zh-CN" sz="2400" b="1" dirty="0"/>
              <a:t>ASCII</a:t>
            </a:r>
            <a:r>
              <a:rPr lang="zh-CN" altLang="en-US" sz="2400" b="1" dirty="0"/>
              <a:t>的文本邮件：</a:t>
            </a:r>
            <a:r>
              <a:rPr lang="en-US" altLang="zh-CN" sz="2400" b="1" dirty="0"/>
              <a:t>RFC 822, 1982</a:t>
            </a:r>
            <a:r>
              <a:rPr lang="zh-CN" altLang="en-US" sz="2400" b="1" dirty="0"/>
              <a:t>，</a:t>
            </a:r>
            <a:r>
              <a:rPr lang="en-US" altLang="zh-CN" sz="2400" b="1" dirty="0"/>
              <a:t>RFC5322</a:t>
            </a:r>
            <a:r>
              <a:rPr lang="zh-CN" altLang="en-US" sz="2400" b="1" dirty="0"/>
              <a:t>，最新版本</a:t>
            </a:r>
            <a:endParaRPr lang="en-US" altLang="zh-CN" sz="2400" b="1" dirty="0"/>
          </a:p>
          <a:p>
            <a:pPr lvl="1" eaLnBrk="1" hangingPunct="1">
              <a:lnSpc>
                <a:spcPct val="80000"/>
              </a:lnSpc>
            </a:pPr>
            <a:r>
              <a:rPr lang="zh-CN" altLang="en-US" sz="2400" b="1" dirty="0"/>
              <a:t>多用途</a:t>
            </a:r>
            <a:r>
              <a:rPr lang="en-US" altLang="zh-CN" sz="2400" b="1" dirty="0"/>
              <a:t>Internet</a:t>
            </a:r>
            <a:r>
              <a:rPr lang="zh-CN" altLang="en-US" sz="2400" b="1" dirty="0"/>
              <a:t>邮件扩展 </a:t>
            </a:r>
            <a:r>
              <a:rPr lang="en-US" altLang="zh-CN" sz="2400" b="1" dirty="0">
                <a:solidFill>
                  <a:srgbClr val="FF0000"/>
                </a:solidFill>
              </a:rPr>
              <a:t>MIME</a:t>
            </a:r>
            <a:r>
              <a:rPr lang="zh-CN" altLang="en-US" sz="2400" b="1" dirty="0"/>
              <a:t>（</a:t>
            </a:r>
            <a:r>
              <a:rPr lang="en-US" altLang="zh-CN" sz="2400" b="1" dirty="0"/>
              <a:t>Multipurpose Internet Mail Extensions</a:t>
            </a:r>
            <a:r>
              <a:rPr lang="zh-CN" altLang="en-US" sz="2400" b="1" dirty="0"/>
              <a:t>）：</a:t>
            </a:r>
            <a:r>
              <a:rPr lang="en-US" altLang="zh-CN" sz="2400" b="1" dirty="0"/>
              <a:t>RFC 822</a:t>
            </a:r>
            <a:r>
              <a:rPr lang="zh-CN" altLang="en-US" sz="2400" b="1" dirty="0"/>
              <a:t>的多媒体扩展</a:t>
            </a:r>
            <a:r>
              <a:rPr lang="en-US" altLang="zh-CN" sz="2400" b="1" dirty="0"/>
              <a:t>,1996</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50</a:t>
            </a:fld>
            <a:endParaRPr lang="en-US" altLang="zh-C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393700" y="214313"/>
            <a:ext cx="8642350" cy="1462087"/>
          </a:xfrm>
        </p:spPr>
        <p:txBody>
          <a:bodyPr/>
          <a:lstStyle/>
          <a:p>
            <a:pPr algn="ctr"/>
            <a:r>
              <a:rPr lang="zh-CN" altLang="en-US" dirty="0"/>
              <a:t>简单邮件传送协议 </a:t>
            </a:r>
            <a:r>
              <a:rPr lang="en-US" altLang="zh-CN" dirty="0"/>
              <a:t>SMTP </a:t>
            </a:r>
          </a:p>
        </p:txBody>
      </p:sp>
      <p:sp>
        <p:nvSpPr>
          <p:cNvPr id="630787" name="Rectangle 3"/>
          <p:cNvSpPr>
            <a:spLocks noGrp="1" noChangeArrowheads="1"/>
          </p:cNvSpPr>
          <p:nvPr>
            <p:ph type="body" idx="1"/>
          </p:nvPr>
        </p:nvSpPr>
        <p:spPr>
          <a:xfrm>
            <a:off x="0" y="1772817"/>
            <a:ext cx="9143999" cy="4680372"/>
          </a:xfrm>
        </p:spPr>
        <p:txBody>
          <a:bodyPr/>
          <a:lstStyle/>
          <a:p>
            <a:pPr algn="just"/>
            <a:r>
              <a:rPr lang="en-US" altLang="zh-CN" sz="2800" dirty="0"/>
              <a:t>SMTP </a:t>
            </a:r>
            <a:r>
              <a:rPr lang="zh-CN" altLang="en-US" sz="2800" dirty="0"/>
              <a:t>规范两个相互通信的 </a:t>
            </a:r>
            <a:r>
              <a:rPr lang="en-US" altLang="zh-CN" sz="2800" dirty="0"/>
              <a:t>SMTP </a:t>
            </a:r>
            <a:r>
              <a:rPr lang="zh-CN" altLang="en-US" sz="2800" dirty="0"/>
              <a:t>进程之间应如何交换信息，传输层采用</a:t>
            </a:r>
            <a:r>
              <a:rPr lang="en-US" altLang="zh-CN" sz="2800" dirty="0">
                <a:solidFill>
                  <a:srgbClr val="FF0000"/>
                </a:solidFill>
              </a:rPr>
              <a:t>TCP</a:t>
            </a:r>
            <a:r>
              <a:rPr lang="zh-CN" altLang="en-US" sz="2800" dirty="0"/>
              <a:t>协议，</a:t>
            </a:r>
            <a:r>
              <a:rPr lang="en-US" altLang="zh-CN" sz="2800" dirty="0">
                <a:solidFill>
                  <a:srgbClr val="FF0000"/>
                </a:solidFill>
              </a:rPr>
              <a:t>25</a:t>
            </a:r>
            <a:r>
              <a:rPr lang="zh-CN" altLang="en-US" sz="2800" dirty="0">
                <a:solidFill>
                  <a:srgbClr val="FF0000"/>
                </a:solidFill>
              </a:rPr>
              <a:t>号</a:t>
            </a:r>
            <a:r>
              <a:rPr lang="zh-CN" altLang="en-US" sz="2800" dirty="0"/>
              <a:t>端口。</a:t>
            </a:r>
          </a:p>
          <a:p>
            <a:pPr algn="just"/>
            <a:r>
              <a:rPr lang="en-US" altLang="zh-CN" sz="2800" dirty="0"/>
              <a:t>SMTP </a:t>
            </a:r>
            <a:r>
              <a:rPr lang="zh-CN" altLang="en-US" sz="2800" dirty="0"/>
              <a:t>使用客户</a:t>
            </a:r>
            <a:r>
              <a:rPr lang="en-US" altLang="zh-CN" sz="2800" dirty="0"/>
              <a:t>/</a:t>
            </a:r>
            <a:r>
              <a:rPr lang="zh-CN" altLang="en-US" sz="2800" dirty="0"/>
              <a:t>服务器方式，发送邮件进程就是 </a:t>
            </a:r>
            <a:r>
              <a:rPr lang="en-US" altLang="zh-CN" sz="2800" dirty="0"/>
              <a:t>SMTP </a:t>
            </a:r>
            <a:r>
              <a:rPr lang="zh-CN" altLang="en-US" sz="2800" dirty="0"/>
              <a:t>客户，接收邮件进程就是 </a:t>
            </a:r>
            <a:r>
              <a:rPr lang="en-US" altLang="zh-CN" sz="2800" dirty="0"/>
              <a:t>SMTP </a:t>
            </a:r>
            <a:r>
              <a:rPr lang="zh-CN" altLang="en-US" sz="2800" dirty="0"/>
              <a:t>服务器。</a:t>
            </a:r>
          </a:p>
          <a:p>
            <a:pPr algn="just"/>
            <a:r>
              <a:rPr lang="en-US" altLang="zh-CN" sz="2800" dirty="0"/>
              <a:t>SMTP </a:t>
            </a:r>
            <a:r>
              <a:rPr lang="zh-CN" altLang="en-US" sz="2800" dirty="0"/>
              <a:t>采用简单的</a:t>
            </a:r>
            <a:r>
              <a:rPr lang="en-US" altLang="zh-CN" sz="2800" dirty="0"/>
              <a:t>ASCII</a:t>
            </a:r>
            <a:r>
              <a:rPr lang="zh-CN" altLang="en-US" sz="2800" dirty="0"/>
              <a:t>消息，在多媒体、加密传输中存在问题。</a:t>
            </a:r>
            <a:endParaRPr lang="en-US" altLang="zh-CN" sz="2800" dirty="0"/>
          </a:p>
          <a:p>
            <a:pPr lvl="1" algn="just"/>
            <a:r>
              <a:rPr lang="zh-CN" altLang="en-US" dirty="0"/>
              <a:t>多用途</a:t>
            </a:r>
            <a:r>
              <a:rPr lang="en-US" altLang="zh-CN" dirty="0"/>
              <a:t>Internet</a:t>
            </a:r>
            <a:r>
              <a:rPr lang="zh-CN" altLang="en-US" dirty="0"/>
              <a:t>邮件扩展（</a:t>
            </a:r>
            <a:r>
              <a:rPr lang="en-US" altLang="zh-CN" dirty="0"/>
              <a:t>MIME)</a:t>
            </a:r>
            <a:r>
              <a:rPr lang="zh-CN" altLang="en-US" dirty="0"/>
              <a:t> </a:t>
            </a:r>
            <a:endParaRPr lang="en-US" altLang="zh-CN" dirty="0"/>
          </a:p>
          <a:p>
            <a:pPr algn="just"/>
            <a:r>
              <a:rPr lang="en-US" altLang="zh-CN" sz="2800" dirty="0"/>
              <a:t>SMTP</a:t>
            </a:r>
            <a:r>
              <a:rPr lang="zh-CN" altLang="en-US" sz="2800" dirty="0"/>
              <a:t>以明文方式传输，缺少认证，安全上存在不足。</a:t>
            </a:r>
            <a:endParaRPr lang="en-US" altLang="zh-CN" sz="2800" dirty="0"/>
          </a:p>
          <a:p>
            <a:pPr lvl="1" algn="just"/>
            <a:r>
              <a:rPr lang="zh-CN" altLang="en-US" sz="2400" dirty="0"/>
              <a:t>带扩展功能的</a:t>
            </a:r>
            <a:r>
              <a:rPr lang="en-US" altLang="zh-CN" sz="2400" dirty="0"/>
              <a:t>SMTP(ESMTP)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50938" y="214313"/>
            <a:ext cx="7793037" cy="1054447"/>
          </a:xfrm>
        </p:spPr>
        <p:txBody>
          <a:bodyPr/>
          <a:lstStyle/>
          <a:p>
            <a:pPr eaLnBrk="1" hangingPunct="1"/>
            <a:r>
              <a:rPr lang="en-US" altLang="zh-CN" b="1" dirty="0"/>
              <a:t>POP3(Post Office Protocol)</a:t>
            </a:r>
          </a:p>
        </p:txBody>
      </p:sp>
      <p:sp>
        <p:nvSpPr>
          <p:cNvPr id="55299" name="Rectangle 3"/>
          <p:cNvSpPr>
            <a:spLocks noGrp="1" noChangeArrowheads="1"/>
          </p:cNvSpPr>
          <p:nvPr>
            <p:ph type="body" idx="1"/>
          </p:nvPr>
        </p:nvSpPr>
        <p:spPr>
          <a:xfrm>
            <a:off x="0" y="1412776"/>
            <a:ext cx="9144000" cy="5256584"/>
          </a:xfrm>
          <a:solidFill>
            <a:schemeClr val="bg1"/>
          </a:solidFill>
        </p:spPr>
        <p:txBody>
          <a:bodyPr/>
          <a:lstStyle/>
          <a:p>
            <a:pPr eaLnBrk="1" hangingPunct="1"/>
            <a:r>
              <a:rPr lang="zh-CN" altLang="en-US" sz="2800" b="1" dirty="0"/>
              <a:t>邮局协议 </a:t>
            </a:r>
            <a:r>
              <a:rPr lang="en-US" altLang="zh-CN" sz="2800" b="1" dirty="0">
                <a:solidFill>
                  <a:srgbClr val="FF0000"/>
                </a:solidFill>
              </a:rPr>
              <a:t>POP</a:t>
            </a:r>
            <a:r>
              <a:rPr lang="en-US" altLang="zh-CN" sz="2800" b="1" dirty="0"/>
              <a:t> </a:t>
            </a:r>
            <a:r>
              <a:rPr lang="zh-CN" altLang="en-US" sz="2800" b="1" dirty="0"/>
              <a:t>是一个简单、功能有限的</a:t>
            </a:r>
            <a:r>
              <a:rPr lang="zh-CN" altLang="en-US" sz="2800" b="1" dirty="0">
                <a:solidFill>
                  <a:srgbClr val="FF0000"/>
                </a:solidFill>
              </a:rPr>
              <a:t>邮件读取</a:t>
            </a:r>
            <a:r>
              <a:rPr lang="zh-CN" altLang="en-US" sz="2800" b="1" dirty="0"/>
              <a:t>协议，最初发布于</a:t>
            </a:r>
            <a:r>
              <a:rPr lang="en-US" altLang="zh-CN" sz="2800" b="1" dirty="0"/>
              <a:t>1984</a:t>
            </a:r>
            <a:r>
              <a:rPr lang="zh-CN" altLang="en-US" sz="2800" b="1" dirty="0"/>
              <a:t>年，现在使用的是第三版 </a:t>
            </a:r>
            <a:r>
              <a:rPr lang="en-US" altLang="zh-CN" sz="2800" b="1" dirty="0"/>
              <a:t>POP3</a:t>
            </a:r>
            <a:r>
              <a:rPr lang="zh-CN" altLang="en-US" sz="2800" b="1" dirty="0"/>
              <a:t>。</a:t>
            </a:r>
          </a:p>
          <a:p>
            <a:pPr eaLnBrk="1" hangingPunct="1"/>
            <a:r>
              <a:rPr lang="zh-CN" altLang="en-US" sz="2800" b="1" dirty="0"/>
              <a:t> </a:t>
            </a:r>
            <a:r>
              <a:rPr lang="en-US" altLang="zh-CN" sz="2800" b="1" dirty="0"/>
              <a:t>POP </a:t>
            </a:r>
            <a:r>
              <a:rPr lang="zh-CN" altLang="en-US" sz="2800" b="1" dirty="0"/>
              <a:t>也使用客户</a:t>
            </a:r>
            <a:r>
              <a:rPr lang="en-US" altLang="zh-CN" sz="2800" b="1" dirty="0"/>
              <a:t>/</a:t>
            </a:r>
            <a:r>
              <a:rPr lang="zh-CN" altLang="en-US" sz="2800" b="1" dirty="0"/>
              <a:t>服务器方式，接收邮件的用户主机运行 </a:t>
            </a:r>
            <a:r>
              <a:rPr lang="en-US" altLang="zh-CN" sz="2800" b="1" dirty="0"/>
              <a:t>POP </a:t>
            </a:r>
            <a:r>
              <a:rPr lang="zh-CN" altLang="en-US" sz="2800" b="1" dirty="0"/>
              <a:t>客户端进程，邮件服务器则运行 </a:t>
            </a:r>
            <a:r>
              <a:rPr lang="en-US" altLang="zh-CN" sz="2800" b="1" dirty="0"/>
              <a:t>POP </a:t>
            </a:r>
            <a:r>
              <a:rPr lang="zh-CN" altLang="en-US" sz="2800" b="1" dirty="0"/>
              <a:t>服务器进程，传输层采用</a:t>
            </a:r>
            <a:r>
              <a:rPr lang="en-US" altLang="zh-CN" sz="2800" b="1" dirty="0">
                <a:solidFill>
                  <a:srgbClr val="FF0000"/>
                </a:solidFill>
              </a:rPr>
              <a:t>TCP</a:t>
            </a:r>
            <a:r>
              <a:rPr lang="zh-CN" altLang="en-US" sz="2800" b="1" dirty="0"/>
              <a:t>协议，端口</a:t>
            </a:r>
            <a:r>
              <a:rPr lang="en-US" altLang="zh-CN" sz="2800" b="1" dirty="0">
                <a:solidFill>
                  <a:srgbClr val="FF0000"/>
                </a:solidFill>
              </a:rPr>
              <a:t>110</a:t>
            </a:r>
            <a:r>
              <a:rPr lang="zh-CN" altLang="en-US" sz="2800" b="1" dirty="0"/>
              <a:t>。 </a:t>
            </a:r>
          </a:p>
          <a:p>
            <a:pPr eaLnBrk="1" hangingPunct="1"/>
            <a:r>
              <a:rPr lang="zh-CN" altLang="en-US" sz="2800" b="1" dirty="0"/>
              <a:t> </a:t>
            </a:r>
            <a:r>
              <a:rPr lang="en-US" altLang="zh-CN" sz="2800" b="1" dirty="0"/>
              <a:t>POP3</a:t>
            </a:r>
            <a:r>
              <a:rPr lang="zh-CN" altLang="en-US" sz="2800" b="1" dirty="0"/>
              <a:t>协议一般假设用户从服务器上读取了邮件，就把邮件存储到本地主机上，同时删除保存在邮件服务器上的邮件。后续有扩展版</a:t>
            </a:r>
            <a:r>
              <a:rPr lang="en-US" altLang="zh-CN" sz="2800" b="1" dirty="0"/>
              <a:t>-RFC2449 ( POP3 Extension Mechanism )</a:t>
            </a:r>
          </a:p>
          <a:p>
            <a:pPr lvl="1" eaLnBrk="1" hangingPunct="1"/>
            <a:r>
              <a:rPr lang="en-US" altLang="zh-CN" sz="2400" b="1" dirty="0">
                <a:solidFill>
                  <a:srgbClr val="FF0000"/>
                </a:solidFill>
              </a:rPr>
              <a:t>IMAP</a:t>
            </a:r>
            <a:r>
              <a:rPr lang="zh-CN" altLang="en-US" sz="2400" b="1" dirty="0"/>
              <a:t>是</a:t>
            </a:r>
            <a:r>
              <a:rPr lang="en-US" altLang="zh-CN" sz="2400" b="1" dirty="0"/>
              <a:t>POP3</a:t>
            </a:r>
            <a:r>
              <a:rPr lang="zh-CN" altLang="en-US" sz="2400" b="1" dirty="0"/>
              <a:t>的</a:t>
            </a:r>
            <a:r>
              <a:rPr lang="zh-CN" altLang="en-US" sz="2400" b="1" dirty="0">
                <a:solidFill>
                  <a:srgbClr val="FF0000"/>
                </a:solidFill>
              </a:rPr>
              <a:t>改进</a:t>
            </a:r>
            <a:r>
              <a:rPr lang="zh-CN" altLang="en-US" sz="2400" b="1" dirty="0"/>
              <a:t>，运行在</a:t>
            </a:r>
            <a:r>
              <a:rPr lang="en-US" altLang="zh-CN" sz="2400" b="1" dirty="0">
                <a:solidFill>
                  <a:srgbClr val="FF0000"/>
                </a:solidFill>
              </a:rPr>
              <a:t>143</a:t>
            </a:r>
            <a:r>
              <a:rPr lang="zh-CN" altLang="en-US" sz="2400" b="1" dirty="0"/>
              <a:t>端口，主要区别在于，邮件存储在邮件服务器上，用户本机</a:t>
            </a:r>
            <a:r>
              <a:rPr lang="en-US" altLang="zh-CN" sz="2400" b="1" dirty="0"/>
              <a:t>IMAP</a:t>
            </a:r>
            <a:r>
              <a:rPr lang="zh-CN" altLang="en-US" sz="2400" b="1" dirty="0"/>
              <a:t>客户端操作与邮件服务器同步。</a:t>
            </a:r>
          </a:p>
          <a:p>
            <a:pPr lvl="1" eaLnBrk="1" hangingPunct="1"/>
            <a:endParaRPr lang="zh-CN" altLang="en-US" sz="2400" b="1" dirty="0"/>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52</a:t>
            </a:fld>
            <a:endParaRPr lang="en-US" altLang="zh-C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50938" y="214313"/>
            <a:ext cx="7793037" cy="1054447"/>
          </a:xfrm>
        </p:spPr>
        <p:txBody>
          <a:bodyPr/>
          <a:lstStyle/>
          <a:p>
            <a:r>
              <a:rPr lang="zh-CN" altLang="en-US" b="1" dirty="0"/>
              <a:t>推送</a:t>
            </a:r>
            <a:r>
              <a:rPr lang="en-US" altLang="zh-CN" b="1" dirty="0">
                <a:solidFill>
                  <a:srgbClr val="FF0000"/>
                </a:solidFill>
              </a:rPr>
              <a:t>Push</a:t>
            </a:r>
            <a:r>
              <a:rPr lang="zh-CN" altLang="en-US" b="1" dirty="0"/>
              <a:t>和拉取</a:t>
            </a:r>
            <a:r>
              <a:rPr lang="en-US" altLang="zh-CN" b="1" dirty="0">
                <a:solidFill>
                  <a:srgbClr val="FF0000"/>
                </a:solidFill>
              </a:rPr>
              <a:t>Pull</a:t>
            </a:r>
          </a:p>
        </p:txBody>
      </p:sp>
      <p:pic>
        <p:nvPicPr>
          <p:cNvPr id="4608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2349500"/>
            <a:ext cx="74168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34925" y="3033713"/>
            <a:ext cx="1547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邮件发送基于</a:t>
            </a:r>
            <a:r>
              <a:rPr lang="en-US" altLang="zh-CN" b="1" dirty="0">
                <a:solidFill>
                  <a:srgbClr val="FF0000"/>
                </a:solidFill>
              </a:rPr>
              <a:t>Push</a:t>
            </a:r>
            <a:r>
              <a:rPr lang="zh-CN" altLang="en-US" b="1" dirty="0"/>
              <a:t>操作</a:t>
            </a:r>
          </a:p>
        </p:txBody>
      </p:sp>
      <p:sp>
        <p:nvSpPr>
          <p:cNvPr id="46085" name="Text Box 8"/>
          <p:cNvSpPr txBox="1">
            <a:spLocks noChangeArrowheads="1"/>
          </p:cNvSpPr>
          <p:nvPr/>
        </p:nvSpPr>
        <p:spPr bwMode="auto">
          <a:xfrm>
            <a:off x="107950" y="5410200"/>
            <a:ext cx="1547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spcBef>
                <a:spcPct val="50000"/>
              </a:spcBef>
            </a:pPr>
            <a:r>
              <a:rPr lang="zh-CN" altLang="en-US" b="1" dirty="0"/>
              <a:t>邮件接收基于</a:t>
            </a:r>
            <a:r>
              <a:rPr lang="en-US" altLang="zh-CN" b="1" dirty="0">
                <a:solidFill>
                  <a:srgbClr val="FF0000"/>
                </a:solidFill>
              </a:rPr>
              <a:t>Pull</a:t>
            </a:r>
            <a:r>
              <a:rPr lang="zh-CN" altLang="en-US" b="1" dirty="0"/>
              <a:t>操作</a:t>
            </a:r>
          </a:p>
        </p:txBody>
      </p:sp>
      <p:sp>
        <p:nvSpPr>
          <p:cNvPr id="46086" name="Line 9"/>
          <p:cNvSpPr>
            <a:spLocks noChangeShapeType="1"/>
          </p:cNvSpPr>
          <p:nvPr/>
        </p:nvSpPr>
        <p:spPr bwMode="auto">
          <a:xfrm>
            <a:off x="2771775" y="2781300"/>
            <a:ext cx="496887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087" name="Text Box 10"/>
          <p:cNvSpPr txBox="1">
            <a:spLocks noChangeArrowheads="1"/>
          </p:cNvSpPr>
          <p:nvPr/>
        </p:nvSpPr>
        <p:spPr bwMode="auto">
          <a:xfrm>
            <a:off x="3708400" y="2324100"/>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t>SMTP</a:t>
            </a:r>
            <a:r>
              <a:rPr lang="zh-CN" altLang="en-US" b="1"/>
              <a:t>协议</a:t>
            </a:r>
          </a:p>
        </p:txBody>
      </p:sp>
      <p:sp>
        <p:nvSpPr>
          <p:cNvPr id="46088" name="Line 11"/>
          <p:cNvSpPr>
            <a:spLocks noChangeShapeType="1"/>
          </p:cNvSpPr>
          <p:nvPr/>
        </p:nvSpPr>
        <p:spPr bwMode="auto">
          <a:xfrm>
            <a:off x="2843213" y="5084763"/>
            <a:ext cx="4968875"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6089" name="Text Box 12"/>
          <p:cNvSpPr txBox="1">
            <a:spLocks noChangeArrowheads="1"/>
          </p:cNvSpPr>
          <p:nvPr/>
        </p:nvSpPr>
        <p:spPr bwMode="auto">
          <a:xfrm>
            <a:off x="3779838" y="4627563"/>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pPr>
            <a:r>
              <a:rPr lang="en-US" altLang="zh-CN" b="1"/>
              <a:t>POP3</a:t>
            </a:r>
            <a:r>
              <a:rPr lang="zh-CN" altLang="en-US" b="1"/>
              <a:t>、</a:t>
            </a:r>
            <a:r>
              <a:rPr lang="en-US" altLang="zh-CN" b="1"/>
              <a:t>IMAP</a:t>
            </a:r>
            <a:r>
              <a:rPr lang="zh-CN" altLang="en-US" b="1"/>
              <a:t>协议</a:t>
            </a:r>
          </a:p>
        </p:txBody>
      </p:sp>
      <p:sp>
        <p:nvSpPr>
          <p:cNvPr id="46090" name="Rectangle 13"/>
          <p:cNvSpPr>
            <a:spLocks noChangeArrowheads="1"/>
          </p:cNvSpPr>
          <p:nvPr/>
        </p:nvSpPr>
        <p:spPr bwMode="auto">
          <a:xfrm>
            <a:off x="4986338" y="1341438"/>
            <a:ext cx="3978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ea typeface="宋体" panose="02010600030101010101" pitchFamily="2" charset="-122"/>
              </a:defRPr>
            </a:lvl1pPr>
            <a:lvl2pPr marL="742950" indent="-285750" eaLnBrk="0" hangingPunct="0">
              <a:defRPr sz="2400">
                <a:solidFill>
                  <a:schemeClr val="tx1"/>
                </a:solidFill>
                <a:latin typeface="Tahoma" panose="020B0604030504040204" pitchFamily="34" charset="0"/>
                <a:ea typeface="宋体" panose="02010600030101010101" pitchFamily="2" charset="-122"/>
              </a:defRPr>
            </a:lvl2pPr>
            <a:lvl3pPr marL="1143000" indent="-228600" eaLnBrk="0" hangingPunct="0">
              <a:defRPr sz="2400">
                <a:solidFill>
                  <a:schemeClr val="tx1"/>
                </a:solidFill>
                <a:latin typeface="Tahoma" panose="020B0604030504040204" pitchFamily="34" charset="0"/>
                <a:ea typeface="宋体" panose="02010600030101010101" pitchFamily="2" charset="-122"/>
              </a:defRPr>
            </a:lvl3pPr>
            <a:lvl4pPr marL="1600200" indent="-228600" eaLnBrk="0" hangingPunct="0">
              <a:defRPr sz="2400">
                <a:solidFill>
                  <a:schemeClr val="tx1"/>
                </a:solidFill>
                <a:latin typeface="Tahoma" panose="020B0604030504040204" pitchFamily="34" charset="0"/>
                <a:ea typeface="宋体" panose="02010600030101010101" pitchFamily="2" charset="-122"/>
              </a:defRPr>
            </a:lvl4pPr>
            <a:lvl5pPr marL="2057400" indent="-228600" eaLnBrk="0" hangingPunct="0">
              <a:defRPr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宋体" panose="02010600030101010101" pitchFamily="2" charset="-122"/>
              </a:defRPr>
            </a:lvl9pPr>
          </a:lstStyle>
          <a:p>
            <a:pPr eaLnBrk="1" hangingPunct="1"/>
            <a:r>
              <a:rPr lang="en-US" altLang="zh-CN" sz="2000" b="1" dirty="0"/>
              <a:t>MTA: Message Transfer Agent</a:t>
            </a:r>
            <a:br>
              <a:rPr lang="en-US" altLang="zh-CN" sz="2000" b="1" dirty="0"/>
            </a:br>
            <a:r>
              <a:rPr lang="en-US" altLang="zh-CN" sz="2000" b="1" dirty="0"/>
              <a:t>MAA: Message Access Agent</a:t>
            </a:r>
            <a:endParaRPr lang="zh-CN" altLang="en-US" sz="2000"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a:t>Chapter 9 </a:t>
            </a:r>
            <a:r>
              <a:rPr lang="zh-CN" altLang="en-US"/>
              <a:t>应用层</a:t>
            </a:r>
          </a:p>
        </p:txBody>
      </p:sp>
      <p:sp>
        <p:nvSpPr>
          <p:cNvPr id="17411" name="Rectangle 5"/>
          <p:cNvSpPr>
            <a:spLocks noGrp="1" noChangeArrowheads="1"/>
          </p:cNvSpPr>
          <p:nvPr>
            <p:ph type="body" idx="1"/>
          </p:nvPr>
        </p:nvSpPr>
        <p:spPr/>
        <p:txBody>
          <a:bodyPr/>
          <a:lstStyle/>
          <a:p>
            <a:pPr eaLnBrk="1" hangingPunct="1"/>
            <a:r>
              <a:rPr lang="en-US" altLang="zh-CN" dirty="0"/>
              <a:t>9.1</a:t>
            </a:r>
            <a:r>
              <a:rPr lang="zh-CN" altLang="en-US" dirty="0"/>
              <a:t>网络应用层的计算和访问模式</a:t>
            </a:r>
          </a:p>
          <a:p>
            <a:pPr eaLnBrk="1" hangingPunct="1"/>
            <a:r>
              <a:rPr lang="en-US" altLang="zh-CN" dirty="0"/>
              <a:t>9.2</a:t>
            </a:r>
            <a:r>
              <a:rPr lang="zh-CN" altLang="en-US" dirty="0"/>
              <a:t>域名系统</a:t>
            </a:r>
            <a:r>
              <a:rPr lang="en-US" altLang="zh-CN" dirty="0"/>
              <a:t>(DNS)</a:t>
            </a:r>
          </a:p>
          <a:p>
            <a:pPr eaLnBrk="1" hangingPunct="1"/>
            <a:r>
              <a:rPr lang="en-US" altLang="zh-CN" dirty="0"/>
              <a:t>9.3</a:t>
            </a:r>
            <a:r>
              <a:rPr lang="zh-CN" altLang="en-US" dirty="0"/>
              <a:t>文件服务</a:t>
            </a:r>
            <a:r>
              <a:rPr lang="en-US" altLang="zh-CN" dirty="0"/>
              <a:t>(FTP)</a:t>
            </a:r>
          </a:p>
          <a:p>
            <a:pPr eaLnBrk="1" hangingPunct="1"/>
            <a:r>
              <a:rPr lang="en-US" altLang="zh-CN" dirty="0"/>
              <a:t>9.4</a:t>
            </a:r>
            <a:r>
              <a:rPr lang="zh-CN" altLang="en-US" dirty="0"/>
              <a:t>电子邮件</a:t>
            </a:r>
            <a:r>
              <a:rPr lang="en-US" altLang="zh-CN" dirty="0"/>
              <a:t>(SMTP)</a:t>
            </a:r>
          </a:p>
          <a:p>
            <a:pPr eaLnBrk="1" hangingPunct="1"/>
            <a:r>
              <a:rPr lang="en-US" altLang="zh-CN" dirty="0">
                <a:solidFill>
                  <a:srgbClr val="FF0000"/>
                </a:solidFill>
              </a:rPr>
              <a:t>9.5WWW(HTTP)</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54</a:t>
            </a:fld>
            <a:endParaRPr lang="en-US" altLang="zh-C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zh-CN" dirty="0"/>
              <a:t>9.5 WWW(HTTP)</a:t>
            </a:r>
          </a:p>
        </p:txBody>
      </p:sp>
      <p:sp>
        <p:nvSpPr>
          <p:cNvPr id="56323" name="Rectangle 3"/>
          <p:cNvSpPr>
            <a:spLocks noGrp="1" noChangeArrowheads="1"/>
          </p:cNvSpPr>
          <p:nvPr>
            <p:ph type="body" idx="1"/>
          </p:nvPr>
        </p:nvSpPr>
        <p:spPr>
          <a:xfrm>
            <a:off x="395288" y="1857365"/>
            <a:ext cx="8559800" cy="4740286"/>
          </a:xfrm>
        </p:spPr>
        <p:txBody>
          <a:bodyPr/>
          <a:lstStyle/>
          <a:p>
            <a:pPr eaLnBrk="1" hangingPunct="1"/>
            <a:r>
              <a:rPr lang="zh-CN" altLang="en-US" sz="2400" dirty="0"/>
              <a:t>万维网</a:t>
            </a:r>
            <a:r>
              <a:rPr lang="en-US" altLang="zh-CN" sz="2400" dirty="0"/>
              <a:t>(World Wide Web</a:t>
            </a:r>
            <a:r>
              <a:rPr lang="zh-CN" altLang="en-US" sz="2400" dirty="0"/>
              <a:t>，也称为</a:t>
            </a:r>
            <a:r>
              <a:rPr lang="en-US" altLang="zh-CN" sz="2400" dirty="0"/>
              <a:t>WWW)</a:t>
            </a:r>
            <a:r>
              <a:rPr lang="zh-CN" altLang="en-US" sz="2400" dirty="0"/>
              <a:t>起源于</a:t>
            </a:r>
            <a:r>
              <a:rPr lang="en-US" altLang="zh-CN" sz="2400" dirty="0"/>
              <a:t>1989</a:t>
            </a:r>
            <a:r>
              <a:rPr lang="zh-CN" altLang="en-US" sz="2400" dirty="0"/>
              <a:t>年</a:t>
            </a:r>
            <a:r>
              <a:rPr lang="zh-CN" altLang="en-US" sz="2400" dirty="0">
                <a:solidFill>
                  <a:srgbClr val="FF0000"/>
                </a:solidFill>
              </a:rPr>
              <a:t>欧洲粒子物理研究所</a:t>
            </a:r>
            <a:r>
              <a:rPr lang="zh-CN" altLang="en-US" sz="2400" dirty="0"/>
              <a:t>，由庞大的、分布在世界各地的</a:t>
            </a:r>
            <a:r>
              <a:rPr lang="en-US" altLang="zh-CN" sz="2400" dirty="0"/>
              <a:t>web</a:t>
            </a:r>
            <a:r>
              <a:rPr lang="zh-CN" altLang="en-US" sz="2400" dirty="0"/>
              <a:t>页面的集合组成，是大规模的、联机式的信息存储库。</a:t>
            </a:r>
            <a:endParaRPr lang="en-US" altLang="zh-CN" sz="2400" dirty="0"/>
          </a:p>
          <a:p>
            <a:pPr eaLnBrk="1" hangingPunct="1"/>
            <a:r>
              <a:rPr lang="en-US" altLang="zh-CN" sz="2400" dirty="0"/>
              <a:t>web</a:t>
            </a:r>
            <a:r>
              <a:rPr lang="zh-CN" altLang="en-US" sz="2400" dirty="0"/>
              <a:t>页面的编写采用</a:t>
            </a:r>
            <a:r>
              <a:rPr lang="en-US" altLang="zh-CN" sz="2400" dirty="0">
                <a:solidFill>
                  <a:srgbClr val="FF0000"/>
                </a:solidFill>
              </a:rPr>
              <a:t>HTML</a:t>
            </a:r>
            <a:r>
              <a:rPr lang="en-US" altLang="zh-CN" sz="2400" dirty="0"/>
              <a:t>(</a:t>
            </a:r>
            <a:r>
              <a:rPr lang="en-US" altLang="zh-CN" sz="2400" dirty="0" err="1"/>
              <a:t>HyperText</a:t>
            </a:r>
            <a:r>
              <a:rPr lang="en-US" altLang="zh-CN" sz="2400" dirty="0"/>
              <a:t> Markup Language) </a:t>
            </a:r>
            <a:r>
              <a:rPr lang="zh-CN" altLang="en-US" sz="2400" dirty="0">
                <a:solidFill>
                  <a:srgbClr val="FF0000"/>
                </a:solidFill>
              </a:rPr>
              <a:t>语言</a:t>
            </a:r>
            <a:r>
              <a:rPr lang="zh-CN" altLang="en-US" sz="2400" dirty="0"/>
              <a:t>，它采用</a:t>
            </a:r>
            <a:r>
              <a:rPr lang="en-US" altLang="zh-CN" sz="2400" dirty="0">
                <a:solidFill>
                  <a:srgbClr val="FF0000"/>
                </a:solidFill>
              </a:rPr>
              <a:t>HTTP</a:t>
            </a:r>
            <a:r>
              <a:rPr lang="zh-CN" altLang="en-US" sz="2400" dirty="0"/>
              <a:t>（</a:t>
            </a:r>
            <a:r>
              <a:rPr lang="en-US" altLang="zh-CN" sz="2400" dirty="0" err="1"/>
              <a:t>HyperText</a:t>
            </a:r>
            <a:r>
              <a:rPr lang="en-US" altLang="zh-CN" sz="2400" dirty="0"/>
              <a:t> Transfer Protocol</a:t>
            </a:r>
            <a:r>
              <a:rPr lang="zh-CN" altLang="en-US" sz="2400" dirty="0"/>
              <a:t>）</a:t>
            </a:r>
            <a:r>
              <a:rPr lang="zh-CN" altLang="en-US" sz="2400" dirty="0">
                <a:solidFill>
                  <a:srgbClr val="FF0000"/>
                </a:solidFill>
              </a:rPr>
              <a:t>协议</a:t>
            </a:r>
            <a:r>
              <a:rPr lang="zh-CN" altLang="en-US" sz="2400" dirty="0"/>
              <a:t>传送， 页面通过</a:t>
            </a:r>
            <a:r>
              <a:rPr lang="zh-CN" altLang="en-US" sz="2400" b="1" dirty="0">
                <a:solidFill>
                  <a:srgbClr val="FF0000"/>
                </a:solidFill>
              </a:rPr>
              <a:t>浏览器</a:t>
            </a:r>
            <a:r>
              <a:rPr lang="zh-CN" altLang="en-US" sz="2400" dirty="0"/>
              <a:t>（</a:t>
            </a:r>
            <a:r>
              <a:rPr lang="en-US" altLang="zh-CN" sz="2400" dirty="0"/>
              <a:t>browser</a:t>
            </a:r>
            <a:r>
              <a:rPr lang="zh-CN" altLang="en-US" sz="2400" dirty="0"/>
              <a:t>）来观看</a:t>
            </a:r>
          </a:p>
          <a:p>
            <a:r>
              <a:rPr lang="en-US" altLang="zh-CN" sz="2400" dirty="0"/>
              <a:t>WWW</a:t>
            </a:r>
            <a:r>
              <a:rPr lang="zh-CN" altLang="en-US" sz="2400" dirty="0"/>
              <a:t>的特点是：</a:t>
            </a:r>
          </a:p>
          <a:p>
            <a:pPr lvl="1"/>
            <a:r>
              <a:rPr lang="zh-CN" altLang="en-US" sz="2000" dirty="0"/>
              <a:t>将资源按对象进行分类</a:t>
            </a:r>
          </a:p>
          <a:p>
            <a:pPr lvl="1"/>
            <a:r>
              <a:rPr lang="zh-CN" altLang="en-US" sz="2000" dirty="0"/>
              <a:t>采用</a:t>
            </a:r>
            <a:r>
              <a:rPr lang="zh-CN" altLang="en-US" sz="2000" b="1" dirty="0">
                <a:solidFill>
                  <a:srgbClr val="FF0000"/>
                </a:solidFill>
              </a:rPr>
              <a:t>超文本（</a:t>
            </a:r>
            <a:r>
              <a:rPr lang="en-US" altLang="zh-CN" sz="2000" b="1" dirty="0">
                <a:solidFill>
                  <a:srgbClr val="FF0000"/>
                </a:solidFill>
              </a:rPr>
              <a:t>hypertext</a:t>
            </a:r>
            <a:r>
              <a:rPr lang="zh-CN" altLang="en-US" sz="2000" b="1" dirty="0">
                <a:solidFill>
                  <a:srgbClr val="FF0000"/>
                </a:solidFill>
              </a:rPr>
              <a:t>）</a:t>
            </a:r>
            <a:r>
              <a:rPr lang="zh-CN" altLang="en-US" sz="2000" dirty="0"/>
              <a:t>技术，将菜单嵌入文本中</a:t>
            </a:r>
          </a:p>
          <a:p>
            <a:pPr lvl="1"/>
            <a:r>
              <a:rPr lang="zh-CN" altLang="en-US" sz="2000" dirty="0"/>
              <a:t>采用</a:t>
            </a:r>
            <a:r>
              <a:rPr lang="zh-CN" altLang="en-US" sz="2000" b="1" dirty="0">
                <a:solidFill>
                  <a:srgbClr val="FF0000"/>
                </a:solidFill>
              </a:rPr>
              <a:t>超媒体（</a:t>
            </a:r>
            <a:r>
              <a:rPr lang="en-US" altLang="zh-CN" sz="2000" b="1" dirty="0">
                <a:solidFill>
                  <a:srgbClr val="FF0000"/>
                </a:solidFill>
              </a:rPr>
              <a:t>hypermedia</a:t>
            </a:r>
            <a:r>
              <a:rPr lang="zh-CN" altLang="en-US" sz="2000" b="1" dirty="0">
                <a:solidFill>
                  <a:srgbClr val="FF0000"/>
                </a:solidFill>
              </a:rPr>
              <a:t>）</a:t>
            </a:r>
            <a:r>
              <a:rPr lang="zh-CN" altLang="en-US" sz="2000" dirty="0"/>
              <a:t>技术，能检索和浏览非文本信息，如音、视频）</a:t>
            </a:r>
          </a:p>
          <a:p>
            <a:pPr lvl="1"/>
            <a:r>
              <a:rPr lang="zh-CN" altLang="en-US" sz="2000" dirty="0"/>
              <a:t>使用</a:t>
            </a:r>
            <a:r>
              <a:rPr lang="zh-CN" altLang="en-US" sz="2000" b="1" dirty="0">
                <a:solidFill>
                  <a:srgbClr val="FF0000"/>
                </a:solidFill>
              </a:rPr>
              <a:t>超链接（</a:t>
            </a:r>
            <a:r>
              <a:rPr lang="en-US" altLang="zh-CN" sz="2000" b="1" dirty="0">
                <a:solidFill>
                  <a:srgbClr val="FF0000"/>
                </a:solidFill>
              </a:rPr>
              <a:t>hyperlink</a:t>
            </a:r>
            <a:r>
              <a:rPr lang="zh-CN" altLang="en-US" sz="2000" b="1" dirty="0">
                <a:solidFill>
                  <a:srgbClr val="FF0000"/>
                </a:solidFill>
              </a:rPr>
              <a:t>）</a:t>
            </a:r>
            <a:r>
              <a:rPr lang="zh-CN" altLang="en-US" sz="2000" dirty="0"/>
              <a:t>技术，用户可以访问一个又一个文档</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55</a:t>
            </a:fld>
            <a:endParaRPr lang="en-US" altLang="zh-CN"/>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zh-CN" altLang="en-US" b="1" dirty="0"/>
              <a:t>资源如何分布在整个</a:t>
            </a:r>
            <a:r>
              <a:rPr lang="en-US" altLang="zh-CN" b="1" dirty="0"/>
              <a:t>Internet</a:t>
            </a:r>
            <a:r>
              <a:rPr lang="zh-CN" altLang="en-US" b="1" dirty="0"/>
              <a:t>的</a:t>
            </a:r>
            <a:r>
              <a:rPr lang="en-US" altLang="zh-CN" b="1" dirty="0"/>
              <a:t>web</a:t>
            </a:r>
            <a:r>
              <a:rPr lang="zh-CN" altLang="en-US" b="1" dirty="0"/>
              <a:t>页面？</a:t>
            </a:r>
          </a:p>
        </p:txBody>
      </p:sp>
      <p:sp>
        <p:nvSpPr>
          <p:cNvPr id="57347" name="Rectangle 3"/>
          <p:cNvSpPr>
            <a:spLocks noGrp="1" noChangeArrowheads="1"/>
          </p:cNvSpPr>
          <p:nvPr>
            <p:ph type="body" idx="1"/>
          </p:nvPr>
        </p:nvSpPr>
        <p:spPr/>
        <p:txBody>
          <a:bodyPr/>
          <a:lstStyle/>
          <a:p>
            <a:pPr eaLnBrk="1" hangingPunct="1"/>
            <a:r>
              <a:rPr lang="zh-CN" altLang="en-US" b="1" dirty="0"/>
              <a:t>使用</a:t>
            </a:r>
            <a:r>
              <a:rPr lang="zh-CN" altLang="en-US" b="1" dirty="0">
                <a:solidFill>
                  <a:srgbClr val="FF0000"/>
                </a:solidFill>
              </a:rPr>
              <a:t>统一资源定位符 </a:t>
            </a:r>
            <a:r>
              <a:rPr lang="en-US" altLang="zh-CN" b="1" dirty="0"/>
              <a:t>URL (Uniform Resource Locator)</a:t>
            </a:r>
            <a:r>
              <a:rPr lang="zh-CN" altLang="en-US" b="1" dirty="0"/>
              <a:t>来命名万维网上的各种</a:t>
            </a:r>
            <a:r>
              <a:rPr lang="en-US" altLang="zh-CN" b="1" dirty="0"/>
              <a:t>web</a:t>
            </a:r>
            <a:r>
              <a:rPr lang="zh-CN" altLang="en-US" b="1" dirty="0"/>
              <a:t>页面</a:t>
            </a:r>
          </a:p>
          <a:p>
            <a:pPr eaLnBrk="1" hangingPunct="1"/>
            <a:r>
              <a:rPr lang="zh-CN" altLang="en-US" b="1" dirty="0"/>
              <a:t>每个页面在整个</a:t>
            </a:r>
            <a:r>
              <a:rPr lang="en-US" altLang="zh-CN" b="1" dirty="0"/>
              <a:t>Internet</a:t>
            </a:r>
            <a:r>
              <a:rPr lang="zh-CN" altLang="en-US" b="1" dirty="0"/>
              <a:t>的范围内具有惟一的标识符 </a:t>
            </a:r>
            <a:r>
              <a:rPr lang="en-US" altLang="zh-CN" b="1" dirty="0"/>
              <a:t>URL</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56</a:t>
            </a:fld>
            <a:endParaRPr lang="en-US" altLang="zh-C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zh-CN" altLang="en-US" b="1"/>
              <a:t>统一资源定位符 </a:t>
            </a:r>
            <a:r>
              <a:rPr lang="en-US" altLang="zh-CN" b="1"/>
              <a:t>URL</a:t>
            </a:r>
          </a:p>
        </p:txBody>
      </p:sp>
      <p:sp>
        <p:nvSpPr>
          <p:cNvPr id="58371" name="Rectangle 3"/>
          <p:cNvSpPr>
            <a:spLocks noGrp="1" noChangeArrowheads="1"/>
          </p:cNvSpPr>
          <p:nvPr>
            <p:ph type="body" idx="1"/>
          </p:nvPr>
        </p:nvSpPr>
        <p:spPr>
          <a:xfrm>
            <a:off x="357158" y="1928802"/>
            <a:ext cx="8358246" cy="4071966"/>
          </a:xfrm>
        </p:spPr>
        <p:txBody>
          <a:bodyPr/>
          <a:lstStyle/>
          <a:p>
            <a:pPr eaLnBrk="1" hangingPunct="1"/>
            <a:r>
              <a:rPr lang="en-US" altLang="zh-CN" sz="2800" b="1" dirty="0"/>
              <a:t>URL </a:t>
            </a:r>
            <a:r>
              <a:rPr lang="zh-CN" altLang="en-US" sz="2800" b="1" dirty="0"/>
              <a:t>是对可以从</a:t>
            </a:r>
            <a:r>
              <a:rPr lang="en-US" altLang="zh-CN" sz="2800" b="1" dirty="0"/>
              <a:t>Internet</a:t>
            </a:r>
            <a:r>
              <a:rPr lang="zh-CN" altLang="en-US" sz="2800" b="1" dirty="0"/>
              <a:t>上得到的</a:t>
            </a:r>
            <a:r>
              <a:rPr lang="zh-CN" altLang="en-US" sz="2800" b="1" dirty="0">
                <a:solidFill>
                  <a:srgbClr val="FF0000"/>
                </a:solidFill>
              </a:rPr>
              <a:t>资源的位置</a:t>
            </a:r>
            <a:r>
              <a:rPr lang="zh-CN" altLang="en-US" sz="2800" b="1" dirty="0"/>
              <a:t>和访问方法的一种简洁的表示</a:t>
            </a:r>
          </a:p>
          <a:p>
            <a:pPr eaLnBrk="1" hangingPunct="1"/>
            <a:r>
              <a:rPr lang="en-US" altLang="zh-CN" sz="2800" b="1" dirty="0"/>
              <a:t>URL </a:t>
            </a:r>
            <a:r>
              <a:rPr lang="zh-CN" altLang="en-US" sz="2800" b="1" dirty="0"/>
              <a:t>相当于一个</a:t>
            </a:r>
            <a:r>
              <a:rPr lang="zh-CN" altLang="en-US" sz="2800" b="1" dirty="0">
                <a:solidFill>
                  <a:srgbClr val="FF0000"/>
                </a:solidFill>
              </a:rPr>
              <a:t>文件名在网络范围的扩展</a:t>
            </a:r>
            <a:r>
              <a:rPr lang="zh-CN" altLang="en-US" sz="2800" b="1" dirty="0"/>
              <a:t>。因此 </a:t>
            </a:r>
            <a:r>
              <a:rPr lang="en-US" altLang="zh-CN" sz="2800" b="1" dirty="0"/>
              <a:t>URL </a:t>
            </a:r>
            <a:r>
              <a:rPr lang="zh-CN" altLang="en-US" sz="2800" b="1" dirty="0"/>
              <a:t>是与</a:t>
            </a:r>
            <a:r>
              <a:rPr lang="en-US" altLang="zh-CN" sz="2800" b="1" dirty="0"/>
              <a:t>Internet</a:t>
            </a:r>
            <a:r>
              <a:rPr lang="zh-CN" altLang="en-US" sz="2800" b="1" dirty="0"/>
              <a:t>相连的主机上的任何可访问对象的一个指针</a:t>
            </a:r>
            <a:endParaRPr lang="en-US" altLang="zh-CN" sz="2800" b="1" dirty="0"/>
          </a:p>
          <a:p>
            <a:pPr lvl="1" eaLnBrk="1" hangingPunct="1"/>
            <a:r>
              <a:rPr lang="zh-CN" altLang="en-US" sz="2400" b="1" dirty="0">
                <a:latin typeface="+mn-ea"/>
              </a:rPr>
              <a:t>由</a:t>
            </a:r>
            <a:r>
              <a:rPr lang="zh-CN" altLang="en-US" sz="2400" b="1" dirty="0">
                <a:solidFill>
                  <a:srgbClr val="FF0000"/>
                </a:solidFill>
                <a:latin typeface="+mn-ea"/>
              </a:rPr>
              <a:t>协议</a:t>
            </a:r>
            <a:r>
              <a:rPr lang="zh-CN" altLang="en-US" sz="2400" b="1" dirty="0">
                <a:latin typeface="+mn-ea"/>
              </a:rPr>
              <a:t>、</a:t>
            </a:r>
            <a:r>
              <a:rPr lang="zh-CN" altLang="en-US" sz="2400" b="1" dirty="0">
                <a:solidFill>
                  <a:srgbClr val="FF0000"/>
                </a:solidFill>
                <a:latin typeface="+mn-ea"/>
              </a:rPr>
              <a:t>主机域名</a:t>
            </a:r>
            <a:r>
              <a:rPr lang="zh-CN" altLang="en-US" sz="2400" b="1" dirty="0">
                <a:latin typeface="+mn-ea"/>
              </a:rPr>
              <a:t>、</a:t>
            </a:r>
            <a:r>
              <a:rPr lang="zh-CN" altLang="en-US" sz="2400" b="1" dirty="0">
                <a:solidFill>
                  <a:srgbClr val="FF0000"/>
                </a:solidFill>
                <a:latin typeface="+mn-ea"/>
              </a:rPr>
              <a:t>路径及文件名</a:t>
            </a:r>
            <a:r>
              <a:rPr lang="zh-CN" altLang="en-US" sz="2400" b="1" dirty="0">
                <a:latin typeface="+mn-ea"/>
              </a:rPr>
              <a:t>三部分组成，并且在 </a:t>
            </a:r>
            <a:r>
              <a:rPr lang="en-US" altLang="zh-CN" sz="2400" b="1" dirty="0">
                <a:latin typeface="+mn-ea"/>
              </a:rPr>
              <a:t>URL </a:t>
            </a:r>
            <a:r>
              <a:rPr lang="zh-CN" altLang="en-US" sz="2400" b="1" dirty="0">
                <a:latin typeface="+mn-ea"/>
              </a:rPr>
              <a:t>中的字符对大写或小写没有要求。</a:t>
            </a:r>
            <a:endParaRPr lang="en-US" altLang="zh-CN" sz="2400" b="1" dirty="0">
              <a:latin typeface="+mn-ea"/>
            </a:endParaRPr>
          </a:p>
          <a:p>
            <a:pPr lvl="1" eaLnBrk="1" hangingPunct="1"/>
            <a:r>
              <a:rPr lang="zh-CN" altLang="en-US" sz="2400" b="1" dirty="0">
                <a:latin typeface="+mn-ea"/>
              </a:rPr>
              <a:t>例如：</a:t>
            </a:r>
            <a:r>
              <a:rPr lang="en-US" altLang="zh-CN" sz="2400" b="1" dirty="0">
                <a:latin typeface="+mn-ea"/>
              </a:rPr>
              <a:t>http://www.cs.washington.edu/index.html</a:t>
            </a:r>
            <a:endParaRPr lang="zh-CN" altLang="en-US" sz="2400" b="1" dirty="0">
              <a:latin typeface="+mn-ea"/>
            </a:endParaRPr>
          </a:p>
          <a:p>
            <a:pPr lvl="1" eaLnBrk="1" hangingPunct="1"/>
            <a:r>
              <a:rPr lang="zh-CN" altLang="en-US" sz="2400" b="1" dirty="0"/>
              <a:t>不光使用在</a:t>
            </a:r>
            <a:r>
              <a:rPr lang="en-US" altLang="zh-CN" sz="2400" b="1" dirty="0"/>
              <a:t>http</a:t>
            </a:r>
            <a:r>
              <a:rPr lang="zh-CN" altLang="en-US" sz="2400" b="1" dirty="0"/>
              <a:t>中，还可以使用在</a:t>
            </a:r>
            <a:r>
              <a:rPr lang="en-US" altLang="zh-CN" sz="2400" b="1" dirty="0"/>
              <a:t>ftp</a:t>
            </a:r>
            <a:r>
              <a:rPr lang="zh-CN" altLang="en-US" sz="2400" b="1" dirty="0"/>
              <a:t>、</a:t>
            </a:r>
            <a:r>
              <a:rPr lang="en-US" altLang="zh-CN" sz="2400" b="1" dirty="0"/>
              <a:t>telnet</a:t>
            </a:r>
            <a:r>
              <a:rPr lang="zh-CN" altLang="en-US" sz="2400" b="1" dirty="0"/>
              <a:t>等中</a:t>
            </a:r>
            <a:endParaRPr lang="en-US" altLang="zh-CN" sz="2400" b="1" dirty="0"/>
          </a:p>
          <a:p>
            <a:pPr lvl="1" eaLnBrk="1" hangingPunct="1">
              <a:lnSpc>
                <a:spcPct val="90000"/>
              </a:lnSpc>
            </a:pPr>
            <a:endParaRPr lang="zh-CN" altLang="en-US" sz="2400" b="1" dirty="0"/>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57</a:t>
            </a:fld>
            <a:endParaRPr lang="en-US" altLang="zh-C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2571744"/>
            <a:ext cx="2643205" cy="1571636"/>
          </a:xfrm>
        </p:spPr>
        <p:txBody>
          <a:bodyPr/>
          <a:lstStyle/>
          <a:p>
            <a:pPr eaLnBrk="1" hangingPunct="1"/>
            <a:r>
              <a:rPr lang="en-US" altLang="zh-CN" sz="4000" b="1" dirty="0"/>
              <a:t>URL</a:t>
            </a:r>
            <a:r>
              <a:rPr lang="zh-CN" altLang="en-US" sz="4000" b="1" dirty="0"/>
              <a:t>的</a:t>
            </a:r>
            <a:br>
              <a:rPr lang="en-US" altLang="zh-CN" sz="4000" b="1" dirty="0"/>
            </a:br>
            <a:r>
              <a:rPr lang="zh-CN" altLang="en-US" sz="4000" b="1" dirty="0"/>
              <a:t>一般形式</a:t>
            </a:r>
          </a:p>
        </p:txBody>
      </p:sp>
      <p:sp>
        <p:nvSpPr>
          <p:cNvPr id="59396" name="Text Box 4"/>
          <p:cNvSpPr txBox="1">
            <a:spLocks noChangeArrowheads="1"/>
          </p:cNvSpPr>
          <p:nvPr/>
        </p:nvSpPr>
        <p:spPr bwMode="auto">
          <a:xfrm>
            <a:off x="142844" y="4286256"/>
            <a:ext cx="7397750" cy="466725"/>
          </a:xfrm>
          <a:prstGeom prst="rect">
            <a:avLst/>
          </a:prstGeom>
          <a:solidFill>
            <a:srgbClr val="CCECFF"/>
          </a:solidFill>
          <a:ln w="9525">
            <a:solidFill>
              <a:srgbClr val="333399"/>
            </a:solidFill>
            <a:miter lim="800000"/>
            <a:headEnd/>
            <a:tailEnd/>
          </a:ln>
        </p:spPr>
        <p:txBody>
          <a:bodyPr>
            <a:spAutoFit/>
          </a:bodyPr>
          <a:lstStyle/>
          <a:p>
            <a:r>
              <a:rPr lang="en-US" altLang="zh-CN" b="1" dirty="0">
                <a:latin typeface="Arial" charset="0"/>
                <a:ea typeface="黑体" pitchFamily="49" charset="-122"/>
              </a:rPr>
              <a:t>&lt;</a:t>
            </a:r>
            <a:r>
              <a:rPr lang="zh-CN" altLang="en-US" b="1" dirty="0">
                <a:latin typeface="Arial" charset="0"/>
                <a:ea typeface="黑体" pitchFamily="49" charset="-122"/>
              </a:rPr>
              <a:t>协议</a:t>
            </a:r>
            <a:r>
              <a:rPr lang="en-US" altLang="zh-CN" b="1" dirty="0">
                <a:latin typeface="Arial" charset="0"/>
                <a:ea typeface="黑体" pitchFamily="49" charset="-122"/>
              </a:rPr>
              <a:t>&gt;://&lt;</a:t>
            </a:r>
            <a:r>
              <a:rPr lang="zh-CN" altLang="en-US" b="1" dirty="0">
                <a:latin typeface="Arial" charset="0"/>
                <a:ea typeface="黑体" pitchFamily="49" charset="-122"/>
              </a:rPr>
              <a:t>主机域名</a:t>
            </a:r>
            <a:r>
              <a:rPr lang="en-US" altLang="zh-CN" b="1" dirty="0">
                <a:latin typeface="Arial" charset="0"/>
                <a:ea typeface="黑体" pitchFamily="49" charset="-122"/>
              </a:rPr>
              <a:t>&gt;:&lt;</a:t>
            </a:r>
            <a:r>
              <a:rPr lang="zh-CN" altLang="en-US" b="1" dirty="0">
                <a:latin typeface="Arial" charset="0"/>
                <a:ea typeface="黑体" pitchFamily="49" charset="-122"/>
              </a:rPr>
              <a:t>端口</a:t>
            </a:r>
            <a:r>
              <a:rPr lang="en-US" altLang="zh-CN" b="1" dirty="0">
                <a:latin typeface="Arial" charset="0"/>
                <a:ea typeface="黑体" pitchFamily="49" charset="-122"/>
              </a:rPr>
              <a:t>&gt;/&lt;</a:t>
            </a:r>
            <a:r>
              <a:rPr lang="zh-CN" altLang="en-US" b="1" dirty="0">
                <a:latin typeface="Arial" charset="0"/>
                <a:ea typeface="黑体" pitchFamily="49" charset="-122"/>
              </a:rPr>
              <a:t>路径及文件名</a:t>
            </a:r>
            <a:r>
              <a:rPr lang="en-US" altLang="zh-CN" b="1" dirty="0">
                <a:latin typeface="Arial" charset="0"/>
                <a:ea typeface="黑体" pitchFamily="49" charset="-122"/>
              </a:rPr>
              <a:t>&gt;</a:t>
            </a:r>
          </a:p>
        </p:txBody>
      </p:sp>
      <p:grpSp>
        <p:nvGrpSpPr>
          <p:cNvPr id="2" name="Group 5"/>
          <p:cNvGrpSpPr>
            <a:grpSpLocks/>
          </p:cNvGrpSpPr>
          <p:nvPr/>
        </p:nvGrpSpPr>
        <p:grpSpPr bwMode="auto">
          <a:xfrm>
            <a:off x="468313" y="4884761"/>
            <a:ext cx="5491162" cy="1901825"/>
            <a:chOff x="340" y="2568"/>
            <a:chExt cx="10514" cy="1198"/>
          </a:xfrm>
        </p:grpSpPr>
        <p:sp>
          <p:nvSpPr>
            <p:cNvPr id="59398" name="Line 6"/>
            <p:cNvSpPr>
              <a:spLocks noChangeShapeType="1"/>
            </p:cNvSpPr>
            <p:nvPr/>
          </p:nvSpPr>
          <p:spPr bwMode="auto">
            <a:xfrm>
              <a:off x="340" y="2568"/>
              <a:ext cx="1769" cy="0"/>
            </a:xfrm>
            <a:prstGeom prst="line">
              <a:avLst/>
            </a:prstGeom>
            <a:noFill/>
            <a:ln w="38100">
              <a:solidFill>
                <a:srgbClr val="FF0000"/>
              </a:solidFill>
              <a:round/>
              <a:headEnd/>
              <a:tailEnd/>
            </a:ln>
          </p:spPr>
          <p:txBody>
            <a:bodyPr/>
            <a:lstStyle/>
            <a:p>
              <a:endParaRPr lang="zh-CN" altLang="en-US"/>
            </a:p>
          </p:txBody>
        </p:sp>
        <p:sp>
          <p:nvSpPr>
            <p:cNvPr id="59399" name="Freeform 7"/>
            <p:cNvSpPr>
              <a:spLocks/>
            </p:cNvSpPr>
            <p:nvPr/>
          </p:nvSpPr>
          <p:spPr bwMode="auto">
            <a:xfrm>
              <a:off x="1202" y="2568"/>
              <a:ext cx="771" cy="726"/>
            </a:xfrm>
            <a:custGeom>
              <a:avLst/>
              <a:gdLst>
                <a:gd name="T0" fmla="*/ 0 w 771"/>
                <a:gd name="T1" fmla="*/ 0 h 726"/>
                <a:gd name="T2" fmla="*/ 0 w 771"/>
                <a:gd name="T3" fmla="*/ 726 h 726"/>
                <a:gd name="T4" fmla="*/ 771 w 771"/>
                <a:gd name="T5" fmla="*/ 726 h 726"/>
                <a:gd name="T6" fmla="*/ 0 60000 65536"/>
                <a:gd name="T7" fmla="*/ 0 60000 65536"/>
                <a:gd name="T8" fmla="*/ 0 60000 65536"/>
                <a:gd name="T9" fmla="*/ 0 w 771"/>
                <a:gd name="T10" fmla="*/ 0 h 726"/>
                <a:gd name="T11" fmla="*/ 771 w 771"/>
                <a:gd name="T12" fmla="*/ 726 h 726"/>
              </a:gdLst>
              <a:ahLst/>
              <a:cxnLst>
                <a:cxn ang="T6">
                  <a:pos x="T0" y="T1"/>
                </a:cxn>
                <a:cxn ang="T7">
                  <a:pos x="T2" y="T3"/>
                </a:cxn>
                <a:cxn ang="T8">
                  <a:pos x="T4" y="T5"/>
                </a:cxn>
              </a:cxnLst>
              <a:rect l="T9" t="T10" r="T11" b="T12"/>
              <a:pathLst>
                <a:path w="771" h="726">
                  <a:moveTo>
                    <a:pt x="0" y="0"/>
                  </a:moveTo>
                  <a:lnTo>
                    <a:pt x="0" y="726"/>
                  </a:lnTo>
                  <a:lnTo>
                    <a:pt x="771" y="726"/>
                  </a:lnTo>
                </a:path>
              </a:pathLst>
            </a:custGeom>
            <a:noFill/>
            <a:ln w="38100">
              <a:solidFill>
                <a:srgbClr val="FF0000"/>
              </a:solidFill>
              <a:round/>
              <a:headEnd/>
              <a:tailEnd/>
            </a:ln>
          </p:spPr>
          <p:txBody>
            <a:bodyPr/>
            <a:lstStyle/>
            <a:p>
              <a:endParaRPr lang="zh-CN" altLang="en-US"/>
            </a:p>
          </p:txBody>
        </p:sp>
        <p:sp>
          <p:nvSpPr>
            <p:cNvPr id="59400" name="AutoShape 8"/>
            <p:cNvSpPr>
              <a:spLocks/>
            </p:cNvSpPr>
            <p:nvPr/>
          </p:nvSpPr>
          <p:spPr bwMode="auto">
            <a:xfrm>
              <a:off x="1973" y="2841"/>
              <a:ext cx="91" cy="907"/>
            </a:xfrm>
            <a:prstGeom prst="leftBrace">
              <a:avLst>
                <a:gd name="adj1" fmla="val 83059"/>
                <a:gd name="adj2" fmla="val 50000"/>
              </a:avLst>
            </a:prstGeom>
            <a:noFill/>
            <a:ln w="28575">
              <a:solidFill>
                <a:srgbClr val="FF0000"/>
              </a:solidFill>
              <a:round/>
              <a:headEnd/>
              <a:tailEnd/>
            </a:ln>
          </p:spPr>
          <p:txBody>
            <a:bodyPr wrap="none" anchor="ctr"/>
            <a:lstStyle/>
            <a:p>
              <a:endParaRPr lang="zh-CN" altLang="en-US"/>
            </a:p>
          </p:txBody>
        </p:sp>
        <p:sp>
          <p:nvSpPr>
            <p:cNvPr id="59401" name="Text Box 9"/>
            <p:cNvSpPr txBox="1">
              <a:spLocks noChangeArrowheads="1"/>
            </p:cNvSpPr>
            <p:nvPr/>
          </p:nvSpPr>
          <p:spPr bwMode="auto">
            <a:xfrm>
              <a:off x="2142" y="2673"/>
              <a:ext cx="8712" cy="1093"/>
            </a:xfrm>
            <a:prstGeom prst="rect">
              <a:avLst/>
            </a:prstGeom>
            <a:noFill/>
            <a:ln w="9525">
              <a:noFill/>
              <a:miter lim="800000"/>
              <a:headEnd/>
              <a:tailEnd/>
            </a:ln>
          </p:spPr>
          <p:txBody>
            <a:bodyPr wrap="none">
              <a:spAutoFit/>
            </a:bodyPr>
            <a:lstStyle/>
            <a:p>
              <a:pPr>
                <a:lnSpc>
                  <a:spcPct val="150000"/>
                </a:lnSpc>
              </a:pPr>
              <a:r>
                <a:rPr lang="en-US" altLang="zh-CN" b="1" dirty="0">
                  <a:latin typeface="Arial" charset="0"/>
                  <a:ea typeface="黑体" pitchFamily="49" charset="-122"/>
                </a:rPr>
                <a:t>ftp —— </a:t>
              </a:r>
              <a:r>
                <a:rPr lang="zh-CN" altLang="en-US" b="1" dirty="0">
                  <a:latin typeface="Arial" charset="0"/>
                  <a:ea typeface="黑体" pitchFamily="49" charset="-122"/>
                </a:rPr>
                <a:t>文件传输协议 </a:t>
              </a:r>
              <a:r>
                <a:rPr lang="en-US" altLang="zh-CN" b="1" dirty="0">
                  <a:latin typeface="Arial" charset="0"/>
                  <a:ea typeface="黑体" pitchFamily="49" charset="-122"/>
                </a:rPr>
                <a:t>FTP</a:t>
              </a:r>
            </a:p>
            <a:p>
              <a:pPr>
                <a:lnSpc>
                  <a:spcPct val="150000"/>
                </a:lnSpc>
              </a:pPr>
              <a:r>
                <a:rPr lang="en-US" altLang="zh-CN" b="1" dirty="0">
                  <a:latin typeface="Arial" charset="0"/>
                  <a:ea typeface="黑体" pitchFamily="49" charset="-122"/>
                </a:rPr>
                <a:t>http —— </a:t>
              </a:r>
              <a:r>
                <a:rPr lang="zh-CN" altLang="en-US" b="1" dirty="0">
                  <a:latin typeface="Arial" charset="0"/>
                  <a:ea typeface="黑体" pitchFamily="49" charset="-122"/>
                </a:rPr>
                <a:t>超文本传送协议 </a:t>
              </a:r>
              <a:r>
                <a:rPr lang="en-US" altLang="zh-CN" b="1" dirty="0">
                  <a:latin typeface="Arial" charset="0"/>
                  <a:ea typeface="黑体" pitchFamily="49" charset="-122"/>
                </a:rPr>
                <a:t>HTTP</a:t>
              </a:r>
            </a:p>
            <a:p>
              <a:pPr>
                <a:lnSpc>
                  <a:spcPct val="150000"/>
                </a:lnSpc>
              </a:pPr>
              <a:r>
                <a:rPr lang="en-US" altLang="zh-CN" b="1" dirty="0">
                  <a:latin typeface="Arial" charset="0"/>
                  <a:ea typeface="黑体" pitchFamily="49" charset="-122"/>
                </a:rPr>
                <a:t>mailto —— </a:t>
              </a:r>
              <a:r>
                <a:rPr lang="zh-CN" altLang="en-US" b="1" dirty="0">
                  <a:latin typeface="Arial" charset="0"/>
                  <a:ea typeface="黑体" pitchFamily="49" charset="-122"/>
                </a:rPr>
                <a:t>发送电子邮件</a:t>
              </a:r>
            </a:p>
          </p:txBody>
        </p:sp>
      </p:grpSp>
      <p:pic>
        <p:nvPicPr>
          <p:cNvPr id="10" name="Picture 5"/>
          <p:cNvPicPr>
            <a:picLocks noChangeAspect="1" noChangeArrowheads="1"/>
          </p:cNvPicPr>
          <p:nvPr/>
        </p:nvPicPr>
        <p:blipFill>
          <a:blip r:embed="rId3" cstate="print"/>
          <a:srcRect/>
          <a:stretch>
            <a:fillRect/>
          </a:stretch>
        </p:blipFill>
        <p:spPr bwMode="auto">
          <a:xfrm>
            <a:off x="2071668" y="0"/>
            <a:ext cx="7072332" cy="3857628"/>
          </a:xfrm>
          <a:prstGeom prst="rect">
            <a:avLst/>
          </a:prstGeom>
          <a:noFill/>
          <a:ln w="9525">
            <a:noFill/>
            <a:miter lim="800000"/>
            <a:headEnd/>
            <a:tailEnd/>
          </a:ln>
        </p:spPr>
      </p:pic>
      <p:sp>
        <p:nvSpPr>
          <p:cNvPr id="12" name="灯片编号占位符 11"/>
          <p:cNvSpPr>
            <a:spLocks noGrp="1"/>
          </p:cNvSpPr>
          <p:nvPr>
            <p:ph type="sldNum" sz="quarter" idx="12"/>
          </p:nvPr>
        </p:nvSpPr>
        <p:spPr/>
        <p:txBody>
          <a:bodyPr/>
          <a:lstStyle/>
          <a:p>
            <a:pPr>
              <a:defRPr/>
            </a:pPr>
            <a:fld id="{C7BB7BB3-FE8B-4503-A8FD-0371EDC5D4C6}" type="slidenum">
              <a:rPr lang="en-US" altLang="zh-CN" smtClean="0"/>
              <a:pPr>
                <a:defRPr/>
              </a:pPr>
              <a:t>58</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zh-CN" b="1"/>
              <a:t>WWW</a:t>
            </a:r>
            <a:r>
              <a:rPr lang="zh-CN" altLang="en-US" b="1"/>
              <a:t>的工作过程</a:t>
            </a:r>
          </a:p>
        </p:txBody>
      </p:sp>
      <p:sp>
        <p:nvSpPr>
          <p:cNvPr id="62467" name="Rectangle 3"/>
          <p:cNvSpPr>
            <a:spLocks noGrp="1" noChangeArrowheads="1"/>
          </p:cNvSpPr>
          <p:nvPr>
            <p:ph type="body" idx="1"/>
          </p:nvPr>
        </p:nvSpPr>
        <p:spPr/>
        <p:txBody>
          <a:bodyPr/>
          <a:lstStyle/>
          <a:p>
            <a:pPr eaLnBrk="1" hangingPunct="1">
              <a:lnSpc>
                <a:spcPct val="80000"/>
              </a:lnSpc>
            </a:pPr>
            <a:r>
              <a:rPr lang="zh-CN" altLang="en-US" sz="2800" b="1" dirty="0"/>
              <a:t>用户在浏览器的地址栏</a:t>
            </a:r>
            <a:r>
              <a:rPr lang="zh-CN" altLang="en-US" sz="2800" b="1" dirty="0">
                <a:solidFill>
                  <a:srgbClr val="FF0000"/>
                </a:solidFill>
              </a:rPr>
              <a:t>键入</a:t>
            </a:r>
            <a:r>
              <a:rPr lang="en-US" altLang="zh-CN" sz="2800" b="1" dirty="0">
                <a:solidFill>
                  <a:srgbClr val="FF0000"/>
                </a:solidFill>
              </a:rPr>
              <a:t>URL</a:t>
            </a:r>
            <a:r>
              <a:rPr lang="zh-CN" altLang="en-US" sz="2800" b="1" dirty="0"/>
              <a:t>，或者点击某个超链接所对应的</a:t>
            </a:r>
            <a:r>
              <a:rPr lang="en-US" altLang="zh-CN" sz="2800" b="1" dirty="0"/>
              <a:t>URL</a:t>
            </a:r>
          </a:p>
          <a:p>
            <a:pPr eaLnBrk="1" hangingPunct="1">
              <a:lnSpc>
                <a:spcPct val="80000"/>
              </a:lnSpc>
            </a:pPr>
            <a:r>
              <a:rPr lang="zh-CN" altLang="en-US" sz="2800" b="1" dirty="0"/>
              <a:t>浏览器分析</a:t>
            </a:r>
            <a:r>
              <a:rPr lang="en-US" altLang="zh-CN" sz="2800" b="1" dirty="0"/>
              <a:t>URL</a:t>
            </a:r>
            <a:r>
              <a:rPr lang="zh-CN" altLang="en-US" sz="2800" b="1" dirty="0"/>
              <a:t>的主机域名，通过</a:t>
            </a:r>
            <a:r>
              <a:rPr lang="en-US" altLang="zh-CN" sz="2800" b="1" dirty="0">
                <a:solidFill>
                  <a:srgbClr val="FF0000"/>
                </a:solidFill>
              </a:rPr>
              <a:t>DNS</a:t>
            </a:r>
            <a:r>
              <a:rPr lang="zh-CN" altLang="en-US" sz="2800" b="1" dirty="0"/>
              <a:t>系统找到资源所在的主机即</a:t>
            </a:r>
            <a:r>
              <a:rPr lang="en-US" altLang="zh-CN" sz="2800" b="1" dirty="0"/>
              <a:t>web</a:t>
            </a:r>
            <a:r>
              <a:rPr lang="zh-CN" altLang="en-US" sz="2800" b="1" dirty="0"/>
              <a:t>服务器的</a:t>
            </a:r>
            <a:r>
              <a:rPr lang="en-US" altLang="zh-CN" sz="2800" b="1" dirty="0">
                <a:solidFill>
                  <a:srgbClr val="FF0000"/>
                </a:solidFill>
              </a:rPr>
              <a:t>IP</a:t>
            </a:r>
            <a:r>
              <a:rPr lang="zh-CN" altLang="en-US" sz="2800" b="1" dirty="0">
                <a:solidFill>
                  <a:srgbClr val="FF0000"/>
                </a:solidFill>
              </a:rPr>
              <a:t>地址</a:t>
            </a:r>
          </a:p>
          <a:p>
            <a:pPr eaLnBrk="1" hangingPunct="1">
              <a:lnSpc>
                <a:spcPct val="80000"/>
              </a:lnSpc>
            </a:pPr>
            <a:r>
              <a:rPr lang="zh-CN" altLang="en-US" sz="2800" b="1" dirty="0"/>
              <a:t>浏览器与</a:t>
            </a:r>
            <a:r>
              <a:rPr lang="en-US" altLang="zh-CN" sz="2800" b="1" dirty="0"/>
              <a:t>web</a:t>
            </a:r>
            <a:r>
              <a:rPr lang="zh-CN" altLang="en-US" sz="2800" b="1" dirty="0"/>
              <a:t>服务器的</a:t>
            </a:r>
            <a:r>
              <a:rPr lang="en-US" altLang="zh-CN" sz="2800" b="1" dirty="0"/>
              <a:t>80</a:t>
            </a:r>
            <a:r>
              <a:rPr lang="zh-CN" altLang="en-US" sz="2800" b="1" dirty="0"/>
              <a:t>端口</a:t>
            </a:r>
            <a:r>
              <a:rPr lang="zh-CN" altLang="en-US" sz="2800" b="1" dirty="0">
                <a:solidFill>
                  <a:srgbClr val="FF0000"/>
                </a:solidFill>
              </a:rPr>
              <a:t>建立</a:t>
            </a:r>
            <a:r>
              <a:rPr lang="en-US" altLang="zh-CN" sz="2800" b="1" dirty="0">
                <a:solidFill>
                  <a:srgbClr val="FF0000"/>
                </a:solidFill>
              </a:rPr>
              <a:t>TCP</a:t>
            </a:r>
            <a:r>
              <a:rPr lang="zh-CN" altLang="en-US" sz="2800" b="1" dirty="0">
                <a:solidFill>
                  <a:srgbClr val="FF0000"/>
                </a:solidFill>
              </a:rPr>
              <a:t>连接</a:t>
            </a:r>
          </a:p>
          <a:p>
            <a:pPr eaLnBrk="1" hangingPunct="1">
              <a:lnSpc>
                <a:spcPct val="80000"/>
              </a:lnSpc>
            </a:pPr>
            <a:r>
              <a:rPr lang="zh-CN" altLang="en-US" sz="2800" b="1" dirty="0"/>
              <a:t>向</a:t>
            </a:r>
            <a:r>
              <a:rPr lang="en-US" altLang="zh-CN" sz="2800" b="1" dirty="0"/>
              <a:t>web</a:t>
            </a:r>
            <a:r>
              <a:rPr lang="zh-CN" altLang="en-US" sz="2800" b="1" dirty="0"/>
              <a:t>服务器发出</a:t>
            </a:r>
            <a:r>
              <a:rPr lang="en-US" altLang="zh-CN" sz="2800" b="1" dirty="0">
                <a:solidFill>
                  <a:srgbClr val="FF0000"/>
                </a:solidFill>
              </a:rPr>
              <a:t>HTTP</a:t>
            </a:r>
            <a:r>
              <a:rPr lang="zh-CN" altLang="en-US" sz="2800" b="1" dirty="0">
                <a:solidFill>
                  <a:srgbClr val="FF0000"/>
                </a:solidFill>
              </a:rPr>
              <a:t>请求消息</a:t>
            </a:r>
            <a:r>
              <a:rPr lang="zh-CN" altLang="en-US" sz="2800" b="1" dirty="0"/>
              <a:t>，要求获得某个页面</a:t>
            </a:r>
          </a:p>
          <a:p>
            <a:pPr eaLnBrk="1" hangingPunct="1">
              <a:lnSpc>
                <a:spcPct val="80000"/>
              </a:lnSpc>
            </a:pPr>
            <a:r>
              <a:rPr lang="zh-CN" altLang="en-US" sz="2800" b="1" dirty="0"/>
              <a:t>服务器服务器通过</a:t>
            </a:r>
            <a:r>
              <a:rPr lang="en-US" altLang="zh-CN" sz="2800" b="1" dirty="0">
                <a:solidFill>
                  <a:srgbClr val="FF0000"/>
                </a:solidFill>
              </a:rPr>
              <a:t>HTTP</a:t>
            </a:r>
            <a:r>
              <a:rPr lang="zh-CN" altLang="en-US" sz="2800" b="1" dirty="0">
                <a:solidFill>
                  <a:srgbClr val="FF0000"/>
                </a:solidFill>
              </a:rPr>
              <a:t>响应消息</a:t>
            </a:r>
            <a:r>
              <a:rPr lang="zh-CN" altLang="en-US" sz="2800" b="1" dirty="0"/>
              <a:t>传送页面</a:t>
            </a:r>
          </a:p>
          <a:p>
            <a:pPr eaLnBrk="1" hangingPunct="1">
              <a:lnSpc>
                <a:spcPct val="80000"/>
              </a:lnSpc>
            </a:pPr>
            <a:r>
              <a:rPr lang="zh-CN" altLang="en-US" sz="2800" b="1" dirty="0">
                <a:solidFill>
                  <a:srgbClr val="FF0000"/>
                </a:solidFill>
              </a:rPr>
              <a:t>释放</a:t>
            </a:r>
            <a:r>
              <a:rPr lang="en-US" altLang="zh-CN" sz="2800" b="1" dirty="0">
                <a:solidFill>
                  <a:srgbClr val="FF0000"/>
                </a:solidFill>
              </a:rPr>
              <a:t>TCP</a:t>
            </a:r>
            <a:r>
              <a:rPr lang="zh-CN" altLang="en-US" sz="2800" b="1" dirty="0">
                <a:solidFill>
                  <a:srgbClr val="FF0000"/>
                </a:solidFill>
              </a:rPr>
              <a:t>连接</a:t>
            </a:r>
          </a:p>
          <a:p>
            <a:pPr eaLnBrk="1" hangingPunct="1">
              <a:lnSpc>
                <a:spcPct val="80000"/>
              </a:lnSpc>
            </a:pPr>
            <a:r>
              <a:rPr lang="zh-CN" altLang="en-US" sz="2800" b="1" dirty="0"/>
              <a:t>浏览器在本机上显示页面。</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59</a:t>
            </a:fld>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CN" altLang="en-US"/>
              <a:t>对等模式</a:t>
            </a:r>
            <a:br>
              <a:rPr lang="zh-CN" altLang="en-US"/>
            </a:br>
            <a:r>
              <a:rPr lang="zh-CN" altLang="en-US"/>
              <a:t>（</a:t>
            </a:r>
            <a:r>
              <a:rPr lang="en-US" altLang="zh-CN"/>
              <a:t>Peer to Peer</a:t>
            </a:r>
            <a:r>
              <a:rPr lang="zh-CN" altLang="en-US"/>
              <a:t>，</a:t>
            </a:r>
            <a:r>
              <a:rPr lang="en-US" altLang="zh-CN"/>
              <a:t>P2P</a:t>
            </a:r>
            <a:r>
              <a:rPr lang="zh-CN" altLang="en-US"/>
              <a:t>）</a:t>
            </a:r>
          </a:p>
        </p:txBody>
      </p:sp>
      <p:sp>
        <p:nvSpPr>
          <p:cNvPr id="20483" name="Line 23"/>
          <p:cNvSpPr>
            <a:spLocks noChangeShapeType="1"/>
          </p:cNvSpPr>
          <p:nvPr/>
        </p:nvSpPr>
        <p:spPr bwMode="auto">
          <a:xfrm flipV="1">
            <a:off x="1836738" y="3803650"/>
            <a:ext cx="2663825" cy="719138"/>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84" name="Line 24"/>
          <p:cNvSpPr>
            <a:spLocks noChangeShapeType="1"/>
          </p:cNvSpPr>
          <p:nvPr/>
        </p:nvSpPr>
        <p:spPr bwMode="auto">
          <a:xfrm>
            <a:off x="2125663" y="3154363"/>
            <a:ext cx="2230437" cy="1946275"/>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85" name="Line 25"/>
          <p:cNvSpPr>
            <a:spLocks noChangeShapeType="1"/>
          </p:cNvSpPr>
          <p:nvPr/>
        </p:nvSpPr>
        <p:spPr bwMode="auto">
          <a:xfrm flipV="1">
            <a:off x="3203575" y="3068638"/>
            <a:ext cx="431800" cy="2303462"/>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86" name="Line 26"/>
          <p:cNvSpPr>
            <a:spLocks noChangeShapeType="1"/>
          </p:cNvSpPr>
          <p:nvPr/>
        </p:nvSpPr>
        <p:spPr bwMode="auto">
          <a:xfrm flipH="1">
            <a:off x="2195513" y="2363788"/>
            <a:ext cx="1152525" cy="288925"/>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87" name="Line 27"/>
          <p:cNvSpPr>
            <a:spLocks noChangeShapeType="1"/>
          </p:cNvSpPr>
          <p:nvPr/>
        </p:nvSpPr>
        <p:spPr bwMode="auto">
          <a:xfrm flipH="1">
            <a:off x="1260475" y="3371850"/>
            <a:ext cx="287338" cy="792163"/>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88" name="Text Box 28"/>
          <p:cNvSpPr txBox="1">
            <a:spLocks noChangeArrowheads="1"/>
          </p:cNvSpPr>
          <p:nvPr/>
        </p:nvSpPr>
        <p:spPr bwMode="auto">
          <a:xfrm>
            <a:off x="2773363" y="6251575"/>
            <a:ext cx="935037" cy="336550"/>
          </a:xfrm>
          <a:prstGeom prst="rect">
            <a:avLst/>
          </a:prstGeom>
          <a:noFill/>
          <a:ln w="9525">
            <a:noFill/>
            <a:miter lim="800000"/>
            <a:headEnd/>
            <a:tailEnd/>
          </a:ln>
        </p:spPr>
        <p:txBody>
          <a:bodyPr>
            <a:spAutoFit/>
          </a:bodyPr>
          <a:lstStyle/>
          <a:p>
            <a:pPr algn="ctr">
              <a:spcBef>
                <a:spcPct val="50000"/>
              </a:spcBef>
            </a:pPr>
            <a:r>
              <a:rPr lang="en-US" altLang="zh-CN" sz="1600" b="1">
                <a:latin typeface="Times New Roman" pitchFamily="18" charset="0"/>
              </a:rPr>
              <a:t>Peer</a:t>
            </a:r>
          </a:p>
        </p:txBody>
      </p:sp>
      <p:sp>
        <p:nvSpPr>
          <p:cNvPr id="20489" name="Text Box 29"/>
          <p:cNvSpPr txBox="1">
            <a:spLocks noChangeArrowheads="1"/>
          </p:cNvSpPr>
          <p:nvPr/>
        </p:nvSpPr>
        <p:spPr bwMode="auto">
          <a:xfrm>
            <a:off x="4286250" y="5530850"/>
            <a:ext cx="935038" cy="336550"/>
          </a:xfrm>
          <a:prstGeom prst="rect">
            <a:avLst/>
          </a:prstGeom>
          <a:noFill/>
          <a:ln w="9525">
            <a:noFill/>
            <a:miter lim="800000"/>
            <a:headEnd/>
            <a:tailEnd/>
          </a:ln>
        </p:spPr>
        <p:txBody>
          <a:bodyPr>
            <a:spAutoFit/>
          </a:bodyPr>
          <a:lstStyle/>
          <a:p>
            <a:pPr algn="ctr">
              <a:spcBef>
                <a:spcPct val="50000"/>
              </a:spcBef>
            </a:pPr>
            <a:r>
              <a:rPr lang="en-US" altLang="zh-CN" sz="1600" b="1">
                <a:latin typeface="Times New Roman" pitchFamily="18" charset="0"/>
              </a:rPr>
              <a:t>Peer</a:t>
            </a:r>
          </a:p>
        </p:txBody>
      </p:sp>
      <p:sp>
        <p:nvSpPr>
          <p:cNvPr id="20490" name="Text Box 30"/>
          <p:cNvSpPr txBox="1">
            <a:spLocks noChangeArrowheads="1"/>
          </p:cNvSpPr>
          <p:nvPr/>
        </p:nvSpPr>
        <p:spPr bwMode="auto">
          <a:xfrm>
            <a:off x="4787900" y="3970338"/>
            <a:ext cx="792163" cy="336550"/>
          </a:xfrm>
          <a:prstGeom prst="rect">
            <a:avLst/>
          </a:prstGeom>
          <a:noFill/>
          <a:ln w="9525">
            <a:noFill/>
            <a:miter lim="800000"/>
            <a:headEnd/>
            <a:tailEnd/>
          </a:ln>
        </p:spPr>
        <p:txBody>
          <a:bodyPr>
            <a:spAutoFit/>
          </a:bodyPr>
          <a:lstStyle/>
          <a:p>
            <a:pPr algn="ctr">
              <a:spcBef>
                <a:spcPct val="50000"/>
              </a:spcBef>
            </a:pPr>
            <a:r>
              <a:rPr lang="en-US" altLang="zh-CN" sz="1600" b="1">
                <a:latin typeface="Times New Roman" pitchFamily="18" charset="0"/>
              </a:rPr>
              <a:t>Peer</a:t>
            </a:r>
          </a:p>
        </p:txBody>
      </p:sp>
      <p:sp>
        <p:nvSpPr>
          <p:cNvPr id="20491" name="Text Box 31"/>
          <p:cNvSpPr txBox="1">
            <a:spLocks noChangeArrowheads="1"/>
          </p:cNvSpPr>
          <p:nvPr/>
        </p:nvSpPr>
        <p:spPr bwMode="auto">
          <a:xfrm>
            <a:off x="3421063" y="2578100"/>
            <a:ext cx="792162" cy="336550"/>
          </a:xfrm>
          <a:prstGeom prst="rect">
            <a:avLst/>
          </a:prstGeom>
          <a:noFill/>
          <a:ln w="9525">
            <a:noFill/>
            <a:miter lim="800000"/>
            <a:headEnd/>
            <a:tailEnd/>
          </a:ln>
        </p:spPr>
        <p:txBody>
          <a:bodyPr>
            <a:spAutoFit/>
          </a:bodyPr>
          <a:lstStyle/>
          <a:p>
            <a:pPr algn="ctr">
              <a:spcBef>
                <a:spcPct val="50000"/>
              </a:spcBef>
            </a:pPr>
            <a:r>
              <a:rPr lang="en-US" altLang="zh-CN" sz="1600" b="1">
                <a:latin typeface="Times New Roman" pitchFamily="18" charset="0"/>
              </a:rPr>
              <a:t>Peer</a:t>
            </a:r>
          </a:p>
        </p:txBody>
      </p:sp>
      <p:sp>
        <p:nvSpPr>
          <p:cNvPr id="20492" name="Text Box 32"/>
          <p:cNvSpPr txBox="1">
            <a:spLocks noChangeArrowheads="1"/>
          </p:cNvSpPr>
          <p:nvPr/>
        </p:nvSpPr>
        <p:spPr bwMode="auto">
          <a:xfrm>
            <a:off x="1260475" y="3011488"/>
            <a:ext cx="792163" cy="336550"/>
          </a:xfrm>
          <a:prstGeom prst="rect">
            <a:avLst/>
          </a:prstGeom>
          <a:noFill/>
          <a:ln w="9525">
            <a:noFill/>
            <a:miter lim="800000"/>
            <a:headEnd/>
            <a:tailEnd/>
          </a:ln>
        </p:spPr>
        <p:txBody>
          <a:bodyPr>
            <a:spAutoFit/>
          </a:bodyPr>
          <a:lstStyle/>
          <a:p>
            <a:pPr algn="ctr">
              <a:spcBef>
                <a:spcPct val="50000"/>
              </a:spcBef>
            </a:pPr>
            <a:r>
              <a:rPr lang="en-US" altLang="zh-CN" sz="1600" b="1">
                <a:latin typeface="Times New Roman" pitchFamily="18" charset="0"/>
              </a:rPr>
              <a:t>Peer</a:t>
            </a:r>
          </a:p>
        </p:txBody>
      </p:sp>
      <p:sp>
        <p:nvSpPr>
          <p:cNvPr id="20493" name="Text Box 33"/>
          <p:cNvSpPr txBox="1">
            <a:spLocks noChangeArrowheads="1"/>
          </p:cNvSpPr>
          <p:nvPr/>
        </p:nvSpPr>
        <p:spPr bwMode="auto">
          <a:xfrm>
            <a:off x="971550" y="4954588"/>
            <a:ext cx="792163" cy="336550"/>
          </a:xfrm>
          <a:prstGeom prst="rect">
            <a:avLst/>
          </a:prstGeom>
          <a:noFill/>
          <a:ln w="9525">
            <a:noFill/>
            <a:miter lim="800000"/>
            <a:headEnd/>
            <a:tailEnd/>
          </a:ln>
        </p:spPr>
        <p:txBody>
          <a:bodyPr>
            <a:spAutoFit/>
          </a:bodyPr>
          <a:lstStyle/>
          <a:p>
            <a:pPr algn="ctr">
              <a:spcBef>
                <a:spcPct val="50000"/>
              </a:spcBef>
            </a:pPr>
            <a:r>
              <a:rPr lang="en-US" altLang="zh-CN" sz="1600" b="1">
                <a:latin typeface="Times New Roman" pitchFamily="18" charset="0"/>
              </a:rPr>
              <a:t>Peer</a:t>
            </a:r>
          </a:p>
        </p:txBody>
      </p:sp>
      <p:sp>
        <p:nvSpPr>
          <p:cNvPr id="20494" name="Line 34"/>
          <p:cNvSpPr>
            <a:spLocks noChangeShapeType="1"/>
          </p:cNvSpPr>
          <p:nvPr/>
        </p:nvSpPr>
        <p:spPr bwMode="auto">
          <a:xfrm flipH="1" flipV="1">
            <a:off x="4284663" y="2508250"/>
            <a:ext cx="647700" cy="647700"/>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95" name="Line 35"/>
          <p:cNvSpPr>
            <a:spLocks noChangeShapeType="1"/>
          </p:cNvSpPr>
          <p:nvPr/>
        </p:nvSpPr>
        <p:spPr bwMode="auto">
          <a:xfrm flipV="1">
            <a:off x="4787900" y="4237038"/>
            <a:ext cx="431800" cy="574675"/>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96" name="Line 36"/>
          <p:cNvSpPr>
            <a:spLocks noChangeShapeType="1"/>
          </p:cNvSpPr>
          <p:nvPr/>
        </p:nvSpPr>
        <p:spPr bwMode="auto">
          <a:xfrm flipV="1">
            <a:off x="3708400" y="5892800"/>
            <a:ext cx="935038" cy="360363"/>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97" name="Line 37"/>
          <p:cNvSpPr>
            <a:spLocks noChangeShapeType="1"/>
          </p:cNvSpPr>
          <p:nvPr/>
        </p:nvSpPr>
        <p:spPr bwMode="auto">
          <a:xfrm flipH="1" flipV="1">
            <a:off x="1476375" y="5316538"/>
            <a:ext cx="1223963" cy="720725"/>
          </a:xfrm>
          <a:prstGeom prst="line">
            <a:avLst/>
          </a:prstGeom>
          <a:noFill/>
          <a:ln w="28575">
            <a:solidFill>
              <a:schemeClr val="tx1"/>
            </a:solidFill>
            <a:round/>
            <a:headEnd type="triangle" w="med" len="med"/>
            <a:tailEnd type="triangle" w="med" len="med"/>
          </a:ln>
        </p:spPr>
        <p:txBody>
          <a:bodyPr/>
          <a:lstStyle/>
          <a:p>
            <a:endParaRPr lang="zh-CN" altLang="en-US"/>
          </a:p>
        </p:txBody>
      </p:sp>
      <p:sp>
        <p:nvSpPr>
          <p:cNvPr id="20498" name="Line 38"/>
          <p:cNvSpPr>
            <a:spLocks noChangeShapeType="1"/>
          </p:cNvSpPr>
          <p:nvPr/>
        </p:nvSpPr>
        <p:spPr bwMode="auto">
          <a:xfrm flipV="1">
            <a:off x="3419475" y="4021138"/>
            <a:ext cx="1152525" cy="1439862"/>
          </a:xfrm>
          <a:prstGeom prst="line">
            <a:avLst/>
          </a:prstGeom>
          <a:noFill/>
          <a:ln w="28575">
            <a:solidFill>
              <a:schemeClr val="tx1"/>
            </a:solidFill>
            <a:round/>
            <a:headEnd type="triangle" w="med" len="med"/>
            <a:tailEnd type="triangle" w="med" len="med"/>
          </a:ln>
        </p:spPr>
        <p:txBody>
          <a:bodyPr/>
          <a:lstStyle/>
          <a:p>
            <a:endParaRPr lang="zh-CN" altLang="en-US"/>
          </a:p>
        </p:txBody>
      </p:sp>
      <p:pic>
        <p:nvPicPr>
          <p:cNvPr id="20499" name="Picture 39" descr="com"/>
          <p:cNvPicPr>
            <a:picLocks noChangeAspect="1" noChangeArrowheads="1"/>
          </p:cNvPicPr>
          <p:nvPr/>
        </p:nvPicPr>
        <p:blipFill>
          <a:blip r:embed="rId3" cstate="print"/>
          <a:srcRect/>
          <a:stretch>
            <a:fillRect/>
          </a:stretch>
        </p:blipFill>
        <p:spPr bwMode="auto">
          <a:xfrm>
            <a:off x="1560513" y="2508250"/>
            <a:ext cx="635000" cy="592138"/>
          </a:xfrm>
          <a:prstGeom prst="rect">
            <a:avLst/>
          </a:prstGeom>
          <a:noFill/>
          <a:ln w="9525">
            <a:noFill/>
            <a:miter lim="800000"/>
            <a:headEnd/>
            <a:tailEnd/>
          </a:ln>
        </p:spPr>
      </p:pic>
      <p:pic>
        <p:nvPicPr>
          <p:cNvPr id="20500" name="Picture 40" descr="com"/>
          <p:cNvPicPr>
            <a:picLocks noChangeAspect="1" noChangeArrowheads="1"/>
          </p:cNvPicPr>
          <p:nvPr/>
        </p:nvPicPr>
        <p:blipFill>
          <a:blip r:embed="rId3" cstate="print"/>
          <a:srcRect/>
          <a:stretch>
            <a:fillRect/>
          </a:stretch>
        </p:blipFill>
        <p:spPr bwMode="auto">
          <a:xfrm>
            <a:off x="4859338" y="3371850"/>
            <a:ext cx="635000" cy="592138"/>
          </a:xfrm>
          <a:prstGeom prst="rect">
            <a:avLst/>
          </a:prstGeom>
          <a:noFill/>
          <a:ln w="9525">
            <a:noFill/>
            <a:miter lim="800000"/>
            <a:headEnd/>
            <a:tailEnd/>
          </a:ln>
        </p:spPr>
      </p:pic>
      <p:pic>
        <p:nvPicPr>
          <p:cNvPr id="20501" name="Picture 41" descr="com"/>
          <p:cNvPicPr>
            <a:picLocks noChangeAspect="1" noChangeArrowheads="1"/>
          </p:cNvPicPr>
          <p:nvPr/>
        </p:nvPicPr>
        <p:blipFill>
          <a:blip r:embed="rId3" cstate="print"/>
          <a:srcRect/>
          <a:stretch>
            <a:fillRect/>
          </a:stretch>
        </p:blipFill>
        <p:spPr bwMode="auto">
          <a:xfrm>
            <a:off x="3576638" y="2060575"/>
            <a:ext cx="635000" cy="592138"/>
          </a:xfrm>
          <a:prstGeom prst="rect">
            <a:avLst/>
          </a:prstGeom>
          <a:noFill/>
          <a:ln w="9525">
            <a:noFill/>
            <a:miter lim="800000"/>
            <a:headEnd/>
            <a:tailEnd/>
          </a:ln>
        </p:spPr>
      </p:pic>
      <p:pic>
        <p:nvPicPr>
          <p:cNvPr id="20502" name="Picture 42" descr="com"/>
          <p:cNvPicPr>
            <a:picLocks noChangeAspect="1" noChangeArrowheads="1"/>
          </p:cNvPicPr>
          <p:nvPr/>
        </p:nvPicPr>
        <p:blipFill>
          <a:blip r:embed="rId3" cstate="print"/>
          <a:srcRect/>
          <a:stretch>
            <a:fillRect/>
          </a:stretch>
        </p:blipFill>
        <p:spPr bwMode="auto">
          <a:xfrm>
            <a:off x="4427538" y="5011738"/>
            <a:ext cx="635000" cy="592137"/>
          </a:xfrm>
          <a:prstGeom prst="rect">
            <a:avLst/>
          </a:prstGeom>
          <a:noFill/>
          <a:ln w="9525">
            <a:noFill/>
            <a:miter lim="800000"/>
            <a:headEnd/>
            <a:tailEnd/>
          </a:ln>
        </p:spPr>
      </p:pic>
      <p:pic>
        <p:nvPicPr>
          <p:cNvPr id="20503" name="Picture 43" descr="com"/>
          <p:cNvPicPr>
            <a:picLocks noChangeAspect="1" noChangeArrowheads="1"/>
          </p:cNvPicPr>
          <p:nvPr/>
        </p:nvPicPr>
        <p:blipFill>
          <a:blip r:embed="rId3" cstate="print"/>
          <a:srcRect/>
          <a:stretch>
            <a:fillRect/>
          </a:stretch>
        </p:blipFill>
        <p:spPr bwMode="auto">
          <a:xfrm>
            <a:off x="2916238" y="5732463"/>
            <a:ext cx="635000" cy="592137"/>
          </a:xfrm>
          <a:prstGeom prst="rect">
            <a:avLst/>
          </a:prstGeom>
          <a:noFill/>
          <a:ln w="9525">
            <a:noFill/>
            <a:miter lim="800000"/>
            <a:headEnd/>
            <a:tailEnd/>
          </a:ln>
        </p:spPr>
      </p:pic>
      <p:pic>
        <p:nvPicPr>
          <p:cNvPr id="20504" name="Picture 44" descr="com"/>
          <p:cNvPicPr>
            <a:picLocks noChangeAspect="1" noChangeArrowheads="1"/>
          </p:cNvPicPr>
          <p:nvPr/>
        </p:nvPicPr>
        <p:blipFill>
          <a:blip r:embed="rId3" cstate="print"/>
          <a:srcRect/>
          <a:stretch>
            <a:fillRect/>
          </a:stretch>
        </p:blipFill>
        <p:spPr bwMode="auto">
          <a:xfrm>
            <a:off x="1057275" y="4379913"/>
            <a:ext cx="635000" cy="592137"/>
          </a:xfrm>
          <a:prstGeom prst="rect">
            <a:avLst/>
          </a:prstGeom>
          <a:noFill/>
          <a:ln w="9525">
            <a:noFill/>
            <a:miter lim="800000"/>
            <a:headEnd/>
            <a:tailEnd/>
          </a:ln>
        </p:spPr>
      </p:pic>
      <p:sp>
        <p:nvSpPr>
          <p:cNvPr id="20505" name="AutoShape 45"/>
          <p:cNvSpPr>
            <a:spLocks noChangeArrowheads="1"/>
          </p:cNvSpPr>
          <p:nvPr/>
        </p:nvSpPr>
        <p:spPr bwMode="auto">
          <a:xfrm>
            <a:off x="6443663" y="2133600"/>
            <a:ext cx="2305050" cy="2520950"/>
          </a:xfrm>
          <a:prstGeom prst="wedgeRoundRectCallout">
            <a:avLst>
              <a:gd name="adj1" fmla="val -97037"/>
              <a:gd name="adj2" fmla="val 9764"/>
              <a:gd name="adj3" fmla="val 16667"/>
            </a:avLst>
          </a:prstGeom>
          <a:solidFill>
            <a:schemeClr val="accent1"/>
          </a:solidFill>
          <a:ln w="9525">
            <a:solidFill>
              <a:schemeClr val="tx1"/>
            </a:solidFill>
            <a:miter lim="800000"/>
            <a:headEnd/>
            <a:tailEnd/>
          </a:ln>
        </p:spPr>
        <p:txBody>
          <a:bodyPr/>
          <a:lstStyle/>
          <a:p>
            <a:pPr algn="ctr"/>
            <a:r>
              <a:rPr lang="zh-CN" altLang="en-US" b="1">
                <a:latin typeface="Times New Roman" pitchFamily="18" charset="0"/>
              </a:rPr>
              <a:t>将服务器的功能分散到客户端，充分利用客户端的计算、存储、带宽等资源</a:t>
            </a:r>
          </a:p>
        </p:txBody>
      </p:sp>
      <p:sp>
        <p:nvSpPr>
          <p:cNvPr id="20506" name="AutoShape 46"/>
          <p:cNvSpPr>
            <a:spLocks noChangeArrowheads="1"/>
          </p:cNvSpPr>
          <p:nvPr/>
        </p:nvSpPr>
        <p:spPr bwMode="auto">
          <a:xfrm>
            <a:off x="6516688" y="4868863"/>
            <a:ext cx="2232025" cy="1223962"/>
          </a:xfrm>
          <a:prstGeom prst="wedgeRoundRectCallout">
            <a:avLst>
              <a:gd name="adj1" fmla="val -108745"/>
              <a:gd name="adj2" fmla="val -11606"/>
              <a:gd name="adj3" fmla="val 16667"/>
            </a:avLst>
          </a:prstGeom>
          <a:solidFill>
            <a:schemeClr val="accent1"/>
          </a:solidFill>
          <a:ln w="9525">
            <a:solidFill>
              <a:schemeClr val="tx1"/>
            </a:solidFill>
            <a:miter lim="800000"/>
            <a:headEnd/>
            <a:tailEnd/>
          </a:ln>
        </p:spPr>
        <p:txBody>
          <a:bodyPr/>
          <a:lstStyle/>
          <a:p>
            <a:pPr algn="ctr"/>
            <a:r>
              <a:rPr lang="zh-CN" altLang="en-US" sz="1800" b="1">
                <a:latin typeface="Times New Roman" pitchFamily="18" charset="0"/>
              </a:rPr>
              <a:t>无中心服务器</a:t>
            </a:r>
          </a:p>
          <a:p>
            <a:pPr algn="ctr"/>
            <a:r>
              <a:rPr lang="en-US" altLang="zh-CN" sz="1800" b="1">
                <a:latin typeface="Times New Roman" pitchFamily="18" charset="0"/>
              </a:rPr>
              <a:t>Peer</a:t>
            </a:r>
            <a:r>
              <a:rPr lang="zh-CN" altLang="en-US" sz="1800" b="1">
                <a:latin typeface="Times New Roman" pitchFamily="18" charset="0"/>
              </a:rPr>
              <a:t>既是客户端，</a:t>
            </a:r>
          </a:p>
          <a:p>
            <a:pPr algn="ctr"/>
            <a:r>
              <a:rPr lang="zh-CN" altLang="en-US" sz="1800" b="1">
                <a:latin typeface="Times New Roman" pitchFamily="18" charset="0"/>
              </a:rPr>
              <a:t>又是服务器</a:t>
            </a:r>
          </a:p>
        </p:txBody>
      </p:sp>
      <p:sp>
        <p:nvSpPr>
          <p:cNvPr id="28" name="灯片编号占位符 27"/>
          <p:cNvSpPr>
            <a:spLocks noGrp="1"/>
          </p:cNvSpPr>
          <p:nvPr>
            <p:ph type="sldNum" sz="quarter" idx="12"/>
          </p:nvPr>
        </p:nvSpPr>
        <p:spPr/>
        <p:txBody>
          <a:bodyPr/>
          <a:lstStyle/>
          <a:p>
            <a:pPr>
              <a:defRPr/>
            </a:pPr>
            <a:fld id="{C424C339-4EA5-4EBC-9C13-5FA7781C0FFB}" type="slidenum">
              <a:rPr lang="en-US" altLang="zh-CN" smtClean="0"/>
              <a:pPr>
                <a:defRPr/>
              </a:pPr>
              <a:t>6</a:t>
            </a:fld>
            <a:endParaRPr lang="en-US" altLang="zh-C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150938" y="214313"/>
            <a:ext cx="7793037" cy="550862"/>
          </a:xfrm>
        </p:spPr>
        <p:txBody>
          <a:bodyPr/>
          <a:lstStyle/>
          <a:p>
            <a:pPr eaLnBrk="1" hangingPunct="1"/>
            <a:r>
              <a:rPr lang="en-US" altLang="zh-CN" sz="4000" b="1"/>
              <a:t>HTTP</a:t>
            </a:r>
            <a:r>
              <a:rPr lang="zh-CN" altLang="en-US" sz="4000" b="1"/>
              <a:t>消息传输过程</a:t>
            </a:r>
          </a:p>
        </p:txBody>
      </p:sp>
      <p:graphicFrame>
        <p:nvGraphicFramePr>
          <p:cNvPr id="14338" name="Object 3"/>
          <p:cNvGraphicFramePr>
            <a:graphicFrameLocks noChangeAspect="1"/>
          </p:cNvGraphicFramePr>
          <p:nvPr/>
        </p:nvGraphicFramePr>
        <p:xfrm>
          <a:off x="2524125" y="2822575"/>
          <a:ext cx="3844925" cy="1692275"/>
        </p:xfrm>
        <a:graphic>
          <a:graphicData uri="http://schemas.openxmlformats.org/presentationml/2006/ole">
            <mc:AlternateContent xmlns:mc="http://schemas.openxmlformats.org/markup-compatibility/2006">
              <mc:Choice xmlns:v="urn:schemas-microsoft-com:vml" Requires="v">
                <p:oleObj spid="_x0000_s14347" name="VISIO" r:id="rId4" imgW="1689840" imgH="964440" progId="Visio.Drawing.11">
                  <p:embed/>
                </p:oleObj>
              </mc:Choice>
              <mc:Fallback>
                <p:oleObj name="VISIO" r:id="rId4" imgW="1689840" imgH="96444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5" y="2822575"/>
                        <a:ext cx="3844925" cy="1692275"/>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4340" name="Picture 4"/>
          <p:cNvPicPr>
            <a:picLocks noChangeArrowheads="1"/>
          </p:cNvPicPr>
          <p:nvPr/>
        </p:nvPicPr>
        <p:blipFill>
          <a:blip r:embed="rId6" cstate="print"/>
          <a:srcRect/>
          <a:stretch>
            <a:fillRect/>
          </a:stretch>
        </p:blipFill>
        <p:spPr bwMode="auto">
          <a:xfrm>
            <a:off x="6157913" y="1336675"/>
            <a:ext cx="1665287" cy="2416175"/>
          </a:xfrm>
          <a:prstGeom prst="rect">
            <a:avLst/>
          </a:prstGeom>
          <a:noFill/>
          <a:ln w="9525">
            <a:noFill/>
            <a:miter lim="800000"/>
            <a:headEnd/>
            <a:tailEnd/>
          </a:ln>
        </p:spPr>
      </p:pic>
      <p:sp>
        <p:nvSpPr>
          <p:cNvPr id="14341" name="Freeform 5"/>
          <p:cNvSpPr>
            <a:spLocks/>
          </p:cNvSpPr>
          <p:nvPr/>
        </p:nvSpPr>
        <p:spPr bwMode="auto">
          <a:xfrm>
            <a:off x="3614738" y="3149600"/>
            <a:ext cx="449262" cy="266700"/>
          </a:xfrm>
          <a:custGeom>
            <a:avLst/>
            <a:gdLst>
              <a:gd name="T0" fmla="*/ 2147483647 w 117"/>
              <a:gd name="T1" fmla="*/ 2147483647 h 118"/>
              <a:gd name="T2" fmla="*/ 0 w 117"/>
              <a:gd name="T3" fmla="*/ 2147483647 h 118"/>
              <a:gd name="T4" fmla="*/ 0 w 117"/>
              <a:gd name="T5" fmla="*/ 2147483647 h 118"/>
              <a:gd name="T6" fmla="*/ 2147483647 w 117"/>
              <a:gd name="T7" fmla="*/ 2147483647 h 118"/>
              <a:gd name="T8" fmla="*/ 2147483647 w 117"/>
              <a:gd name="T9" fmla="*/ 2147483647 h 118"/>
              <a:gd name="T10" fmla="*/ 2147483647 w 117"/>
              <a:gd name="T11" fmla="*/ 0 h 118"/>
              <a:gd name="T12" fmla="*/ 2147483647 w 117"/>
              <a:gd name="T13" fmla="*/ 0 h 118"/>
              <a:gd name="T14" fmla="*/ 2147483647 w 117"/>
              <a:gd name="T15" fmla="*/ 0 h 118"/>
              <a:gd name="T16" fmla="*/ 2147483647 w 117"/>
              <a:gd name="T17" fmla="*/ 2147483647 h 118"/>
              <a:gd name="T18" fmla="*/ 2147483647 w 117"/>
              <a:gd name="T19" fmla="*/ 2147483647 h 118"/>
              <a:gd name="T20" fmla="*/ 2147483647 w 117"/>
              <a:gd name="T21" fmla="*/ 2147483647 h 118"/>
              <a:gd name="T22" fmla="*/ 2147483647 w 117"/>
              <a:gd name="T23" fmla="*/ 2147483647 h 118"/>
              <a:gd name="T24" fmla="*/ 2147483647 w 117"/>
              <a:gd name="T25" fmla="*/ 2147483647 h 118"/>
              <a:gd name="T26" fmla="*/ 2147483647 w 117"/>
              <a:gd name="T27" fmla="*/ 2147483647 h 118"/>
              <a:gd name="T28" fmla="*/ 2147483647 w 117"/>
              <a:gd name="T29" fmla="*/ 2147483647 h 118"/>
              <a:gd name="T30" fmla="*/ 2147483647 w 117"/>
              <a:gd name="T31" fmla="*/ 2147483647 h 118"/>
              <a:gd name="T32" fmla="*/ 2147483647 w 117"/>
              <a:gd name="T33" fmla="*/ 2147483647 h 118"/>
              <a:gd name="T34" fmla="*/ 2147483647 w 117"/>
              <a:gd name="T35" fmla="*/ 2147483647 h 118"/>
              <a:gd name="T36" fmla="*/ 2147483647 w 117"/>
              <a:gd name="T37" fmla="*/ 2147483647 h 118"/>
              <a:gd name="T38" fmla="*/ 2147483647 w 117"/>
              <a:gd name="T39" fmla="*/ 2147483647 h 118"/>
              <a:gd name="T40" fmla="*/ 2147483647 w 117"/>
              <a:gd name="T41" fmla="*/ 2147483647 h 118"/>
              <a:gd name="T42" fmla="*/ 2147483647 w 117"/>
              <a:gd name="T43" fmla="*/ 2147483647 h 118"/>
              <a:gd name="T44" fmla="*/ 2147483647 w 117"/>
              <a:gd name="T45" fmla="*/ 2147483647 h 118"/>
              <a:gd name="T46" fmla="*/ 2147483647 w 117"/>
              <a:gd name="T47" fmla="*/ 2147483647 h 1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7"/>
              <a:gd name="T73" fmla="*/ 0 h 118"/>
              <a:gd name="T74" fmla="*/ 117 w 117"/>
              <a:gd name="T75" fmla="*/ 118 h 1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EAEAEA"/>
          </a:solidFill>
          <a:ln w="12700" cap="rnd">
            <a:noFill/>
            <a:round/>
            <a:headEnd/>
            <a:tailEnd/>
          </a:ln>
        </p:spPr>
        <p:txBody>
          <a:bodyPr/>
          <a:lstStyle/>
          <a:p>
            <a:endParaRPr lang="zh-CN" altLang="en-US"/>
          </a:p>
        </p:txBody>
      </p:sp>
      <p:sp>
        <p:nvSpPr>
          <p:cNvPr id="14342" name="Freeform 6"/>
          <p:cNvSpPr>
            <a:spLocks/>
          </p:cNvSpPr>
          <p:nvPr/>
        </p:nvSpPr>
        <p:spPr bwMode="auto">
          <a:xfrm>
            <a:off x="4672013" y="3079750"/>
            <a:ext cx="315912" cy="196850"/>
          </a:xfrm>
          <a:custGeom>
            <a:avLst/>
            <a:gdLst>
              <a:gd name="T0" fmla="*/ 0 w 82"/>
              <a:gd name="T1" fmla="*/ 0 h 87"/>
              <a:gd name="T2" fmla="*/ 2147483647 w 82"/>
              <a:gd name="T3" fmla="*/ 2147483647 h 87"/>
              <a:gd name="T4" fmla="*/ 2147483647 w 82"/>
              <a:gd name="T5" fmla="*/ 2147483647 h 87"/>
              <a:gd name="T6" fmla="*/ 2147483647 w 82"/>
              <a:gd name="T7" fmla="*/ 2147483647 h 87"/>
              <a:gd name="T8" fmla="*/ 2147483647 w 82"/>
              <a:gd name="T9" fmla="*/ 2147483647 h 87"/>
              <a:gd name="T10" fmla="*/ 2147483647 w 82"/>
              <a:gd name="T11" fmla="*/ 2147483647 h 87"/>
              <a:gd name="T12" fmla="*/ 2147483647 w 82"/>
              <a:gd name="T13" fmla="*/ 2147483647 h 87"/>
              <a:gd name="T14" fmla="*/ 2147483647 w 82"/>
              <a:gd name="T15" fmla="*/ 2147483647 h 87"/>
              <a:gd name="T16" fmla="*/ 2147483647 w 82"/>
              <a:gd name="T17" fmla="*/ 2147483647 h 87"/>
              <a:gd name="T18" fmla="*/ 2147483647 w 82"/>
              <a:gd name="T19" fmla="*/ 2147483647 h 87"/>
              <a:gd name="T20" fmla="*/ 2147483647 w 82"/>
              <a:gd name="T21" fmla="*/ 2147483647 h 87"/>
              <a:gd name="T22" fmla="*/ 2147483647 w 82"/>
              <a:gd name="T23" fmla="*/ 2147483647 h 87"/>
              <a:gd name="T24" fmla="*/ 2147483647 w 82"/>
              <a:gd name="T25" fmla="*/ 2147483647 h 87"/>
              <a:gd name="T26" fmla="*/ 0 w 82"/>
              <a:gd name="T27" fmla="*/ 2147483647 h 87"/>
              <a:gd name="T28" fmla="*/ 0 w 82"/>
              <a:gd name="T29" fmla="*/ 2147483647 h 87"/>
              <a:gd name="T30" fmla="*/ 2147483647 w 82"/>
              <a:gd name="T31" fmla="*/ 2147483647 h 87"/>
              <a:gd name="T32" fmla="*/ 0 w 82"/>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87"/>
              <a:gd name="T53" fmla="*/ 82 w 82"/>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EAEAEA"/>
          </a:solidFill>
          <a:ln w="12700" cap="rnd">
            <a:noFill/>
            <a:round/>
            <a:headEnd/>
            <a:tailEnd/>
          </a:ln>
        </p:spPr>
        <p:txBody>
          <a:bodyPr/>
          <a:lstStyle/>
          <a:p>
            <a:endParaRPr lang="zh-CN" altLang="en-US"/>
          </a:p>
        </p:txBody>
      </p:sp>
      <p:sp>
        <p:nvSpPr>
          <p:cNvPr id="14343" name="Freeform 7"/>
          <p:cNvSpPr>
            <a:spLocks/>
          </p:cNvSpPr>
          <p:nvPr/>
        </p:nvSpPr>
        <p:spPr bwMode="auto">
          <a:xfrm>
            <a:off x="5916613" y="3179763"/>
            <a:ext cx="1016000" cy="744537"/>
          </a:xfrm>
          <a:custGeom>
            <a:avLst/>
            <a:gdLst>
              <a:gd name="T0" fmla="*/ 2147483647 w 567"/>
              <a:gd name="T1" fmla="*/ 0 h 371"/>
              <a:gd name="T2" fmla="*/ 2147483647 w 567"/>
              <a:gd name="T3" fmla="*/ 2147483647 h 371"/>
              <a:gd name="T4" fmla="*/ 2147483647 w 567"/>
              <a:gd name="T5" fmla="*/ 2147483647 h 371"/>
              <a:gd name="T6" fmla="*/ 2147483647 w 567"/>
              <a:gd name="T7" fmla="*/ 2147483647 h 371"/>
              <a:gd name="T8" fmla="*/ 0 w 567"/>
              <a:gd name="T9" fmla="*/ 2147483647 h 371"/>
              <a:gd name="T10" fmla="*/ 0 60000 65536"/>
              <a:gd name="T11" fmla="*/ 0 60000 65536"/>
              <a:gd name="T12" fmla="*/ 0 60000 65536"/>
              <a:gd name="T13" fmla="*/ 0 60000 65536"/>
              <a:gd name="T14" fmla="*/ 0 60000 65536"/>
              <a:gd name="T15" fmla="*/ 0 w 567"/>
              <a:gd name="T16" fmla="*/ 0 h 371"/>
              <a:gd name="T17" fmla="*/ 567 w 567"/>
              <a:gd name="T18" fmla="*/ 371 h 371"/>
            </a:gdLst>
            <a:ahLst/>
            <a:cxnLst>
              <a:cxn ang="T10">
                <a:pos x="T0" y="T1"/>
              </a:cxn>
              <a:cxn ang="T11">
                <a:pos x="T2" y="T3"/>
              </a:cxn>
              <a:cxn ang="T12">
                <a:pos x="T4" y="T5"/>
              </a:cxn>
              <a:cxn ang="T13">
                <a:pos x="T6" y="T7"/>
              </a:cxn>
              <a:cxn ang="T14">
                <a:pos x="T8" y="T9"/>
              </a:cxn>
            </a:cxnLst>
            <a:rect l="T15" t="T16" r="T17" b="T18"/>
            <a:pathLst>
              <a:path w="567" h="371">
                <a:moveTo>
                  <a:pt x="567" y="0"/>
                </a:moveTo>
                <a:cubicBezTo>
                  <a:pt x="561" y="28"/>
                  <a:pt x="553" y="122"/>
                  <a:pt x="530" y="168"/>
                </a:cubicBezTo>
                <a:cubicBezTo>
                  <a:pt x="516" y="193"/>
                  <a:pt x="460" y="266"/>
                  <a:pt x="428" y="280"/>
                </a:cubicBezTo>
                <a:cubicBezTo>
                  <a:pt x="395" y="294"/>
                  <a:pt x="356" y="316"/>
                  <a:pt x="314" y="328"/>
                </a:cubicBezTo>
                <a:cubicBezTo>
                  <a:pt x="241" y="341"/>
                  <a:pt x="52" y="364"/>
                  <a:pt x="0" y="371"/>
                </a:cubicBezTo>
              </a:path>
            </a:pathLst>
          </a:custGeom>
          <a:noFill/>
          <a:ln w="38100">
            <a:solidFill>
              <a:srgbClr val="00FFFF"/>
            </a:solidFill>
            <a:round/>
            <a:headEnd/>
            <a:tailEnd/>
          </a:ln>
        </p:spPr>
        <p:txBody>
          <a:bodyPr wrap="none" anchor="ctr"/>
          <a:lstStyle/>
          <a:p>
            <a:endParaRPr lang="zh-CN" altLang="en-US"/>
          </a:p>
        </p:txBody>
      </p:sp>
      <p:sp>
        <p:nvSpPr>
          <p:cNvPr id="14344" name="Freeform 8"/>
          <p:cNvSpPr>
            <a:spLocks/>
          </p:cNvSpPr>
          <p:nvPr/>
        </p:nvSpPr>
        <p:spPr bwMode="auto">
          <a:xfrm>
            <a:off x="1908175" y="2828925"/>
            <a:ext cx="1047750" cy="1081088"/>
          </a:xfrm>
          <a:custGeom>
            <a:avLst/>
            <a:gdLst>
              <a:gd name="T0" fmla="*/ 2147483647 w 759"/>
              <a:gd name="T1" fmla="*/ 0 h 664"/>
              <a:gd name="T2" fmla="*/ 2147483647 w 759"/>
              <a:gd name="T3" fmla="*/ 2147483647 h 664"/>
              <a:gd name="T4" fmla="*/ 2147483647 w 759"/>
              <a:gd name="T5" fmla="*/ 2147483647 h 664"/>
              <a:gd name="T6" fmla="*/ 2147483647 w 759"/>
              <a:gd name="T7" fmla="*/ 2147483647 h 664"/>
              <a:gd name="T8" fmla="*/ 2147483647 w 759"/>
              <a:gd name="T9" fmla="*/ 2147483647 h 664"/>
              <a:gd name="T10" fmla="*/ 2147483647 w 759"/>
              <a:gd name="T11" fmla="*/ 2147483647 h 664"/>
              <a:gd name="T12" fmla="*/ 2147483647 w 759"/>
              <a:gd name="T13" fmla="*/ 2147483647 h 664"/>
              <a:gd name="T14" fmla="*/ 2147483647 w 759"/>
              <a:gd name="T15" fmla="*/ 2147483647 h 664"/>
              <a:gd name="T16" fmla="*/ 0 60000 65536"/>
              <a:gd name="T17" fmla="*/ 0 60000 65536"/>
              <a:gd name="T18" fmla="*/ 0 60000 65536"/>
              <a:gd name="T19" fmla="*/ 0 60000 65536"/>
              <a:gd name="T20" fmla="*/ 0 60000 65536"/>
              <a:gd name="T21" fmla="*/ 0 60000 65536"/>
              <a:gd name="T22" fmla="*/ 0 60000 65536"/>
              <a:gd name="T23" fmla="*/ 0 60000 65536"/>
              <a:gd name="T24" fmla="*/ 0 w 759"/>
              <a:gd name="T25" fmla="*/ 0 h 664"/>
              <a:gd name="T26" fmla="*/ 759 w 759"/>
              <a:gd name="T27" fmla="*/ 664 h 6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9" h="664">
                <a:moveTo>
                  <a:pt x="7" y="0"/>
                </a:moveTo>
                <a:cubicBezTo>
                  <a:pt x="8" y="71"/>
                  <a:pt x="0" y="333"/>
                  <a:pt x="15" y="424"/>
                </a:cubicBezTo>
                <a:cubicBezTo>
                  <a:pt x="30" y="515"/>
                  <a:pt x="77" y="520"/>
                  <a:pt x="100" y="545"/>
                </a:cubicBezTo>
                <a:lnTo>
                  <a:pt x="154" y="571"/>
                </a:lnTo>
                <a:lnTo>
                  <a:pt x="190" y="591"/>
                </a:lnTo>
                <a:lnTo>
                  <a:pt x="351" y="633"/>
                </a:lnTo>
                <a:lnTo>
                  <a:pt x="583" y="664"/>
                </a:lnTo>
                <a:lnTo>
                  <a:pt x="759" y="664"/>
                </a:lnTo>
              </a:path>
            </a:pathLst>
          </a:custGeom>
          <a:noFill/>
          <a:ln w="38100" cap="rnd">
            <a:solidFill>
              <a:srgbClr val="00FFFF"/>
            </a:solidFill>
            <a:round/>
            <a:headEnd/>
            <a:tailEnd/>
          </a:ln>
        </p:spPr>
        <p:txBody>
          <a:bodyPr/>
          <a:lstStyle/>
          <a:p>
            <a:endParaRPr lang="zh-CN" altLang="en-US"/>
          </a:p>
        </p:txBody>
      </p:sp>
      <p:sp>
        <p:nvSpPr>
          <p:cNvPr id="14345" name="Rectangle 9"/>
          <p:cNvSpPr>
            <a:spLocks noChangeArrowheads="1"/>
          </p:cNvSpPr>
          <p:nvPr/>
        </p:nvSpPr>
        <p:spPr bwMode="auto">
          <a:xfrm>
            <a:off x="3998913" y="3762375"/>
            <a:ext cx="1111250" cy="393700"/>
          </a:xfrm>
          <a:prstGeom prst="rect">
            <a:avLst/>
          </a:prstGeom>
          <a:noFill/>
          <a:ln w="12700">
            <a:noFill/>
            <a:miter lim="800000"/>
            <a:headEnd/>
            <a:tailEnd/>
          </a:ln>
        </p:spPr>
        <p:txBody>
          <a:bodyPr wrap="none" lIns="90488" tIns="44450" rIns="90488" bIns="44450">
            <a:spAutoFit/>
          </a:bodyPr>
          <a:lstStyle/>
          <a:p>
            <a:pPr eaLnBrk="0" hangingPunct="0"/>
            <a:r>
              <a:rPr kumimoji="1" lang="en-US" altLang="zh-CN" sz="2000" b="1">
                <a:latin typeface="Arial" charset="0"/>
                <a:ea typeface="黑体" pitchFamily="49" charset="-122"/>
              </a:rPr>
              <a:t>Internet</a:t>
            </a:r>
          </a:p>
        </p:txBody>
      </p:sp>
      <p:sp>
        <p:nvSpPr>
          <p:cNvPr id="14346" name="Rectangle 10"/>
          <p:cNvSpPr>
            <a:spLocks noChangeArrowheads="1"/>
          </p:cNvSpPr>
          <p:nvPr/>
        </p:nvSpPr>
        <p:spPr bwMode="auto">
          <a:xfrm>
            <a:off x="6677025" y="973138"/>
            <a:ext cx="1692275" cy="381000"/>
          </a:xfrm>
          <a:prstGeom prst="rect">
            <a:avLst/>
          </a:prstGeom>
          <a:noFill/>
          <a:ln w="12700">
            <a:noFill/>
            <a:miter lim="800000"/>
            <a:headEnd/>
            <a:tailEnd/>
          </a:ln>
        </p:spPr>
        <p:txBody>
          <a:bodyPr wrap="none" lIns="90488" tIns="44450" rIns="90488" bIns="44450">
            <a:spAutoFit/>
          </a:bodyPr>
          <a:lstStyle/>
          <a:p>
            <a:pPr algn="ctr" eaLnBrk="0" hangingPunct="0">
              <a:lnSpc>
                <a:spcPct val="80000"/>
              </a:lnSpc>
            </a:pPr>
            <a:r>
              <a:rPr kumimoji="1" lang="en-US" altLang="zh-CN" b="1">
                <a:latin typeface="Arial" charset="0"/>
                <a:ea typeface="黑体" pitchFamily="49" charset="-122"/>
              </a:rPr>
              <a:t>web</a:t>
            </a:r>
            <a:r>
              <a:rPr kumimoji="1" lang="zh-CN" altLang="en-US" b="1">
                <a:latin typeface="Arial" charset="0"/>
                <a:ea typeface="黑体" pitchFamily="49" charset="-122"/>
              </a:rPr>
              <a:t>服务器</a:t>
            </a:r>
          </a:p>
        </p:txBody>
      </p:sp>
      <p:sp>
        <p:nvSpPr>
          <p:cNvPr id="14347" name="Rectangle 11"/>
          <p:cNvSpPr>
            <a:spLocks noChangeArrowheads="1"/>
          </p:cNvSpPr>
          <p:nvPr/>
        </p:nvSpPr>
        <p:spPr bwMode="auto">
          <a:xfrm>
            <a:off x="2895600" y="1050925"/>
            <a:ext cx="2952750" cy="454025"/>
          </a:xfrm>
          <a:prstGeom prst="rect">
            <a:avLst/>
          </a:prstGeom>
          <a:noFill/>
          <a:ln w="19050">
            <a:noFill/>
            <a:miter lim="800000"/>
            <a:headEnd/>
            <a:tailEnd/>
          </a:ln>
        </p:spPr>
        <p:txBody>
          <a:bodyPr wrap="none" lIns="90488" tIns="44450" rIns="90488" bIns="44450">
            <a:spAutoFit/>
          </a:bodyPr>
          <a:lstStyle/>
          <a:p>
            <a:pPr eaLnBrk="0" hangingPunct="0"/>
            <a:r>
              <a:rPr kumimoji="1" lang="zh-CN" altLang="zh-CN" b="1">
                <a:latin typeface="Arial" charset="0"/>
                <a:ea typeface="黑体" pitchFamily="49" charset="-122"/>
              </a:rPr>
              <a:t>链接到</a:t>
            </a:r>
            <a:r>
              <a:rPr kumimoji="1" lang="en-US" altLang="zh-CN" b="1">
                <a:latin typeface="Arial" charset="0"/>
                <a:ea typeface="黑体" pitchFamily="49" charset="-122"/>
              </a:rPr>
              <a:t>URL</a:t>
            </a:r>
            <a:r>
              <a:rPr kumimoji="1" lang="zh-CN" altLang="en-US" b="1">
                <a:latin typeface="Arial" charset="0"/>
                <a:ea typeface="黑体" pitchFamily="49" charset="-122"/>
              </a:rPr>
              <a:t>的超链接</a:t>
            </a:r>
          </a:p>
        </p:txBody>
      </p:sp>
      <p:sp>
        <p:nvSpPr>
          <p:cNvPr id="14348" name="Rectangle 12"/>
          <p:cNvSpPr>
            <a:spLocks noChangeArrowheads="1"/>
          </p:cNvSpPr>
          <p:nvPr/>
        </p:nvSpPr>
        <p:spPr bwMode="auto">
          <a:xfrm>
            <a:off x="3073400" y="3235325"/>
            <a:ext cx="2843213" cy="393700"/>
          </a:xfrm>
          <a:prstGeom prst="rect">
            <a:avLst/>
          </a:prstGeom>
          <a:solidFill>
            <a:schemeClr val="bg1"/>
          </a:solidFill>
          <a:ln w="19050">
            <a:noFill/>
            <a:miter lim="800000"/>
            <a:headEnd/>
            <a:tailEnd/>
          </a:ln>
        </p:spPr>
        <p:txBody>
          <a:bodyPr wrap="none" lIns="90488" tIns="44450" rIns="90488" bIns="44450">
            <a:spAutoFit/>
          </a:bodyPr>
          <a:lstStyle/>
          <a:p>
            <a:pPr eaLnBrk="0" hangingPunct="0"/>
            <a:r>
              <a:rPr kumimoji="1" lang="en-US" altLang="zh-CN" sz="2000" b="1">
                <a:latin typeface="Arial" charset="0"/>
                <a:ea typeface="黑体" pitchFamily="49" charset="-122"/>
              </a:rPr>
              <a:t>HTTP </a:t>
            </a:r>
            <a:r>
              <a:rPr kumimoji="1" lang="zh-CN" altLang="en-US" sz="2000" b="1">
                <a:latin typeface="Arial" charset="0"/>
                <a:ea typeface="黑体" pitchFamily="49" charset="-122"/>
              </a:rPr>
              <a:t>使用此 </a:t>
            </a:r>
            <a:r>
              <a:rPr kumimoji="1" lang="en-US" altLang="zh-CN" sz="2000" b="1">
                <a:latin typeface="Arial" charset="0"/>
                <a:ea typeface="黑体" pitchFamily="49" charset="-122"/>
              </a:rPr>
              <a:t>TCP </a:t>
            </a:r>
            <a:r>
              <a:rPr kumimoji="1" lang="zh-CN" altLang="en-US" sz="2000" b="1">
                <a:latin typeface="Arial" charset="0"/>
                <a:ea typeface="黑体" pitchFamily="49" charset="-122"/>
              </a:rPr>
              <a:t>连接</a:t>
            </a:r>
          </a:p>
        </p:txBody>
      </p:sp>
      <p:sp>
        <p:nvSpPr>
          <p:cNvPr id="14349" name="Rectangle 13"/>
          <p:cNvSpPr>
            <a:spLocks noChangeArrowheads="1"/>
          </p:cNvSpPr>
          <p:nvPr/>
        </p:nvSpPr>
        <p:spPr bwMode="auto">
          <a:xfrm>
            <a:off x="2673350" y="1971675"/>
            <a:ext cx="947738" cy="638175"/>
          </a:xfrm>
          <a:prstGeom prst="rect">
            <a:avLst/>
          </a:prstGeom>
          <a:noFill/>
          <a:ln w="19050">
            <a:noFill/>
            <a:miter lim="800000"/>
            <a:headEnd/>
            <a:tailEnd/>
          </a:ln>
        </p:spPr>
        <p:txBody>
          <a:bodyPr wrap="none" lIns="90488" tIns="44450" rIns="90488" bIns="44450">
            <a:spAutoFit/>
          </a:bodyPr>
          <a:lstStyle/>
          <a:p>
            <a:pPr eaLnBrk="0" hangingPunct="0">
              <a:lnSpc>
                <a:spcPct val="90000"/>
              </a:lnSpc>
            </a:pPr>
            <a:r>
              <a:rPr kumimoji="1" lang="zh-CN" altLang="en-US" sz="2000" b="1">
                <a:latin typeface="Arial" charset="0"/>
                <a:ea typeface="黑体" pitchFamily="49" charset="-122"/>
              </a:rPr>
              <a:t>浏览器</a:t>
            </a:r>
          </a:p>
          <a:p>
            <a:pPr eaLnBrk="0" hangingPunct="0">
              <a:lnSpc>
                <a:spcPct val="90000"/>
              </a:lnSpc>
            </a:pPr>
            <a:r>
              <a:rPr kumimoji="1" lang="zh-CN" altLang="en-US" sz="2000" b="1">
                <a:latin typeface="Arial" charset="0"/>
                <a:ea typeface="黑体" pitchFamily="49" charset="-122"/>
              </a:rPr>
              <a:t> 程序</a:t>
            </a:r>
          </a:p>
        </p:txBody>
      </p:sp>
      <p:sp>
        <p:nvSpPr>
          <p:cNvPr id="14350" name="Rectangle 14"/>
          <p:cNvSpPr>
            <a:spLocks noChangeArrowheads="1"/>
          </p:cNvSpPr>
          <p:nvPr/>
        </p:nvSpPr>
        <p:spPr bwMode="auto">
          <a:xfrm>
            <a:off x="5051425" y="1971675"/>
            <a:ext cx="947738" cy="638175"/>
          </a:xfrm>
          <a:prstGeom prst="rect">
            <a:avLst/>
          </a:prstGeom>
          <a:noFill/>
          <a:ln w="19050">
            <a:noFill/>
            <a:miter lim="800000"/>
            <a:headEnd/>
            <a:tailEnd/>
          </a:ln>
        </p:spPr>
        <p:txBody>
          <a:bodyPr wrap="none" lIns="90488" tIns="44450" rIns="90488" bIns="44450">
            <a:spAutoFit/>
          </a:bodyPr>
          <a:lstStyle/>
          <a:p>
            <a:pPr eaLnBrk="0" hangingPunct="0">
              <a:lnSpc>
                <a:spcPct val="90000"/>
              </a:lnSpc>
            </a:pPr>
            <a:r>
              <a:rPr kumimoji="1" lang="zh-CN" altLang="en-US" sz="2000" b="1">
                <a:latin typeface="Arial" charset="0"/>
                <a:ea typeface="黑体" pitchFamily="49" charset="-122"/>
              </a:rPr>
              <a:t>服务器</a:t>
            </a:r>
          </a:p>
          <a:p>
            <a:pPr eaLnBrk="0" hangingPunct="0">
              <a:lnSpc>
                <a:spcPct val="90000"/>
              </a:lnSpc>
            </a:pPr>
            <a:r>
              <a:rPr kumimoji="1" lang="zh-CN" altLang="en-US" sz="2000" b="1">
                <a:latin typeface="Arial" charset="0"/>
                <a:ea typeface="黑体" pitchFamily="49" charset="-122"/>
              </a:rPr>
              <a:t> 程序</a:t>
            </a:r>
          </a:p>
        </p:txBody>
      </p:sp>
      <p:sp>
        <p:nvSpPr>
          <p:cNvPr id="14351" name="Rectangle 15"/>
          <p:cNvSpPr>
            <a:spLocks noChangeArrowheads="1"/>
          </p:cNvSpPr>
          <p:nvPr/>
        </p:nvSpPr>
        <p:spPr bwMode="auto">
          <a:xfrm>
            <a:off x="3946525" y="2344738"/>
            <a:ext cx="846138" cy="363537"/>
          </a:xfrm>
          <a:prstGeom prst="rect">
            <a:avLst/>
          </a:prstGeom>
          <a:noFill/>
          <a:ln w="19050">
            <a:noFill/>
            <a:miter lim="800000"/>
            <a:headEnd/>
            <a:tailEnd/>
          </a:ln>
        </p:spPr>
        <p:txBody>
          <a:bodyPr wrap="none" lIns="90488" tIns="44450" rIns="90488" bIns="44450">
            <a:spAutoFit/>
          </a:bodyPr>
          <a:lstStyle/>
          <a:p>
            <a:pPr eaLnBrk="0" hangingPunct="0">
              <a:lnSpc>
                <a:spcPct val="90000"/>
              </a:lnSpc>
            </a:pPr>
            <a:r>
              <a:rPr kumimoji="1" lang="en-US" altLang="zh-CN" sz="2000" b="1">
                <a:latin typeface="Arial" charset="0"/>
                <a:ea typeface="黑体" pitchFamily="49" charset="-122"/>
              </a:rPr>
              <a:t>HTTP</a:t>
            </a:r>
          </a:p>
        </p:txBody>
      </p:sp>
      <p:sp>
        <p:nvSpPr>
          <p:cNvPr id="14352" name="Rectangle 16"/>
          <p:cNvSpPr>
            <a:spLocks noChangeArrowheads="1"/>
          </p:cNvSpPr>
          <p:nvPr/>
        </p:nvSpPr>
        <p:spPr bwMode="auto">
          <a:xfrm>
            <a:off x="1403350" y="1266825"/>
            <a:ext cx="793750" cy="454025"/>
          </a:xfrm>
          <a:prstGeom prst="rect">
            <a:avLst/>
          </a:prstGeom>
          <a:noFill/>
          <a:ln w="12700">
            <a:noFill/>
            <a:miter lim="800000"/>
            <a:headEnd/>
            <a:tailEnd/>
          </a:ln>
        </p:spPr>
        <p:txBody>
          <a:bodyPr wrap="none" lIns="90488" tIns="44450" rIns="90488" bIns="44450">
            <a:spAutoFit/>
          </a:bodyPr>
          <a:lstStyle/>
          <a:p>
            <a:pPr eaLnBrk="0" hangingPunct="0"/>
            <a:r>
              <a:rPr kumimoji="1" lang="zh-CN" altLang="en-US" b="1">
                <a:latin typeface="Arial" charset="0"/>
                <a:ea typeface="黑体" pitchFamily="49" charset="-122"/>
              </a:rPr>
              <a:t>客户</a:t>
            </a:r>
          </a:p>
        </p:txBody>
      </p:sp>
      <p:pic>
        <p:nvPicPr>
          <p:cNvPr id="14353" name="Picture 17"/>
          <p:cNvPicPr>
            <a:picLocks noChangeArrowheads="1"/>
          </p:cNvPicPr>
          <p:nvPr/>
        </p:nvPicPr>
        <p:blipFill>
          <a:blip r:embed="rId7" cstate="print"/>
          <a:srcRect/>
          <a:stretch>
            <a:fillRect/>
          </a:stretch>
        </p:blipFill>
        <p:spPr bwMode="auto">
          <a:xfrm>
            <a:off x="1144588" y="1717675"/>
            <a:ext cx="1431925" cy="1433513"/>
          </a:xfrm>
          <a:prstGeom prst="rect">
            <a:avLst/>
          </a:prstGeom>
          <a:noFill/>
          <a:ln w="9525">
            <a:noFill/>
            <a:miter lim="800000"/>
            <a:headEnd/>
            <a:tailEnd/>
          </a:ln>
        </p:spPr>
      </p:pic>
      <p:sp>
        <p:nvSpPr>
          <p:cNvPr id="14354" name="Freeform 18"/>
          <p:cNvSpPr>
            <a:spLocks/>
          </p:cNvSpPr>
          <p:nvPr/>
        </p:nvSpPr>
        <p:spPr bwMode="auto">
          <a:xfrm>
            <a:off x="1484313" y="1949450"/>
            <a:ext cx="741362" cy="555625"/>
          </a:xfrm>
          <a:custGeom>
            <a:avLst/>
            <a:gdLst>
              <a:gd name="T0" fmla="*/ 2147483647 w 463"/>
              <a:gd name="T1" fmla="*/ 0 h 322"/>
              <a:gd name="T2" fmla="*/ 2147483647 w 463"/>
              <a:gd name="T3" fmla="*/ 0 h 322"/>
              <a:gd name="T4" fmla="*/ 2147483647 w 463"/>
              <a:gd name="T5" fmla="*/ 2147483647 h 322"/>
              <a:gd name="T6" fmla="*/ 0 w 463"/>
              <a:gd name="T7" fmla="*/ 2147483647 h 322"/>
              <a:gd name="T8" fmla="*/ 2147483647 w 463"/>
              <a:gd name="T9" fmla="*/ 0 h 322"/>
              <a:gd name="T10" fmla="*/ 0 60000 65536"/>
              <a:gd name="T11" fmla="*/ 0 60000 65536"/>
              <a:gd name="T12" fmla="*/ 0 60000 65536"/>
              <a:gd name="T13" fmla="*/ 0 60000 65536"/>
              <a:gd name="T14" fmla="*/ 0 60000 65536"/>
              <a:gd name="T15" fmla="*/ 0 w 463"/>
              <a:gd name="T16" fmla="*/ 0 h 322"/>
              <a:gd name="T17" fmla="*/ 463 w 463"/>
              <a:gd name="T18" fmla="*/ 322 h 322"/>
            </a:gdLst>
            <a:ahLst/>
            <a:cxnLst>
              <a:cxn ang="T10">
                <a:pos x="T0" y="T1"/>
              </a:cxn>
              <a:cxn ang="T11">
                <a:pos x="T2" y="T3"/>
              </a:cxn>
              <a:cxn ang="T12">
                <a:pos x="T4" y="T5"/>
              </a:cxn>
              <a:cxn ang="T13">
                <a:pos x="T6" y="T7"/>
              </a:cxn>
              <a:cxn ang="T14">
                <a:pos x="T8" y="T9"/>
              </a:cxn>
            </a:cxnLst>
            <a:rect l="T15" t="T16" r="T17" b="T18"/>
            <a:pathLst>
              <a:path w="463" h="322">
                <a:moveTo>
                  <a:pt x="17" y="0"/>
                </a:moveTo>
                <a:lnTo>
                  <a:pt x="462" y="0"/>
                </a:lnTo>
                <a:lnTo>
                  <a:pt x="443" y="321"/>
                </a:lnTo>
                <a:lnTo>
                  <a:pt x="0" y="304"/>
                </a:lnTo>
                <a:lnTo>
                  <a:pt x="17" y="0"/>
                </a:lnTo>
              </a:path>
            </a:pathLst>
          </a:custGeom>
          <a:noFill/>
          <a:ln w="12700" cap="rnd">
            <a:noFill/>
            <a:round/>
            <a:headEnd/>
            <a:tailEnd/>
          </a:ln>
        </p:spPr>
        <p:txBody>
          <a:bodyPr/>
          <a:lstStyle/>
          <a:p>
            <a:endParaRPr lang="zh-CN" altLang="en-US"/>
          </a:p>
        </p:txBody>
      </p:sp>
      <p:sp>
        <p:nvSpPr>
          <p:cNvPr id="14355" name="Oval 19"/>
          <p:cNvSpPr>
            <a:spLocks noChangeArrowheads="1"/>
          </p:cNvSpPr>
          <p:nvPr/>
        </p:nvSpPr>
        <p:spPr bwMode="auto">
          <a:xfrm>
            <a:off x="1824038" y="2646363"/>
            <a:ext cx="593725" cy="252412"/>
          </a:xfrm>
          <a:prstGeom prst="ellipse">
            <a:avLst/>
          </a:prstGeom>
          <a:solidFill>
            <a:srgbClr val="FFFF99"/>
          </a:solidFill>
          <a:ln w="9525">
            <a:solidFill>
              <a:schemeClr val="tx1"/>
            </a:solidFill>
            <a:round/>
            <a:headEnd/>
            <a:tailEnd/>
          </a:ln>
        </p:spPr>
        <p:txBody>
          <a:bodyPr wrap="none" anchor="ctr"/>
          <a:lstStyle/>
          <a:p>
            <a:endParaRPr lang="zh-CN" altLang="en-US"/>
          </a:p>
        </p:txBody>
      </p:sp>
      <p:sp>
        <p:nvSpPr>
          <p:cNvPr id="14356" name="Line 20"/>
          <p:cNvSpPr>
            <a:spLocks noChangeShapeType="1"/>
          </p:cNvSpPr>
          <p:nvPr/>
        </p:nvSpPr>
        <p:spPr bwMode="auto">
          <a:xfrm>
            <a:off x="5815013" y="2476500"/>
            <a:ext cx="509587" cy="254000"/>
          </a:xfrm>
          <a:prstGeom prst="line">
            <a:avLst/>
          </a:prstGeom>
          <a:noFill/>
          <a:ln w="28575">
            <a:solidFill>
              <a:srgbClr val="00FF00"/>
            </a:solidFill>
            <a:round/>
            <a:headEnd/>
            <a:tailEnd type="triangle" w="sm" len="lg"/>
          </a:ln>
        </p:spPr>
        <p:txBody>
          <a:bodyPr wrap="none" anchor="ctr"/>
          <a:lstStyle/>
          <a:p>
            <a:endParaRPr lang="zh-CN" altLang="en-US"/>
          </a:p>
        </p:txBody>
      </p:sp>
      <p:sp>
        <p:nvSpPr>
          <p:cNvPr id="14357" name="Line 21"/>
          <p:cNvSpPr>
            <a:spLocks noChangeShapeType="1"/>
          </p:cNvSpPr>
          <p:nvPr/>
        </p:nvSpPr>
        <p:spPr bwMode="auto">
          <a:xfrm flipH="1">
            <a:off x="2333625" y="2392363"/>
            <a:ext cx="509588" cy="338137"/>
          </a:xfrm>
          <a:prstGeom prst="line">
            <a:avLst/>
          </a:prstGeom>
          <a:noFill/>
          <a:ln w="28575">
            <a:solidFill>
              <a:srgbClr val="00FF00"/>
            </a:solidFill>
            <a:round/>
            <a:headEnd/>
            <a:tailEnd type="triangle" w="sm" len="lg"/>
          </a:ln>
        </p:spPr>
        <p:txBody>
          <a:bodyPr wrap="none" anchor="ctr"/>
          <a:lstStyle/>
          <a:p>
            <a:endParaRPr lang="zh-CN" altLang="en-US"/>
          </a:p>
        </p:txBody>
      </p:sp>
      <p:sp>
        <p:nvSpPr>
          <p:cNvPr id="14358" name="Oval 22"/>
          <p:cNvSpPr>
            <a:spLocks noChangeArrowheads="1"/>
          </p:cNvSpPr>
          <p:nvPr/>
        </p:nvSpPr>
        <p:spPr bwMode="auto">
          <a:xfrm>
            <a:off x="6238875" y="2646363"/>
            <a:ext cx="595313" cy="252412"/>
          </a:xfrm>
          <a:prstGeom prst="ellipse">
            <a:avLst/>
          </a:prstGeom>
          <a:solidFill>
            <a:srgbClr val="FFFF99"/>
          </a:solidFill>
          <a:ln w="9525">
            <a:solidFill>
              <a:schemeClr val="tx1"/>
            </a:solidFill>
            <a:round/>
            <a:headEnd/>
            <a:tailEnd/>
          </a:ln>
        </p:spPr>
        <p:txBody>
          <a:bodyPr wrap="none" anchor="ctr"/>
          <a:lstStyle/>
          <a:p>
            <a:endParaRPr lang="zh-CN" altLang="en-US"/>
          </a:p>
        </p:txBody>
      </p:sp>
      <p:sp>
        <p:nvSpPr>
          <p:cNvPr id="14359" name="Freeform 23"/>
          <p:cNvSpPr>
            <a:spLocks/>
          </p:cNvSpPr>
          <p:nvPr/>
        </p:nvSpPr>
        <p:spPr bwMode="auto">
          <a:xfrm>
            <a:off x="2163763" y="2836863"/>
            <a:ext cx="4330700" cy="820737"/>
          </a:xfrm>
          <a:custGeom>
            <a:avLst/>
            <a:gdLst>
              <a:gd name="T0" fmla="*/ 0 w 2448"/>
              <a:gd name="T1" fmla="*/ 0 h 852"/>
              <a:gd name="T2" fmla="*/ 0 w 2448"/>
              <a:gd name="T3" fmla="*/ 2147483647 h 852"/>
              <a:gd name="T4" fmla="*/ 2147483647 w 2448"/>
              <a:gd name="T5" fmla="*/ 2147483647 h 852"/>
              <a:gd name="T6" fmla="*/ 2147483647 w 2448"/>
              <a:gd name="T7" fmla="*/ 2147483647 h 852"/>
              <a:gd name="T8" fmla="*/ 2147483647 w 2448"/>
              <a:gd name="T9" fmla="*/ 2147483647 h 852"/>
              <a:gd name="T10" fmla="*/ 2147483647 w 2448"/>
              <a:gd name="T11" fmla="*/ 2147483647 h 852"/>
              <a:gd name="T12" fmla="*/ 2147483647 w 2448"/>
              <a:gd name="T13" fmla="*/ 2147483647 h 852"/>
              <a:gd name="T14" fmla="*/ 2147483647 w 2448"/>
              <a:gd name="T15" fmla="*/ 2147483647 h 852"/>
              <a:gd name="T16" fmla="*/ 2147483647 w 2448"/>
              <a:gd name="T17" fmla="*/ 2147483647 h 852"/>
              <a:gd name="T18" fmla="*/ 2147483647 w 2448"/>
              <a:gd name="T19" fmla="*/ 2147483647 h 852"/>
              <a:gd name="T20" fmla="*/ 2147483647 w 2448"/>
              <a:gd name="T21" fmla="*/ 2147483647 h 852"/>
              <a:gd name="T22" fmla="*/ 2147483647 w 2448"/>
              <a:gd name="T23" fmla="*/ 2147483647 h 852"/>
              <a:gd name="T24" fmla="*/ 2147483647 w 2448"/>
              <a:gd name="T25" fmla="*/ 2147483647 h 852"/>
              <a:gd name="T26" fmla="*/ 2147483647 w 2448"/>
              <a:gd name="T27" fmla="*/ 2147483647 h 852"/>
              <a:gd name="T28" fmla="*/ 2147483647 w 2448"/>
              <a:gd name="T29" fmla="*/ 2147483647 h 852"/>
              <a:gd name="T30" fmla="*/ 2147483647 w 2448"/>
              <a:gd name="T31" fmla="*/ 2147483647 h 8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48"/>
              <a:gd name="T49" fmla="*/ 0 h 852"/>
              <a:gd name="T50" fmla="*/ 2448 w 2448"/>
              <a:gd name="T51" fmla="*/ 852 h 8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48" h="852">
                <a:moveTo>
                  <a:pt x="0" y="0"/>
                </a:moveTo>
                <a:lnTo>
                  <a:pt x="0" y="608"/>
                </a:lnTo>
                <a:lnTo>
                  <a:pt x="6" y="651"/>
                </a:lnTo>
                <a:lnTo>
                  <a:pt x="24" y="699"/>
                </a:lnTo>
                <a:lnTo>
                  <a:pt x="66" y="750"/>
                </a:lnTo>
                <a:lnTo>
                  <a:pt x="144" y="793"/>
                </a:lnTo>
                <a:lnTo>
                  <a:pt x="282" y="830"/>
                </a:lnTo>
                <a:lnTo>
                  <a:pt x="432" y="852"/>
                </a:lnTo>
                <a:lnTo>
                  <a:pt x="816" y="852"/>
                </a:lnTo>
                <a:lnTo>
                  <a:pt x="2135" y="852"/>
                </a:lnTo>
                <a:lnTo>
                  <a:pt x="2250" y="837"/>
                </a:lnTo>
                <a:lnTo>
                  <a:pt x="2315" y="815"/>
                </a:lnTo>
                <a:lnTo>
                  <a:pt x="2394" y="757"/>
                </a:lnTo>
                <a:lnTo>
                  <a:pt x="2436" y="680"/>
                </a:lnTo>
                <a:lnTo>
                  <a:pt x="2448" y="615"/>
                </a:lnTo>
                <a:lnTo>
                  <a:pt x="2448" y="18"/>
                </a:lnTo>
              </a:path>
            </a:pathLst>
          </a:custGeom>
          <a:noFill/>
          <a:ln w="38100">
            <a:solidFill>
              <a:srgbClr val="00FFFF"/>
            </a:solidFill>
            <a:prstDash val="sysDot"/>
            <a:round/>
            <a:headEnd type="triangle" w="sm" len="lg"/>
            <a:tailEnd type="triangle" w="sm" len="lg"/>
          </a:ln>
        </p:spPr>
        <p:txBody>
          <a:bodyPr wrap="none" anchor="ctr"/>
          <a:lstStyle/>
          <a:p>
            <a:endParaRPr lang="zh-CN" altLang="en-US"/>
          </a:p>
        </p:txBody>
      </p:sp>
      <p:sp>
        <p:nvSpPr>
          <p:cNvPr id="14360" name="Line 24"/>
          <p:cNvSpPr>
            <a:spLocks noChangeShapeType="1"/>
          </p:cNvSpPr>
          <p:nvPr/>
        </p:nvSpPr>
        <p:spPr bwMode="auto">
          <a:xfrm flipV="1">
            <a:off x="2417763" y="2786063"/>
            <a:ext cx="3906837" cy="0"/>
          </a:xfrm>
          <a:prstGeom prst="line">
            <a:avLst/>
          </a:prstGeom>
          <a:noFill/>
          <a:ln w="76200">
            <a:solidFill>
              <a:srgbClr val="00FFFF"/>
            </a:solidFill>
            <a:round/>
            <a:headEnd type="triangle" w="sm" len="lg"/>
            <a:tailEnd type="triangle" w="sm" len="lg"/>
          </a:ln>
        </p:spPr>
        <p:txBody>
          <a:bodyPr wrap="none" anchor="ctr"/>
          <a:lstStyle/>
          <a:p>
            <a:endParaRPr lang="zh-CN" altLang="en-US"/>
          </a:p>
        </p:txBody>
      </p:sp>
      <p:sp>
        <p:nvSpPr>
          <p:cNvPr id="14361" name="Line 25"/>
          <p:cNvSpPr>
            <a:spLocks noChangeShapeType="1"/>
          </p:cNvSpPr>
          <p:nvPr/>
        </p:nvSpPr>
        <p:spPr bwMode="auto">
          <a:xfrm rot="16200000" flipH="1">
            <a:off x="6726238" y="2838450"/>
            <a:ext cx="288925" cy="193675"/>
          </a:xfrm>
          <a:prstGeom prst="line">
            <a:avLst/>
          </a:prstGeom>
          <a:noFill/>
          <a:ln w="28575">
            <a:solidFill>
              <a:schemeClr val="tx1"/>
            </a:solidFill>
            <a:round/>
            <a:headEnd/>
            <a:tailEnd type="triangle" w="sm" len="med"/>
          </a:ln>
        </p:spPr>
        <p:txBody>
          <a:bodyPr wrap="none" anchor="ctr"/>
          <a:lstStyle/>
          <a:p>
            <a:endParaRPr lang="zh-CN" altLang="en-US"/>
          </a:p>
        </p:txBody>
      </p:sp>
      <p:sp>
        <p:nvSpPr>
          <p:cNvPr id="14362" name="Freeform 26"/>
          <p:cNvSpPr>
            <a:spLocks/>
          </p:cNvSpPr>
          <p:nvPr/>
        </p:nvSpPr>
        <p:spPr bwMode="auto">
          <a:xfrm>
            <a:off x="1871663" y="1465263"/>
            <a:ext cx="4962525" cy="666750"/>
          </a:xfrm>
          <a:custGeom>
            <a:avLst/>
            <a:gdLst>
              <a:gd name="T0" fmla="*/ 0 w 2454"/>
              <a:gd name="T1" fmla="*/ 2147483647 h 332"/>
              <a:gd name="T2" fmla="*/ 2147483647 w 2454"/>
              <a:gd name="T3" fmla="*/ 2147483647 h 332"/>
              <a:gd name="T4" fmla="*/ 2147483647 w 2454"/>
              <a:gd name="T5" fmla="*/ 2147483647 h 332"/>
              <a:gd name="T6" fmla="*/ 2147483647 w 2454"/>
              <a:gd name="T7" fmla="*/ 2147483647 h 332"/>
              <a:gd name="T8" fmla="*/ 2147483647 w 2454"/>
              <a:gd name="T9" fmla="*/ 2147483647 h 332"/>
              <a:gd name="T10" fmla="*/ 2147483647 w 2454"/>
              <a:gd name="T11" fmla="*/ 2147483647 h 332"/>
              <a:gd name="T12" fmla="*/ 2147483647 w 2454"/>
              <a:gd name="T13" fmla="*/ 2147483647 h 332"/>
              <a:gd name="T14" fmla="*/ 0 60000 65536"/>
              <a:gd name="T15" fmla="*/ 0 60000 65536"/>
              <a:gd name="T16" fmla="*/ 0 60000 65536"/>
              <a:gd name="T17" fmla="*/ 0 60000 65536"/>
              <a:gd name="T18" fmla="*/ 0 60000 65536"/>
              <a:gd name="T19" fmla="*/ 0 60000 65536"/>
              <a:gd name="T20" fmla="*/ 0 60000 65536"/>
              <a:gd name="T21" fmla="*/ 0 w 2454"/>
              <a:gd name="T22" fmla="*/ 0 h 332"/>
              <a:gd name="T23" fmla="*/ 2454 w 2454"/>
              <a:gd name="T24" fmla="*/ 332 h 3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4" h="332">
                <a:moveTo>
                  <a:pt x="0" y="332"/>
                </a:moveTo>
                <a:cubicBezTo>
                  <a:pt x="56" y="300"/>
                  <a:pt x="211" y="189"/>
                  <a:pt x="336" y="140"/>
                </a:cubicBezTo>
                <a:cubicBezTo>
                  <a:pt x="461" y="91"/>
                  <a:pt x="595" y="61"/>
                  <a:pt x="753" y="38"/>
                </a:cubicBezTo>
                <a:cubicBezTo>
                  <a:pt x="911" y="15"/>
                  <a:pt x="1120" y="0"/>
                  <a:pt x="1287" y="2"/>
                </a:cubicBezTo>
                <a:cubicBezTo>
                  <a:pt x="1454" y="4"/>
                  <a:pt x="1606" y="28"/>
                  <a:pt x="1756" y="50"/>
                </a:cubicBezTo>
                <a:cubicBezTo>
                  <a:pt x="1907" y="71"/>
                  <a:pt x="2075" y="102"/>
                  <a:pt x="2191" y="129"/>
                </a:cubicBezTo>
                <a:cubicBezTo>
                  <a:pt x="2307" y="156"/>
                  <a:pt x="2400" y="194"/>
                  <a:pt x="2454" y="212"/>
                </a:cubicBezTo>
              </a:path>
            </a:pathLst>
          </a:custGeom>
          <a:noFill/>
          <a:ln w="76200">
            <a:solidFill>
              <a:srgbClr val="FF0000"/>
            </a:solidFill>
            <a:round/>
            <a:headEnd/>
            <a:tailEnd type="triangle" w="med" len="lg"/>
          </a:ln>
        </p:spPr>
        <p:txBody>
          <a:bodyPr wrap="none" anchor="ctr"/>
          <a:lstStyle/>
          <a:p>
            <a:endParaRPr lang="zh-CN" altLang="en-US"/>
          </a:p>
        </p:txBody>
      </p:sp>
      <p:sp>
        <p:nvSpPr>
          <p:cNvPr id="151579" name="Line 27"/>
          <p:cNvSpPr>
            <a:spLocks noChangeShapeType="1"/>
          </p:cNvSpPr>
          <p:nvPr/>
        </p:nvSpPr>
        <p:spPr bwMode="auto">
          <a:xfrm>
            <a:off x="1824038" y="4043363"/>
            <a:ext cx="0" cy="2986087"/>
          </a:xfrm>
          <a:prstGeom prst="line">
            <a:avLst/>
          </a:prstGeom>
          <a:noFill/>
          <a:ln w="28575">
            <a:solidFill>
              <a:srgbClr val="00FFFF"/>
            </a:solidFill>
            <a:round/>
            <a:headEnd/>
            <a:tailEnd/>
          </a:ln>
        </p:spPr>
        <p:txBody>
          <a:bodyPr/>
          <a:lstStyle/>
          <a:p>
            <a:endParaRPr lang="zh-CN" altLang="en-US"/>
          </a:p>
        </p:txBody>
      </p:sp>
      <p:sp>
        <p:nvSpPr>
          <p:cNvPr id="151580" name="Line 28"/>
          <p:cNvSpPr>
            <a:spLocks noChangeShapeType="1"/>
          </p:cNvSpPr>
          <p:nvPr/>
        </p:nvSpPr>
        <p:spPr bwMode="auto">
          <a:xfrm>
            <a:off x="6967538" y="4043363"/>
            <a:ext cx="0" cy="2986087"/>
          </a:xfrm>
          <a:prstGeom prst="line">
            <a:avLst/>
          </a:prstGeom>
          <a:noFill/>
          <a:ln w="28575">
            <a:solidFill>
              <a:srgbClr val="00FFFF"/>
            </a:solidFill>
            <a:round/>
            <a:headEnd/>
            <a:tailEnd/>
          </a:ln>
        </p:spPr>
        <p:txBody>
          <a:bodyPr/>
          <a:lstStyle/>
          <a:p>
            <a:endParaRPr lang="zh-CN" altLang="en-US"/>
          </a:p>
        </p:txBody>
      </p:sp>
      <p:grpSp>
        <p:nvGrpSpPr>
          <p:cNvPr id="2" name="Group 29"/>
          <p:cNvGrpSpPr>
            <a:grpSpLocks/>
          </p:cNvGrpSpPr>
          <p:nvPr/>
        </p:nvGrpSpPr>
        <p:grpSpPr bwMode="auto">
          <a:xfrm>
            <a:off x="1824038" y="4506913"/>
            <a:ext cx="5143500" cy="406400"/>
            <a:chOff x="1149" y="2704"/>
            <a:chExt cx="3240" cy="256"/>
          </a:xfrm>
        </p:grpSpPr>
        <p:sp>
          <p:nvSpPr>
            <p:cNvPr id="14386" name="Line 30"/>
            <p:cNvSpPr>
              <a:spLocks noChangeShapeType="1"/>
            </p:cNvSpPr>
            <p:nvPr/>
          </p:nvSpPr>
          <p:spPr bwMode="auto">
            <a:xfrm>
              <a:off x="1149" y="2836"/>
              <a:ext cx="3240" cy="0"/>
            </a:xfrm>
            <a:prstGeom prst="line">
              <a:avLst/>
            </a:prstGeom>
            <a:noFill/>
            <a:ln w="38100">
              <a:solidFill>
                <a:srgbClr val="00FF00"/>
              </a:solidFill>
              <a:prstDash val="sysDot"/>
              <a:round/>
              <a:headEnd type="triangle" w="med" len="lg"/>
              <a:tailEnd type="triangle" w="med" len="lg"/>
            </a:ln>
          </p:spPr>
          <p:txBody>
            <a:bodyPr/>
            <a:lstStyle/>
            <a:p>
              <a:endParaRPr lang="zh-CN" altLang="en-US"/>
            </a:p>
          </p:txBody>
        </p:sp>
        <p:sp>
          <p:nvSpPr>
            <p:cNvPr id="14387" name="Text Box 31"/>
            <p:cNvSpPr txBox="1">
              <a:spLocks noChangeArrowheads="1"/>
            </p:cNvSpPr>
            <p:nvPr/>
          </p:nvSpPr>
          <p:spPr bwMode="auto">
            <a:xfrm>
              <a:off x="2176" y="2704"/>
              <a:ext cx="1175" cy="256"/>
            </a:xfrm>
            <a:prstGeom prst="rect">
              <a:avLst/>
            </a:prstGeom>
            <a:solidFill>
              <a:schemeClr val="bg1"/>
            </a:solidFill>
            <a:ln w="9525">
              <a:solidFill>
                <a:srgbClr val="00FF00"/>
              </a:solidFill>
              <a:miter lim="800000"/>
              <a:headEnd/>
              <a:tailEnd/>
            </a:ln>
          </p:spPr>
          <p:txBody>
            <a:bodyPr wrap="none">
              <a:spAutoFit/>
            </a:bodyPr>
            <a:lstStyle/>
            <a:p>
              <a:r>
                <a:rPr kumimoji="1" lang="zh-CN" altLang="en-US" sz="2000" b="1">
                  <a:latin typeface="Arial" charset="0"/>
                  <a:ea typeface="黑体" pitchFamily="49" charset="-122"/>
                </a:rPr>
                <a:t>建立 </a:t>
              </a:r>
              <a:r>
                <a:rPr kumimoji="1" lang="en-US" altLang="zh-CN" sz="2000" b="1">
                  <a:latin typeface="Arial" charset="0"/>
                  <a:ea typeface="黑体" pitchFamily="49" charset="-122"/>
                </a:rPr>
                <a:t>TCP </a:t>
              </a:r>
              <a:r>
                <a:rPr kumimoji="1" lang="zh-CN" altLang="en-US" sz="2000" b="1">
                  <a:latin typeface="Arial" charset="0"/>
                  <a:ea typeface="黑体" pitchFamily="49" charset="-122"/>
                </a:rPr>
                <a:t>连接</a:t>
              </a:r>
            </a:p>
          </p:txBody>
        </p:sp>
      </p:grpSp>
      <p:grpSp>
        <p:nvGrpSpPr>
          <p:cNvPr id="3" name="Group 32"/>
          <p:cNvGrpSpPr>
            <a:grpSpLocks/>
          </p:cNvGrpSpPr>
          <p:nvPr/>
        </p:nvGrpSpPr>
        <p:grpSpPr bwMode="auto">
          <a:xfrm>
            <a:off x="1824038" y="6380163"/>
            <a:ext cx="5143500" cy="406400"/>
            <a:chOff x="1149" y="3884"/>
            <a:chExt cx="3240" cy="256"/>
          </a:xfrm>
        </p:grpSpPr>
        <p:sp>
          <p:nvSpPr>
            <p:cNvPr id="14384" name="Line 33"/>
            <p:cNvSpPr>
              <a:spLocks noChangeShapeType="1"/>
            </p:cNvSpPr>
            <p:nvPr/>
          </p:nvSpPr>
          <p:spPr bwMode="auto">
            <a:xfrm>
              <a:off x="1149" y="4012"/>
              <a:ext cx="3240" cy="0"/>
            </a:xfrm>
            <a:prstGeom prst="line">
              <a:avLst/>
            </a:prstGeom>
            <a:noFill/>
            <a:ln w="38100">
              <a:solidFill>
                <a:srgbClr val="00FF00"/>
              </a:solidFill>
              <a:prstDash val="sysDot"/>
              <a:round/>
              <a:headEnd type="triangle" w="med" len="lg"/>
              <a:tailEnd type="triangle" w="med" len="lg"/>
            </a:ln>
          </p:spPr>
          <p:txBody>
            <a:bodyPr/>
            <a:lstStyle/>
            <a:p>
              <a:endParaRPr lang="zh-CN" altLang="en-US"/>
            </a:p>
          </p:txBody>
        </p:sp>
        <p:sp>
          <p:nvSpPr>
            <p:cNvPr id="14385" name="Text Box 34"/>
            <p:cNvSpPr txBox="1">
              <a:spLocks noChangeArrowheads="1"/>
            </p:cNvSpPr>
            <p:nvPr/>
          </p:nvSpPr>
          <p:spPr bwMode="auto">
            <a:xfrm>
              <a:off x="2176" y="3884"/>
              <a:ext cx="1175" cy="256"/>
            </a:xfrm>
            <a:prstGeom prst="rect">
              <a:avLst/>
            </a:prstGeom>
            <a:solidFill>
              <a:schemeClr val="bg1"/>
            </a:solidFill>
            <a:ln w="9525">
              <a:solidFill>
                <a:srgbClr val="00FF00"/>
              </a:solidFill>
              <a:miter lim="800000"/>
              <a:headEnd/>
              <a:tailEnd/>
            </a:ln>
          </p:spPr>
          <p:txBody>
            <a:bodyPr wrap="none">
              <a:spAutoFit/>
            </a:bodyPr>
            <a:lstStyle/>
            <a:p>
              <a:r>
                <a:rPr kumimoji="1" lang="zh-CN" altLang="en-US" sz="2000" b="1">
                  <a:latin typeface="Arial" charset="0"/>
                  <a:ea typeface="黑体" pitchFamily="49" charset="-122"/>
                </a:rPr>
                <a:t>释放 </a:t>
              </a:r>
              <a:r>
                <a:rPr kumimoji="1" lang="en-US" altLang="zh-CN" sz="2000" b="1">
                  <a:latin typeface="Arial" charset="0"/>
                  <a:ea typeface="黑体" pitchFamily="49" charset="-122"/>
                </a:rPr>
                <a:t>TCP </a:t>
              </a:r>
              <a:r>
                <a:rPr kumimoji="1" lang="zh-CN" altLang="en-US" sz="2000" b="1">
                  <a:latin typeface="Arial" charset="0"/>
                  <a:ea typeface="黑体" pitchFamily="49" charset="-122"/>
                </a:rPr>
                <a:t>连接</a:t>
              </a:r>
            </a:p>
          </p:txBody>
        </p:sp>
      </p:grpSp>
      <p:sp>
        <p:nvSpPr>
          <p:cNvPr id="14367" name="Line 35"/>
          <p:cNvSpPr>
            <a:spLocks noChangeShapeType="1"/>
          </p:cNvSpPr>
          <p:nvPr/>
        </p:nvSpPr>
        <p:spPr bwMode="auto">
          <a:xfrm>
            <a:off x="7210425" y="3209925"/>
            <a:ext cx="517525" cy="160338"/>
          </a:xfrm>
          <a:prstGeom prst="line">
            <a:avLst/>
          </a:prstGeom>
          <a:noFill/>
          <a:ln w="28575">
            <a:solidFill>
              <a:srgbClr val="00FF00"/>
            </a:solidFill>
            <a:round/>
            <a:headEnd/>
            <a:tailEnd type="triangle" w="sm" len="med"/>
          </a:ln>
        </p:spPr>
        <p:txBody>
          <a:bodyPr/>
          <a:lstStyle/>
          <a:p>
            <a:endParaRPr lang="zh-CN" altLang="en-US"/>
          </a:p>
        </p:txBody>
      </p:sp>
      <p:sp>
        <p:nvSpPr>
          <p:cNvPr id="14368" name="Text Box 36"/>
          <p:cNvSpPr txBox="1">
            <a:spLocks noChangeArrowheads="1"/>
          </p:cNvSpPr>
          <p:nvPr/>
        </p:nvSpPr>
        <p:spPr bwMode="auto">
          <a:xfrm>
            <a:off x="7496175" y="2439988"/>
            <a:ext cx="1125538" cy="1708150"/>
          </a:xfrm>
          <a:prstGeom prst="rect">
            <a:avLst/>
          </a:prstGeom>
          <a:noFill/>
          <a:ln w="9525">
            <a:noFill/>
            <a:miter lim="800000"/>
            <a:headEnd/>
            <a:tailEnd/>
          </a:ln>
        </p:spPr>
        <p:txBody>
          <a:bodyPr wrap="none">
            <a:spAutoFit/>
          </a:bodyPr>
          <a:lstStyle/>
          <a:p>
            <a:r>
              <a:rPr kumimoji="1" lang="en-US" altLang="zh-CN" sz="10600" b="1">
                <a:latin typeface="Arial" charset="0"/>
                <a:ea typeface="黑体" pitchFamily="49" charset="-122"/>
                <a:sym typeface="Wingdings" pitchFamily="2" charset="2"/>
              </a:rPr>
              <a:t></a:t>
            </a:r>
            <a:endParaRPr kumimoji="1" lang="en-US" altLang="zh-CN" sz="10600" b="1">
              <a:latin typeface="Arial" charset="0"/>
              <a:ea typeface="黑体" pitchFamily="49" charset="-122"/>
            </a:endParaRPr>
          </a:p>
        </p:txBody>
      </p:sp>
      <p:sp>
        <p:nvSpPr>
          <p:cNvPr id="14369" name="AutoShape 37"/>
          <p:cNvSpPr>
            <a:spLocks noChangeArrowheads="1"/>
          </p:cNvSpPr>
          <p:nvPr/>
        </p:nvSpPr>
        <p:spPr bwMode="auto">
          <a:xfrm>
            <a:off x="6675438" y="3019425"/>
            <a:ext cx="595312" cy="252413"/>
          </a:xfrm>
          <a:prstGeom prst="can">
            <a:avLst>
              <a:gd name="adj" fmla="val 39583"/>
            </a:avLst>
          </a:prstGeom>
          <a:solidFill>
            <a:srgbClr val="99FF99"/>
          </a:solidFill>
          <a:ln w="9525">
            <a:solidFill>
              <a:schemeClr val="tx1"/>
            </a:solidFill>
            <a:round/>
            <a:headEnd/>
            <a:tailEnd/>
          </a:ln>
        </p:spPr>
        <p:txBody>
          <a:bodyPr wrap="none" anchor="ctr"/>
          <a:lstStyle/>
          <a:p>
            <a:endParaRPr lang="zh-CN" altLang="en-US"/>
          </a:p>
        </p:txBody>
      </p:sp>
      <p:grpSp>
        <p:nvGrpSpPr>
          <p:cNvPr id="4" name="Group 38"/>
          <p:cNvGrpSpPr>
            <a:grpSpLocks/>
          </p:cNvGrpSpPr>
          <p:nvPr/>
        </p:nvGrpSpPr>
        <p:grpSpPr bwMode="auto">
          <a:xfrm>
            <a:off x="1828800" y="5164138"/>
            <a:ext cx="5159375" cy="1708150"/>
            <a:chOff x="1139" y="3067"/>
            <a:chExt cx="3250" cy="1076"/>
          </a:xfrm>
        </p:grpSpPr>
        <p:grpSp>
          <p:nvGrpSpPr>
            <p:cNvPr id="14377" name="Group 39"/>
            <p:cNvGrpSpPr>
              <a:grpSpLocks/>
            </p:cNvGrpSpPr>
            <p:nvPr/>
          </p:nvGrpSpPr>
          <p:grpSpPr bwMode="auto">
            <a:xfrm>
              <a:off x="1149" y="3475"/>
              <a:ext cx="3240" cy="303"/>
              <a:chOff x="1149" y="3475"/>
              <a:chExt cx="3240" cy="303"/>
            </a:xfrm>
          </p:grpSpPr>
          <p:sp>
            <p:nvSpPr>
              <p:cNvPr id="14380" name="Line 40"/>
              <p:cNvSpPr>
                <a:spLocks noChangeShapeType="1"/>
              </p:cNvSpPr>
              <p:nvPr/>
            </p:nvSpPr>
            <p:spPr bwMode="auto">
              <a:xfrm flipH="1">
                <a:off x="1149" y="3626"/>
                <a:ext cx="3240" cy="0"/>
              </a:xfrm>
              <a:prstGeom prst="line">
                <a:avLst/>
              </a:prstGeom>
              <a:noFill/>
              <a:ln w="38100">
                <a:solidFill>
                  <a:schemeClr val="hlink"/>
                </a:solidFill>
                <a:prstDash val="dash"/>
                <a:round/>
                <a:headEnd/>
                <a:tailEnd type="triangle" w="med" len="lg"/>
              </a:ln>
            </p:spPr>
            <p:txBody>
              <a:bodyPr/>
              <a:lstStyle/>
              <a:p>
                <a:endParaRPr lang="zh-CN" altLang="en-US"/>
              </a:p>
            </p:txBody>
          </p:sp>
          <p:grpSp>
            <p:nvGrpSpPr>
              <p:cNvPr id="14381" name="Group 41"/>
              <p:cNvGrpSpPr>
                <a:grpSpLocks/>
              </p:cNvGrpSpPr>
              <p:nvPr/>
            </p:nvGrpSpPr>
            <p:grpSpPr bwMode="auto">
              <a:xfrm flipH="1">
                <a:off x="1944" y="3475"/>
                <a:ext cx="1650" cy="303"/>
                <a:chOff x="1152" y="1824"/>
                <a:chExt cx="1296" cy="240"/>
              </a:xfrm>
            </p:grpSpPr>
            <p:sp>
              <p:nvSpPr>
                <p:cNvPr id="14382" name="AutoShape 42"/>
                <p:cNvSpPr>
                  <a:spLocks noChangeArrowheads="1"/>
                </p:cNvSpPr>
                <p:nvPr/>
              </p:nvSpPr>
              <p:spPr bwMode="auto">
                <a:xfrm>
                  <a:off x="2160" y="1872"/>
                  <a:ext cx="288" cy="144"/>
                </a:xfrm>
                <a:prstGeom prst="rightArrow">
                  <a:avLst>
                    <a:gd name="adj1" fmla="val 50000"/>
                    <a:gd name="adj2" fmla="val 50000"/>
                  </a:avLst>
                </a:prstGeom>
                <a:solidFill>
                  <a:srgbClr val="FFCCFF"/>
                </a:solidFill>
                <a:ln w="9525">
                  <a:solidFill>
                    <a:schemeClr val="tx1"/>
                  </a:solidFill>
                  <a:miter lim="800000"/>
                  <a:headEnd/>
                  <a:tailEnd/>
                </a:ln>
              </p:spPr>
              <p:txBody>
                <a:bodyPr wrap="none" anchor="ctr"/>
                <a:lstStyle/>
                <a:p>
                  <a:endParaRPr lang="zh-CN" altLang="en-US"/>
                </a:p>
              </p:txBody>
            </p:sp>
            <p:sp>
              <p:nvSpPr>
                <p:cNvPr id="14383" name="Rectangle 43"/>
                <p:cNvSpPr>
                  <a:spLocks noChangeArrowheads="1"/>
                </p:cNvSpPr>
                <p:nvPr/>
              </p:nvSpPr>
              <p:spPr bwMode="auto">
                <a:xfrm>
                  <a:off x="1152" y="1824"/>
                  <a:ext cx="1008" cy="240"/>
                </a:xfrm>
                <a:prstGeom prst="rect">
                  <a:avLst/>
                </a:prstGeom>
                <a:solidFill>
                  <a:srgbClr val="FFCCFF"/>
                </a:solidFill>
                <a:ln w="9525">
                  <a:solidFill>
                    <a:schemeClr val="tx1"/>
                  </a:solidFill>
                  <a:miter lim="800000"/>
                  <a:headEnd/>
                  <a:tailEnd/>
                </a:ln>
              </p:spPr>
              <p:txBody>
                <a:bodyPr wrap="none" anchor="ctr"/>
                <a:lstStyle/>
                <a:p>
                  <a:pPr algn="ctr"/>
                  <a:r>
                    <a:rPr kumimoji="1" lang="en-US" altLang="zh-CN" sz="2000" b="1">
                      <a:latin typeface="Arial" charset="0"/>
                      <a:ea typeface="黑体" pitchFamily="49" charset="-122"/>
                    </a:rPr>
                    <a:t>HTTP </a:t>
                  </a:r>
                  <a:r>
                    <a:rPr kumimoji="1" lang="zh-CN" altLang="en-US" sz="2000" b="1">
                      <a:latin typeface="Arial" charset="0"/>
                      <a:ea typeface="黑体" pitchFamily="49" charset="-122"/>
                    </a:rPr>
                    <a:t>响应消息</a:t>
                  </a:r>
                </a:p>
              </p:txBody>
            </p:sp>
          </p:grpSp>
        </p:grpSp>
        <p:sp>
          <p:nvSpPr>
            <p:cNvPr id="14378" name="Text Box 44"/>
            <p:cNvSpPr txBox="1">
              <a:spLocks noChangeArrowheads="1"/>
            </p:cNvSpPr>
            <p:nvPr/>
          </p:nvSpPr>
          <p:spPr bwMode="auto">
            <a:xfrm>
              <a:off x="1139" y="3361"/>
              <a:ext cx="965" cy="250"/>
            </a:xfrm>
            <a:prstGeom prst="rect">
              <a:avLst/>
            </a:prstGeom>
            <a:noFill/>
            <a:ln w="9525">
              <a:noFill/>
              <a:miter lim="800000"/>
              <a:headEnd/>
              <a:tailEnd/>
            </a:ln>
          </p:spPr>
          <p:txBody>
            <a:bodyPr wrap="none">
              <a:spAutoFit/>
            </a:bodyPr>
            <a:lstStyle/>
            <a:p>
              <a:r>
                <a:rPr kumimoji="1" lang="en-US" altLang="zh-CN" sz="2000" b="1">
                  <a:latin typeface="Arial" charset="0"/>
                  <a:ea typeface="黑体" pitchFamily="49" charset="-122"/>
                </a:rPr>
                <a:t>② </a:t>
              </a:r>
              <a:r>
                <a:rPr kumimoji="1" lang="zh-CN" altLang="en-US" sz="2000" b="1">
                  <a:latin typeface="Arial" charset="0"/>
                  <a:ea typeface="黑体" pitchFamily="49" charset="-122"/>
                </a:rPr>
                <a:t>响应页面</a:t>
              </a:r>
            </a:p>
          </p:txBody>
        </p:sp>
        <p:sp>
          <p:nvSpPr>
            <p:cNvPr id="14379" name="Text Box 45"/>
            <p:cNvSpPr txBox="1">
              <a:spLocks noChangeArrowheads="1"/>
            </p:cNvSpPr>
            <p:nvPr/>
          </p:nvSpPr>
          <p:spPr bwMode="auto">
            <a:xfrm>
              <a:off x="3452" y="3067"/>
              <a:ext cx="709" cy="1076"/>
            </a:xfrm>
            <a:prstGeom prst="rect">
              <a:avLst/>
            </a:prstGeom>
            <a:noFill/>
            <a:ln w="9525">
              <a:noFill/>
              <a:miter lim="800000"/>
              <a:headEnd/>
              <a:tailEnd/>
            </a:ln>
          </p:spPr>
          <p:txBody>
            <a:bodyPr wrap="none">
              <a:spAutoFit/>
            </a:bodyPr>
            <a:lstStyle/>
            <a:p>
              <a:r>
                <a:rPr kumimoji="1" lang="en-US" altLang="zh-CN" sz="10600" b="1">
                  <a:latin typeface="Arial" charset="0"/>
                  <a:ea typeface="黑体" pitchFamily="49" charset="-122"/>
                  <a:sym typeface="Wingdings" pitchFamily="2" charset="2"/>
                </a:rPr>
                <a:t></a:t>
              </a:r>
              <a:endParaRPr kumimoji="1" lang="en-US" altLang="zh-CN" sz="10600" b="1">
                <a:latin typeface="Arial" charset="0"/>
                <a:ea typeface="黑体" pitchFamily="49" charset="-122"/>
              </a:endParaRPr>
            </a:p>
          </p:txBody>
        </p:sp>
      </p:grpSp>
      <p:grpSp>
        <p:nvGrpSpPr>
          <p:cNvPr id="7" name="Group 46"/>
          <p:cNvGrpSpPr>
            <a:grpSpLocks/>
          </p:cNvGrpSpPr>
          <p:nvPr/>
        </p:nvGrpSpPr>
        <p:grpSpPr bwMode="auto">
          <a:xfrm>
            <a:off x="1824038" y="4924425"/>
            <a:ext cx="5143500" cy="639763"/>
            <a:chOff x="1149" y="2969"/>
            <a:chExt cx="3240" cy="403"/>
          </a:xfrm>
        </p:grpSpPr>
        <p:sp>
          <p:nvSpPr>
            <p:cNvPr id="14372" name="Line 47"/>
            <p:cNvSpPr>
              <a:spLocks noChangeShapeType="1"/>
            </p:cNvSpPr>
            <p:nvPr/>
          </p:nvSpPr>
          <p:spPr bwMode="auto">
            <a:xfrm>
              <a:off x="1149" y="3220"/>
              <a:ext cx="3240" cy="0"/>
            </a:xfrm>
            <a:prstGeom prst="line">
              <a:avLst/>
            </a:prstGeom>
            <a:noFill/>
            <a:ln w="38100">
              <a:solidFill>
                <a:srgbClr val="00FF00"/>
              </a:solidFill>
              <a:prstDash val="dash"/>
              <a:round/>
              <a:headEnd/>
              <a:tailEnd type="triangle" w="med" len="lg"/>
            </a:ln>
          </p:spPr>
          <p:txBody>
            <a:bodyPr/>
            <a:lstStyle/>
            <a:p>
              <a:endParaRPr lang="zh-CN" altLang="en-US"/>
            </a:p>
          </p:txBody>
        </p:sp>
        <p:grpSp>
          <p:nvGrpSpPr>
            <p:cNvPr id="14373" name="Group 48"/>
            <p:cNvGrpSpPr>
              <a:grpSpLocks/>
            </p:cNvGrpSpPr>
            <p:nvPr/>
          </p:nvGrpSpPr>
          <p:grpSpPr bwMode="auto">
            <a:xfrm>
              <a:off x="2188" y="3069"/>
              <a:ext cx="1651" cy="303"/>
              <a:chOff x="1152" y="1824"/>
              <a:chExt cx="1296" cy="240"/>
            </a:xfrm>
          </p:grpSpPr>
          <p:sp>
            <p:nvSpPr>
              <p:cNvPr id="14375" name="AutoShape 49"/>
              <p:cNvSpPr>
                <a:spLocks noChangeArrowheads="1"/>
              </p:cNvSpPr>
              <p:nvPr/>
            </p:nvSpPr>
            <p:spPr bwMode="auto">
              <a:xfrm>
                <a:off x="2160" y="1872"/>
                <a:ext cx="288" cy="144"/>
              </a:xfrm>
              <a:prstGeom prst="rightArrow">
                <a:avLst>
                  <a:gd name="adj1" fmla="val 50000"/>
                  <a:gd name="adj2" fmla="val 50000"/>
                </a:avLst>
              </a:prstGeom>
              <a:solidFill>
                <a:srgbClr val="FFFF99"/>
              </a:solidFill>
              <a:ln w="9525">
                <a:solidFill>
                  <a:srgbClr val="00FF00"/>
                </a:solidFill>
                <a:miter lim="800000"/>
                <a:headEnd/>
                <a:tailEnd/>
              </a:ln>
            </p:spPr>
            <p:txBody>
              <a:bodyPr wrap="none" anchor="ctr"/>
              <a:lstStyle/>
              <a:p>
                <a:endParaRPr lang="zh-CN" altLang="en-US"/>
              </a:p>
            </p:txBody>
          </p:sp>
          <p:sp>
            <p:nvSpPr>
              <p:cNvPr id="14376" name="Rectangle 50"/>
              <p:cNvSpPr>
                <a:spLocks noChangeArrowheads="1"/>
              </p:cNvSpPr>
              <p:nvPr/>
            </p:nvSpPr>
            <p:spPr bwMode="auto">
              <a:xfrm>
                <a:off x="1152" y="1824"/>
                <a:ext cx="1008" cy="240"/>
              </a:xfrm>
              <a:prstGeom prst="rect">
                <a:avLst/>
              </a:prstGeom>
              <a:solidFill>
                <a:srgbClr val="FFFF99"/>
              </a:solidFill>
              <a:ln w="9525">
                <a:solidFill>
                  <a:srgbClr val="00FF00"/>
                </a:solidFill>
                <a:miter lim="800000"/>
                <a:headEnd/>
                <a:tailEnd/>
              </a:ln>
            </p:spPr>
            <p:txBody>
              <a:bodyPr wrap="none" anchor="ctr"/>
              <a:lstStyle/>
              <a:p>
                <a:pPr algn="ctr"/>
                <a:r>
                  <a:rPr kumimoji="1" lang="en-US" altLang="zh-CN" sz="2000" b="1">
                    <a:latin typeface="Arial" charset="0"/>
                    <a:ea typeface="黑体" pitchFamily="49" charset="-122"/>
                  </a:rPr>
                  <a:t>HTTP </a:t>
                </a:r>
                <a:r>
                  <a:rPr kumimoji="1" lang="zh-CN" altLang="en-US" sz="2000" b="1">
                    <a:latin typeface="Arial" charset="0"/>
                    <a:ea typeface="黑体" pitchFamily="49" charset="-122"/>
                  </a:rPr>
                  <a:t>请求消息</a:t>
                </a:r>
              </a:p>
            </p:txBody>
          </p:sp>
        </p:grpSp>
        <p:sp>
          <p:nvSpPr>
            <p:cNvPr id="14374" name="Text Box 51"/>
            <p:cNvSpPr txBox="1">
              <a:spLocks noChangeArrowheads="1"/>
            </p:cNvSpPr>
            <p:nvPr/>
          </p:nvSpPr>
          <p:spPr bwMode="auto">
            <a:xfrm>
              <a:off x="1149" y="2969"/>
              <a:ext cx="965" cy="250"/>
            </a:xfrm>
            <a:prstGeom prst="rect">
              <a:avLst/>
            </a:prstGeom>
            <a:noFill/>
            <a:ln w="9525">
              <a:noFill/>
              <a:miter lim="800000"/>
              <a:headEnd/>
              <a:tailEnd/>
            </a:ln>
          </p:spPr>
          <p:txBody>
            <a:bodyPr wrap="none">
              <a:spAutoFit/>
            </a:bodyPr>
            <a:lstStyle/>
            <a:p>
              <a:r>
                <a:rPr kumimoji="1" lang="en-US" altLang="zh-CN" sz="2000" b="1">
                  <a:latin typeface="Arial" charset="0"/>
                  <a:ea typeface="黑体" pitchFamily="49" charset="-122"/>
                </a:rPr>
                <a:t>① </a:t>
              </a:r>
              <a:r>
                <a:rPr kumimoji="1" lang="zh-CN" altLang="en-US" sz="2000" b="1">
                  <a:latin typeface="Arial" charset="0"/>
                  <a:ea typeface="黑体" pitchFamily="49" charset="-122"/>
                </a:rPr>
                <a:t>请求页面</a:t>
              </a:r>
            </a:p>
          </p:txBody>
        </p:sp>
      </p:grpSp>
      <p:sp>
        <p:nvSpPr>
          <p:cNvPr id="53" name="灯片编号占位符 52"/>
          <p:cNvSpPr>
            <a:spLocks noGrp="1"/>
          </p:cNvSpPr>
          <p:nvPr>
            <p:ph type="sldNum" sz="quarter" idx="12"/>
          </p:nvPr>
        </p:nvSpPr>
        <p:spPr/>
        <p:txBody>
          <a:bodyPr/>
          <a:lstStyle/>
          <a:p>
            <a:pPr>
              <a:defRPr/>
            </a:pPr>
            <a:fld id="{C7BB7BB3-FE8B-4503-A8FD-0371EDC5D4C6}" type="slidenum">
              <a:rPr lang="en-US" altLang="zh-CN" smtClean="0"/>
              <a:pPr>
                <a:defRPr/>
              </a:pPr>
              <a:t>60</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7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5158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9" grpId="0" animBg="1"/>
      <p:bldP spid="15158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zh-CN" b="1"/>
              <a:t>HTTP</a:t>
            </a:r>
            <a:r>
              <a:rPr lang="zh-CN" altLang="en-US" b="1"/>
              <a:t>消息格式</a:t>
            </a:r>
          </a:p>
        </p:txBody>
      </p:sp>
      <p:sp>
        <p:nvSpPr>
          <p:cNvPr id="63491" name="Rectangle 3"/>
          <p:cNvSpPr>
            <a:spLocks noGrp="1" noChangeArrowheads="1"/>
          </p:cNvSpPr>
          <p:nvPr>
            <p:ph type="body" idx="1"/>
          </p:nvPr>
        </p:nvSpPr>
        <p:spPr>
          <a:xfrm>
            <a:off x="1182688" y="2017713"/>
            <a:ext cx="7772400" cy="1554163"/>
          </a:xfrm>
        </p:spPr>
        <p:txBody>
          <a:bodyPr/>
          <a:lstStyle/>
          <a:p>
            <a:pPr eaLnBrk="1" hangingPunct="1"/>
            <a:r>
              <a:rPr lang="en-US" altLang="zh-CN" sz="2800" b="1" dirty="0"/>
              <a:t>HTTP </a:t>
            </a:r>
            <a:r>
              <a:rPr lang="zh-CN" altLang="en-US" sz="2800" b="1" dirty="0"/>
              <a:t>有两类消息：</a:t>
            </a:r>
          </a:p>
          <a:p>
            <a:pPr eaLnBrk="1" hangingPunct="1">
              <a:buFont typeface="Wingdings" pitchFamily="2" charset="2"/>
              <a:buNone/>
            </a:pPr>
            <a:r>
              <a:rPr lang="zh-CN" altLang="en-US" sz="2800" b="1" dirty="0"/>
              <a:t>	请求消息</a:t>
            </a:r>
            <a:r>
              <a:rPr lang="en-US" altLang="zh-CN" sz="2800" b="1" dirty="0">
                <a:latin typeface="Arial" charset="0"/>
              </a:rPr>
              <a:t>——</a:t>
            </a:r>
            <a:r>
              <a:rPr lang="zh-CN" altLang="en-US" sz="2800" b="1" dirty="0"/>
              <a:t>客户端发向</a:t>
            </a:r>
            <a:r>
              <a:rPr lang="en-US" altLang="zh-CN" sz="2800" b="1" dirty="0"/>
              <a:t>web</a:t>
            </a:r>
            <a:r>
              <a:rPr lang="zh-CN" altLang="en-US" sz="2800" b="1" dirty="0"/>
              <a:t>服务器</a:t>
            </a:r>
          </a:p>
          <a:p>
            <a:pPr eaLnBrk="1" hangingPunct="1">
              <a:buFont typeface="Wingdings" pitchFamily="2" charset="2"/>
              <a:buNone/>
            </a:pPr>
            <a:r>
              <a:rPr lang="zh-CN" altLang="en-US" sz="2800" b="1" dirty="0"/>
              <a:t>	响应消息</a:t>
            </a:r>
            <a:r>
              <a:rPr lang="en-US" altLang="zh-CN" sz="2800" b="1" dirty="0">
                <a:latin typeface="Arial" charset="0"/>
              </a:rPr>
              <a:t>——</a:t>
            </a:r>
            <a:r>
              <a:rPr lang="zh-CN" altLang="en-US" sz="2800" b="1" dirty="0"/>
              <a:t>从</a:t>
            </a:r>
            <a:r>
              <a:rPr lang="en-US" altLang="zh-CN" sz="2800" b="1" dirty="0"/>
              <a:t>web</a:t>
            </a:r>
            <a:r>
              <a:rPr lang="zh-CN" altLang="en-US" sz="2800" b="1" dirty="0"/>
              <a:t>服务器发往客户端</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61</a:t>
            </a:fld>
            <a:endParaRPr lang="en-US" altLang="zh-CN"/>
          </a:p>
        </p:txBody>
      </p:sp>
      <p:sp>
        <p:nvSpPr>
          <p:cNvPr id="6" name="Rectangle 3"/>
          <p:cNvSpPr>
            <a:spLocks noChangeArrowheads="1"/>
          </p:cNvSpPr>
          <p:nvPr/>
        </p:nvSpPr>
        <p:spPr bwMode="auto">
          <a:xfrm>
            <a:off x="2571736" y="3786190"/>
            <a:ext cx="5838836" cy="3010055"/>
          </a:xfrm>
          <a:prstGeom prst="rect">
            <a:avLst/>
          </a:prstGeom>
          <a:solidFill>
            <a:srgbClr val="E7CDB1"/>
          </a:solidFill>
          <a:ln w="9525">
            <a:noFill/>
            <a:miter lim="800000"/>
            <a:headEnd/>
            <a:tailEnd/>
          </a:ln>
        </p:spPr>
        <p:txBody>
          <a:bodyPr wrap="square">
            <a:spAutoFit/>
          </a:bodyPr>
          <a:lstStyle/>
          <a:p>
            <a:pPr>
              <a:lnSpc>
                <a:spcPct val="140000"/>
              </a:lnSpc>
              <a:spcAft>
                <a:spcPct val="30000"/>
              </a:spcAft>
              <a:buClr>
                <a:schemeClr val="folHlink"/>
              </a:buClr>
              <a:buSzPct val="60000"/>
              <a:buFont typeface="Wingdings" pitchFamily="2" charset="2"/>
              <a:buNone/>
            </a:pPr>
            <a:r>
              <a:rPr lang="zh-CN" altLang="en-US" sz="1600" b="1" dirty="0">
                <a:latin typeface="Arial" charset="0"/>
                <a:ea typeface="黑体" pitchFamily="49" charset="-122"/>
              </a:rPr>
              <a:t>方法（操作）                   意义</a:t>
            </a:r>
          </a:p>
          <a:p>
            <a:pPr>
              <a:lnSpc>
                <a:spcPct val="140000"/>
              </a:lnSpc>
              <a:buClr>
                <a:schemeClr val="folHlink"/>
              </a:buClr>
              <a:buSzPct val="60000"/>
              <a:buFont typeface="Wingdings" pitchFamily="2" charset="2"/>
              <a:buNone/>
            </a:pPr>
            <a:r>
              <a:rPr lang="en-US" altLang="zh-CN" sz="1600" b="1" dirty="0">
                <a:latin typeface="Arial" charset="0"/>
                <a:ea typeface="黑体" pitchFamily="49" charset="-122"/>
              </a:rPr>
              <a:t>OPTION  	          </a:t>
            </a:r>
            <a:r>
              <a:rPr lang="zh-CN" altLang="en-US" sz="1600" b="1" dirty="0">
                <a:latin typeface="Arial" charset="0"/>
                <a:ea typeface="黑体" pitchFamily="49" charset="-122"/>
              </a:rPr>
              <a:t>查询特定选项</a:t>
            </a:r>
          </a:p>
          <a:p>
            <a:pPr>
              <a:lnSpc>
                <a:spcPct val="140000"/>
              </a:lnSpc>
              <a:buClr>
                <a:schemeClr val="folHlink"/>
              </a:buClr>
              <a:buSzPct val="60000"/>
              <a:buFont typeface="Wingdings" pitchFamily="2" charset="2"/>
              <a:buNone/>
            </a:pPr>
            <a:r>
              <a:rPr lang="en-US" altLang="zh-CN" sz="1600" b="1" dirty="0">
                <a:latin typeface="Arial" charset="0"/>
                <a:ea typeface="黑体" pitchFamily="49" charset="-122"/>
              </a:rPr>
              <a:t>GET        	         </a:t>
            </a:r>
            <a:r>
              <a:rPr lang="zh-CN" altLang="en-US" sz="1600" b="1" dirty="0">
                <a:latin typeface="Arial" charset="0"/>
                <a:ea typeface="黑体" pitchFamily="49" charset="-122"/>
              </a:rPr>
              <a:t>请求读取一个</a:t>
            </a:r>
            <a:r>
              <a:rPr lang="en-US" altLang="zh-CN" sz="2000" b="1" dirty="0">
                <a:latin typeface="Arial" charset="0"/>
                <a:ea typeface="黑体" pitchFamily="49" charset="-122"/>
              </a:rPr>
              <a:t>web</a:t>
            </a:r>
            <a:r>
              <a:rPr lang="zh-CN" altLang="en-US" sz="1600" b="1" dirty="0">
                <a:latin typeface="Arial" charset="0"/>
                <a:ea typeface="黑体" pitchFamily="49" charset="-122"/>
              </a:rPr>
              <a:t>页面</a:t>
            </a:r>
          </a:p>
          <a:p>
            <a:pPr>
              <a:lnSpc>
                <a:spcPct val="140000"/>
              </a:lnSpc>
              <a:buClr>
                <a:schemeClr val="folHlink"/>
              </a:buClr>
              <a:buSzPct val="60000"/>
              <a:buFont typeface="Wingdings" pitchFamily="2" charset="2"/>
              <a:buNone/>
            </a:pPr>
            <a:r>
              <a:rPr lang="en-US" altLang="zh-CN" sz="1600" b="1" dirty="0">
                <a:latin typeface="Arial" charset="0"/>
                <a:ea typeface="黑体" pitchFamily="49" charset="-122"/>
              </a:rPr>
              <a:t>HEAD     	         </a:t>
            </a:r>
            <a:r>
              <a:rPr lang="zh-CN" altLang="en-US" sz="1600" b="1" dirty="0">
                <a:latin typeface="Arial" charset="0"/>
                <a:ea typeface="黑体" pitchFamily="49" charset="-122"/>
              </a:rPr>
              <a:t>请求读取由一个</a:t>
            </a:r>
            <a:r>
              <a:rPr lang="en-US" altLang="zh-CN" sz="1600" b="1" dirty="0">
                <a:latin typeface="Arial" charset="0"/>
                <a:ea typeface="黑体" pitchFamily="49" charset="-122"/>
              </a:rPr>
              <a:t>web</a:t>
            </a:r>
            <a:r>
              <a:rPr lang="zh-CN" altLang="en-US" sz="1600" b="1" dirty="0">
                <a:latin typeface="Arial" charset="0"/>
                <a:ea typeface="黑体" pitchFamily="49" charset="-122"/>
              </a:rPr>
              <a:t>页面的头部</a:t>
            </a:r>
          </a:p>
          <a:p>
            <a:pPr>
              <a:lnSpc>
                <a:spcPct val="140000"/>
              </a:lnSpc>
              <a:buClr>
                <a:schemeClr val="folHlink"/>
              </a:buClr>
              <a:buSzPct val="60000"/>
              <a:buFont typeface="Wingdings" pitchFamily="2" charset="2"/>
              <a:buNone/>
            </a:pPr>
            <a:r>
              <a:rPr lang="en-US" altLang="zh-CN" sz="1600" b="1" dirty="0">
                <a:latin typeface="Arial" charset="0"/>
                <a:ea typeface="黑体" pitchFamily="49" charset="-122"/>
              </a:rPr>
              <a:t>POST     	         </a:t>
            </a:r>
            <a:r>
              <a:rPr lang="zh-CN" altLang="en-US" sz="1600" b="1" dirty="0">
                <a:latin typeface="Arial" charset="0"/>
                <a:ea typeface="黑体" pitchFamily="49" charset="-122"/>
              </a:rPr>
              <a:t>给服务器添加信息（例如，注释）</a:t>
            </a:r>
          </a:p>
          <a:p>
            <a:pPr>
              <a:lnSpc>
                <a:spcPct val="140000"/>
              </a:lnSpc>
              <a:buClr>
                <a:schemeClr val="folHlink"/>
              </a:buClr>
              <a:buSzPct val="60000"/>
              <a:buFont typeface="Wingdings" pitchFamily="2" charset="2"/>
              <a:buNone/>
            </a:pPr>
            <a:r>
              <a:rPr lang="en-US" altLang="zh-CN" sz="1600" b="1" dirty="0">
                <a:latin typeface="Arial" charset="0"/>
                <a:ea typeface="黑体" pitchFamily="49" charset="-122"/>
              </a:rPr>
              <a:t>PUT        	         </a:t>
            </a:r>
            <a:r>
              <a:rPr lang="zh-CN" altLang="en-US" sz="1600" b="1" dirty="0">
                <a:latin typeface="Arial" charset="0"/>
                <a:ea typeface="黑体" pitchFamily="49" charset="-122"/>
              </a:rPr>
              <a:t>请求存储一个</a:t>
            </a:r>
            <a:r>
              <a:rPr lang="en-US" altLang="zh-CN" sz="1600" b="1" dirty="0">
                <a:latin typeface="Arial" charset="0"/>
                <a:ea typeface="黑体" pitchFamily="49" charset="-122"/>
              </a:rPr>
              <a:t>web</a:t>
            </a:r>
            <a:r>
              <a:rPr lang="zh-CN" altLang="en-US" sz="1600" b="1" dirty="0">
                <a:latin typeface="Arial" charset="0"/>
                <a:ea typeface="黑体" pitchFamily="49" charset="-122"/>
              </a:rPr>
              <a:t>页面</a:t>
            </a:r>
          </a:p>
          <a:p>
            <a:pPr>
              <a:lnSpc>
                <a:spcPct val="140000"/>
              </a:lnSpc>
              <a:buClr>
                <a:schemeClr val="folHlink"/>
              </a:buClr>
              <a:buSzPct val="60000"/>
              <a:buFont typeface="Wingdings" pitchFamily="2" charset="2"/>
              <a:buNone/>
            </a:pPr>
            <a:r>
              <a:rPr lang="en-US" altLang="zh-CN" sz="1600" b="1" dirty="0">
                <a:latin typeface="Arial" charset="0"/>
                <a:ea typeface="黑体" pitchFamily="49" charset="-122"/>
              </a:rPr>
              <a:t>DELETE  	         </a:t>
            </a:r>
            <a:r>
              <a:rPr lang="zh-CN" altLang="en-US" sz="1600" b="1" dirty="0">
                <a:latin typeface="Arial" charset="0"/>
                <a:ea typeface="黑体" pitchFamily="49" charset="-122"/>
              </a:rPr>
              <a:t>删除</a:t>
            </a:r>
            <a:r>
              <a:rPr lang="en-US" altLang="zh-CN" sz="1600" b="1" dirty="0">
                <a:latin typeface="Arial" charset="0"/>
                <a:ea typeface="黑体" pitchFamily="49" charset="-122"/>
              </a:rPr>
              <a:t>web</a:t>
            </a:r>
            <a:r>
              <a:rPr lang="zh-CN" altLang="en-US" sz="1600" b="1" dirty="0">
                <a:latin typeface="Arial" charset="0"/>
                <a:ea typeface="黑体" pitchFamily="49" charset="-122"/>
              </a:rPr>
              <a:t>页面</a:t>
            </a:r>
          </a:p>
          <a:p>
            <a:pPr>
              <a:lnSpc>
                <a:spcPct val="140000"/>
              </a:lnSpc>
              <a:buClr>
                <a:schemeClr val="folHlink"/>
              </a:buClr>
              <a:buSzPct val="60000"/>
              <a:buFont typeface="Wingdings" pitchFamily="2" charset="2"/>
              <a:buNone/>
            </a:pPr>
            <a:r>
              <a:rPr lang="en-US" altLang="zh-CN" sz="1600" b="1" dirty="0">
                <a:latin typeface="Arial" charset="0"/>
                <a:ea typeface="黑体" pitchFamily="49" charset="-122"/>
              </a:rPr>
              <a:t>TRACE            </a:t>
            </a:r>
            <a:r>
              <a:rPr lang="zh-CN" altLang="en-US" sz="1600" b="1" dirty="0">
                <a:latin typeface="Arial" charset="0"/>
                <a:ea typeface="黑体" pitchFamily="49" charset="-122"/>
              </a:rPr>
              <a:t>送回收到的请求</a:t>
            </a:r>
          </a:p>
        </p:txBody>
      </p:sp>
      <p:sp>
        <p:nvSpPr>
          <p:cNvPr id="7" name="TextBox 6"/>
          <p:cNvSpPr txBox="1"/>
          <p:nvPr/>
        </p:nvSpPr>
        <p:spPr>
          <a:xfrm>
            <a:off x="714348" y="5072074"/>
            <a:ext cx="1643074" cy="461665"/>
          </a:xfrm>
          <a:prstGeom prst="rect">
            <a:avLst/>
          </a:prstGeom>
          <a:noFill/>
        </p:spPr>
        <p:txBody>
          <a:bodyPr wrap="square" rtlCol="0">
            <a:spAutoFit/>
          </a:bodyPr>
          <a:lstStyle/>
          <a:p>
            <a:r>
              <a:rPr lang="zh-CN" altLang="en-US" dirty="0"/>
              <a:t>请求消息</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HTTP</a:t>
            </a:r>
            <a:r>
              <a:rPr lang="zh-CN" altLang="en-US" dirty="0"/>
              <a:t>连接</a:t>
            </a:r>
          </a:p>
        </p:txBody>
      </p:sp>
      <p:sp>
        <p:nvSpPr>
          <p:cNvPr id="3" name="内容占位符 2"/>
          <p:cNvSpPr>
            <a:spLocks noGrp="1"/>
          </p:cNvSpPr>
          <p:nvPr>
            <p:ph idx="1"/>
          </p:nvPr>
        </p:nvSpPr>
        <p:spPr>
          <a:xfrm>
            <a:off x="250292" y="1785583"/>
            <a:ext cx="8693683" cy="4114800"/>
          </a:xfrm>
        </p:spPr>
        <p:txBody>
          <a:bodyPr/>
          <a:lstStyle/>
          <a:p>
            <a:r>
              <a:rPr lang="en-US" altLang="zh-CN" sz="2800" b="1" dirty="0">
                <a:latin typeface="+mn-ea"/>
              </a:rPr>
              <a:t>HTTP</a:t>
            </a:r>
            <a:r>
              <a:rPr lang="zh-CN" altLang="en-US" sz="2800" b="1" dirty="0">
                <a:latin typeface="+mn-ea"/>
              </a:rPr>
              <a:t>协议采用</a:t>
            </a:r>
            <a:r>
              <a:rPr lang="en-US" altLang="zh-CN" sz="2800" b="1" dirty="0">
                <a:latin typeface="+mn-ea"/>
              </a:rPr>
              <a:t>80</a:t>
            </a:r>
            <a:r>
              <a:rPr lang="zh-CN" altLang="en-US" sz="2800" b="1" dirty="0">
                <a:latin typeface="+mn-ea"/>
              </a:rPr>
              <a:t>端口建立客户</a:t>
            </a:r>
            <a:r>
              <a:rPr lang="en-US" altLang="zh-CN" sz="2800" b="1" dirty="0">
                <a:latin typeface="+mn-ea"/>
              </a:rPr>
              <a:t>/</a:t>
            </a:r>
            <a:r>
              <a:rPr lang="zh-CN" altLang="en-US" sz="2800" b="1" dirty="0">
                <a:latin typeface="+mn-ea"/>
              </a:rPr>
              <a:t>服务器端的</a:t>
            </a:r>
            <a:r>
              <a:rPr lang="en-US" altLang="zh-CN" sz="2800" b="1" dirty="0">
                <a:latin typeface="+mn-ea"/>
              </a:rPr>
              <a:t>TCP</a:t>
            </a:r>
            <a:r>
              <a:rPr lang="zh-CN" altLang="en-US" sz="2800" b="1" dirty="0">
                <a:latin typeface="+mn-ea"/>
              </a:rPr>
              <a:t>连接。</a:t>
            </a:r>
            <a:endParaRPr lang="en-US" altLang="zh-CN" sz="2800" b="1" dirty="0">
              <a:latin typeface="+mn-ea"/>
            </a:endParaRPr>
          </a:p>
          <a:p>
            <a:r>
              <a:rPr lang="zh-CN" altLang="en-US" sz="2800" b="1" dirty="0">
                <a:latin typeface="+mn-ea"/>
              </a:rPr>
              <a:t>在</a:t>
            </a:r>
            <a:r>
              <a:rPr lang="en-US" altLang="zh-CN" sz="2800" b="1" dirty="0">
                <a:latin typeface="+mn-ea"/>
              </a:rPr>
              <a:t>HTTP 1.0</a:t>
            </a:r>
            <a:r>
              <a:rPr lang="zh-CN" altLang="en-US" sz="2800" b="1" dirty="0">
                <a:latin typeface="+mn-ea"/>
              </a:rPr>
              <a:t>中，连接建立后只发送一个请求</a:t>
            </a:r>
            <a:r>
              <a:rPr lang="en-US" altLang="zh-CN" sz="2800" b="1" dirty="0">
                <a:latin typeface="+mn-ea"/>
              </a:rPr>
              <a:t>-</a:t>
            </a:r>
            <a:r>
              <a:rPr lang="zh-CN" altLang="en-US" sz="2800" b="1" dirty="0">
                <a:latin typeface="+mn-ea"/>
              </a:rPr>
              <a:t>响应后，连接就释放。</a:t>
            </a:r>
            <a:endParaRPr lang="en-US" altLang="zh-CN" sz="2800" b="1" dirty="0">
              <a:latin typeface="+mn-ea"/>
            </a:endParaRPr>
          </a:p>
          <a:p>
            <a:r>
              <a:rPr lang="en-US" altLang="zh-CN" sz="2800" b="1" dirty="0">
                <a:latin typeface="+mn-ea"/>
              </a:rPr>
              <a:t>HTTP 1.1</a:t>
            </a:r>
            <a:r>
              <a:rPr lang="zh-CN" altLang="en-US" sz="2800" b="1" dirty="0">
                <a:latin typeface="+mn-ea"/>
              </a:rPr>
              <a:t>支持</a:t>
            </a:r>
            <a:r>
              <a:rPr lang="zh-CN" altLang="en-US" sz="2800" b="1" dirty="0">
                <a:solidFill>
                  <a:srgbClr val="FF0000"/>
                </a:solidFill>
                <a:latin typeface="+mn-ea"/>
              </a:rPr>
              <a:t>持续连接</a:t>
            </a:r>
            <a:r>
              <a:rPr lang="zh-CN" altLang="en-US" sz="2800" b="1" dirty="0">
                <a:latin typeface="+mn-ea"/>
              </a:rPr>
              <a:t>（也叫连接重用），连接建立后，在其上发送多个请求</a:t>
            </a:r>
            <a:r>
              <a:rPr lang="en-US" altLang="zh-CN" sz="2800" b="1" dirty="0">
                <a:latin typeface="+mn-ea"/>
              </a:rPr>
              <a:t>-</a:t>
            </a:r>
            <a:r>
              <a:rPr lang="zh-CN" altLang="en-US" sz="2800" b="1" dirty="0">
                <a:latin typeface="+mn-ea"/>
              </a:rPr>
              <a:t>响应。降低连接开销。</a:t>
            </a:r>
            <a:endParaRPr lang="en-US" altLang="zh-CN" sz="2800" dirty="0">
              <a:latin typeface="+mn-ea"/>
            </a:endParaRPr>
          </a:p>
          <a:p>
            <a:r>
              <a:rPr lang="en-US" altLang="zh-CN" sz="2800" b="1" dirty="0">
                <a:latin typeface="+mn-ea"/>
              </a:rPr>
              <a:t>HTTP/2,</a:t>
            </a:r>
            <a:r>
              <a:rPr lang="zh-CN" altLang="en-US" sz="2800" b="1" dirty="0">
                <a:latin typeface="+mn-ea"/>
              </a:rPr>
              <a:t>支持多路复用、头部压缩、服务器推送等</a:t>
            </a:r>
            <a:endParaRPr lang="en-US" altLang="zh-CN" sz="2800" b="1" dirty="0">
              <a:latin typeface="+mn-ea"/>
            </a:endParaRPr>
          </a:p>
        </p:txBody>
      </p:sp>
      <p:sp>
        <p:nvSpPr>
          <p:cNvPr id="4" name="灯片编号占位符 3"/>
          <p:cNvSpPr>
            <a:spLocks noGrp="1"/>
          </p:cNvSpPr>
          <p:nvPr>
            <p:ph type="sldNum" sz="quarter" idx="12"/>
          </p:nvPr>
        </p:nvSpPr>
        <p:spPr/>
        <p:txBody>
          <a:bodyPr/>
          <a:lstStyle/>
          <a:p>
            <a:pPr>
              <a:defRPr/>
            </a:pPr>
            <a:fld id="{C7BB7BB3-FE8B-4503-A8FD-0371EDC5D4C6}" type="slidenum">
              <a:rPr lang="en-US" altLang="zh-CN" smtClean="0"/>
              <a:pPr>
                <a:defRPr/>
              </a:pPr>
              <a:t>62</a:t>
            </a:fld>
            <a:endParaRPr lang="en-US" altLang="zh-CN" dirty="0"/>
          </a:p>
        </p:txBody>
      </p:sp>
      <p:pic>
        <p:nvPicPr>
          <p:cNvPr id="5" name="图片 4"/>
          <p:cNvPicPr>
            <a:picLocks noChangeAspect="1"/>
          </p:cNvPicPr>
          <p:nvPr/>
        </p:nvPicPr>
        <p:blipFill>
          <a:blip r:embed="rId2"/>
          <a:stretch>
            <a:fillRect/>
          </a:stretch>
        </p:blipFill>
        <p:spPr>
          <a:xfrm>
            <a:off x="539552" y="5437423"/>
            <a:ext cx="6743700" cy="7239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Web</a:t>
            </a:r>
            <a:r>
              <a:rPr lang="zh-CN" altLang="en-US" dirty="0"/>
              <a:t>文档的种类</a:t>
            </a:r>
          </a:p>
        </p:txBody>
      </p:sp>
      <p:sp>
        <p:nvSpPr>
          <p:cNvPr id="3" name="内容占位符 2"/>
          <p:cNvSpPr>
            <a:spLocks noGrp="1"/>
          </p:cNvSpPr>
          <p:nvPr>
            <p:ph idx="1"/>
          </p:nvPr>
        </p:nvSpPr>
        <p:spPr>
          <a:xfrm>
            <a:off x="571472" y="1785926"/>
            <a:ext cx="8240740" cy="4697435"/>
          </a:xfrm>
        </p:spPr>
        <p:txBody>
          <a:bodyPr/>
          <a:lstStyle/>
          <a:p>
            <a:r>
              <a:rPr lang="zh-CN" altLang="en-US" sz="2800" b="1" dirty="0"/>
              <a:t>静态文档</a:t>
            </a:r>
            <a:endParaRPr lang="en-US" altLang="zh-CN" sz="2800" b="1" dirty="0"/>
          </a:p>
          <a:p>
            <a:pPr lvl="1"/>
            <a:r>
              <a:rPr lang="zh-CN" altLang="en-US" sz="2400" dirty="0"/>
              <a:t>固定内容的文档，存储在服务器中，通常用</a:t>
            </a:r>
            <a:r>
              <a:rPr lang="en-US" altLang="zh-CN" sz="2400" dirty="0"/>
              <a:t>HTML</a:t>
            </a:r>
            <a:r>
              <a:rPr lang="zh-CN" altLang="en-US" sz="2400" dirty="0"/>
              <a:t>语言描述。</a:t>
            </a:r>
            <a:endParaRPr lang="en-US" altLang="zh-CN" sz="2400" dirty="0"/>
          </a:p>
          <a:p>
            <a:r>
              <a:rPr lang="zh-CN" altLang="en-US" sz="2800" b="1" dirty="0"/>
              <a:t>动态文档</a:t>
            </a:r>
            <a:endParaRPr lang="en-US" altLang="zh-CN" sz="2800" b="1" dirty="0"/>
          </a:p>
          <a:p>
            <a:pPr lvl="1"/>
            <a:r>
              <a:rPr lang="zh-CN" altLang="en-US" sz="2400" dirty="0"/>
              <a:t>浏览器请求时才由服务器创建，当请求到达时，服务器运行创建动态文档的应用程序或脚本，返回该程序的输出。常用超文本预处理器</a:t>
            </a:r>
            <a:r>
              <a:rPr lang="en-US" altLang="zh-CN" sz="2400" dirty="0"/>
              <a:t>PHP</a:t>
            </a:r>
            <a:r>
              <a:rPr lang="zh-CN" altLang="en-US" sz="2400" dirty="0"/>
              <a:t>，</a:t>
            </a:r>
            <a:r>
              <a:rPr lang="en-US" altLang="zh-CN" sz="2400" dirty="0"/>
              <a:t>JSP</a:t>
            </a:r>
            <a:r>
              <a:rPr lang="zh-CN" altLang="en-US" sz="2400" dirty="0"/>
              <a:t>（</a:t>
            </a:r>
            <a:r>
              <a:rPr lang="en-US" altLang="zh-CN" sz="2400" dirty="0"/>
              <a:t>Java Server Pages</a:t>
            </a:r>
            <a:r>
              <a:rPr lang="zh-CN" altLang="en-US" sz="2400" dirty="0"/>
              <a:t>）等。</a:t>
            </a:r>
            <a:endParaRPr lang="en-US" altLang="zh-CN" sz="2400" dirty="0"/>
          </a:p>
          <a:p>
            <a:r>
              <a:rPr lang="zh-CN" altLang="en-US" sz="2800" b="1" dirty="0"/>
              <a:t>活动文档</a:t>
            </a:r>
            <a:endParaRPr lang="en-US" altLang="zh-CN" sz="2800" b="1" dirty="0"/>
          </a:p>
          <a:p>
            <a:pPr lvl="1"/>
            <a:r>
              <a:rPr lang="zh-CN" altLang="en-US" sz="2400" dirty="0"/>
              <a:t>在客户端活动的程序，如运行在屏幕上的动画图形或与用户交互的程序。如</a:t>
            </a:r>
            <a:r>
              <a:rPr lang="en-US" altLang="zh-CN" sz="2400" dirty="0"/>
              <a:t>Java</a:t>
            </a:r>
            <a:r>
              <a:rPr lang="zh-CN" altLang="en-US" sz="2400" dirty="0"/>
              <a:t>小应用程序。</a:t>
            </a:r>
          </a:p>
        </p:txBody>
      </p:sp>
      <p:sp>
        <p:nvSpPr>
          <p:cNvPr id="4" name="灯片编号占位符 3"/>
          <p:cNvSpPr>
            <a:spLocks noGrp="1"/>
          </p:cNvSpPr>
          <p:nvPr>
            <p:ph type="sldNum" sz="quarter" idx="12"/>
          </p:nvPr>
        </p:nvSpPr>
        <p:spPr/>
        <p:txBody>
          <a:bodyPr/>
          <a:lstStyle/>
          <a:p>
            <a:pPr>
              <a:defRPr/>
            </a:pPr>
            <a:fld id="{C7BB7BB3-FE8B-4503-A8FD-0371EDC5D4C6}" type="slidenum">
              <a:rPr lang="en-US" altLang="zh-CN" smtClean="0"/>
              <a:pPr>
                <a:defRPr/>
              </a:pPr>
              <a:t>63</a:t>
            </a:fld>
            <a:endParaRPr lang="en-US" altLang="zh-C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zh-CN" altLang="en-US" b="1"/>
              <a:t>超文本标记语言</a:t>
            </a:r>
            <a:r>
              <a:rPr lang="en-US" altLang="zh-CN" b="1"/>
              <a:t>HTML</a:t>
            </a:r>
          </a:p>
        </p:txBody>
      </p:sp>
      <p:sp>
        <p:nvSpPr>
          <p:cNvPr id="65539" name="Rectangle 3"/>
          <p:cNvSpPr>
            <a:spLocks noGrp="1" noChangeArrowheads="1"/>
          </p:cNvSpPr>
          <p:nvPr>
            <p:ph type="body" idx="1"/>
          </p:nvPr>
        </p:nvSpPr>
        <p:spPr/>
        <p:txBody>
          <a:bodyPr/>
          <a:lstStyle/>
          <a:p>
            <a:pPr eaLnBrk="1" hangingPunct="1">
              <a:lnSpc>
                <a:spcPct val="90000"/>
              </a:lnSpc>
            </a:pPr>
            <a:r>
              <a:rPr lang="en-US" altLang="zh-CN" b="1"/>
              <a:t>HTML</a:t>
            </a:r>
            <a:r>
              <a:rPr lang="zh-CN" altLang="en-US" b="1"/>
              <a:t>允许在页面中包含文本、图像和指向其它</a:t>
            </a:r>
            <a:r>
              <a:rPr lang="en-US" altLang="zh-CN" b="1"/>
              <a:t>web</a:t>
            </a:r>
            <a:r>
              <a:rPr lang="zh-CN" altLang="en-US" b="1"/>
              <a:t>页面的超链接等</a:t>
            </a:r>
          </a:p>
          <a:p>
            <a:pPr eaLnBrk="1" hangingPunct="1">
              <a:lnSpc>
                <a:spcPct val="90000"/>
              </a:lnSpc>
            </a:pPr>
            <a:r>
              <a:rPr lang="en-US" altLang="zh-CN" b="1"/>
              <a:t>HTML </a:t>
            </a:r>
            <a:r>
              <a:rPr lang="zh-CN" altLang="en-US" b="1"/>
              <a:t>中的 </a:t>
            </a:r>
            <a:r>
              <a:rPr lang="en-US" altLang="zh-CN" b="1"/>
              <a:t>Markup </a:t>
            </a:r>
            <a:r>
              <a:rPr lang="zh-CN" altLang="en-US" b="1"/>
              <a:t>的意思就是</a:t>
            </a:r>
            <a:r>
              <a:rPr lang="zh-CN" altLang="en-US" b="1">
                <a:latin typeface="Arial" charset="0"/>
              </a:rPr>
              <a:t>“</a:t>
            </a:r>
            <a:r>
              <a:rPr lang="zh-CN" altLang="en-US" b="1"/>
              <a:t>设置标记</a:t>
            </a:r>
            <a:r>
              <a:rPr lang="zh-CN" altLang="en-US" b="1">
                <a:latin typeface="Arial" charset="0"/>
              </a:rPr>
              <a:t>”</a:t>
            </a:r>
            <a:r>
              <a:rPr lang="zh-CN" altLang="en-US" b="1"/>
              <a:t>，定义了许多用于格式化的显示命令（标记或者标签）</a:t>
            </a:r>
          </a:p>
          <a:p>
            <a:pPr eaLnBrk="1" hangingPunct="1">
              <a:lnSpc>
                <a:spcPct val="90000"/>
              </a:lnSpc>
            </a:pPr>
            <a:r>
              <a:rPr lang="zh-CN" altLang="en-US" b="1"/>
              <a:t>浏览器按照</a:t>
            </a:r>
            <a:r>
              <a:rPr lang="en-US" altLang="zh-CN" b="1"/>
              <a:t>HTML</a:t>
            </a:r>
            <a:r>
              <a:rPr lang="zh-CN" altLang="en-US" b="1"/>
              <a:t>页面中的各种标签，以及浏览器所使用的显示器的尺寸和分辨率，对页面重新格式化显示出来</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64</a:t>
            </a:fld>
            <a:endParaRPr lang="en-US" altLang="zh-CN"/>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zh-CN" altLang="en-US"/>
              <a:t>小结</a:t>
            </a:r>
          </a:p>
        </p:txBody>
      </p:sp>
      <p:sp>
        <p:nvSpPr>
          <p:cNvPr id="66563" name="Rectangle 3"/>
          <p:cNvSpPr>
            <a:spLocks noGrp="1" noChangeArrowheads="1"/>
          </p:cNvSpPr>
          <p:nvPr>
            <p:ph type="body" idx="1"/>
          </p:nvPr>
        </p:nvSpPr>
        <p:spPr/>
        <p:txBody>
          <a:bodyPr/>
          <a:lstStyle/>
          <a:p>
            <a:pPr eaLnBrk="1" hangingPunct="1"/>
            <a:r>
              <a:rPr lang="zh-CN" altLang="en-US" b="1" dirty="0"/>
              <a:t>客户</a:t>
            </a:r>
            <a:r>
              <a:rPr lang="en-US" altLang="zh-CN" b="1" dirty="0"/>
              <a:t>/</a:t>
            </a:r>
            <a:r>
              <a:rPr lang="zh-CN" altLang="en-US" b="1" dirty="0"/>
              <a:t>服务器模式与</a:t>
            </a:r>
            <a:r>
              <a:rPr lang="en-US" altLang="zh-CN" b="1" dirty="0"/>
              <a:t>P2P</a:t>
            </a:r>
            <a:r>
              <a:rPr lang="zh-CN" altLang="en-US" b="1" dirty="0"/>
              <a:t>模式</a:t>
            </a:r>
          </a:p>
          <a:p>
            <a:pPr eaLnBrk="1" hangingPunct="1"/>
            <a:r>
              <a:rPr lang="en-US" altLang="zh-CN" b="1" dirty="0"/>
              <a:t>DNS</a:t>
            </a:r>
            <a:r>
              <a:rPr lang="zh-CN" altLang="en-US" b="1" dirty="0"/>
              <a:t>系统中域名、域、区域及资源记录的概念，</a:t>
            </a:r>
            <a:r>
              <a:rPr lang="zh-CN" altLang="en-US" b="1" dirty="0">
                <a:solidFill>
                  <a:srgbClr val="FF0000"/>
                </a:solidFill>
              </a:rPr>
              <a:t>迭代</a:t>
            </a:r>
            <a:r>
              <a:rPr lang="zh-CN" altLang="en-US" b="1" dirty="0"/>
              <a:t>查询和</a:t>
            </a:r>
            <a:r>
              <a:rPr lang="zh-CN" altLang="en-US" b="1" dirty="0">
                <a:solidFill>
                  <a:srgbClr val="FF0000"/>
                </a:solidFill>
              </a:rPr>
              <a:t>递归</a:t>
            </a:r>
            <a:r>
              <a:rPr lang="zh-CN" altLang="en-US" b="1" dirty="0"/>
              <a:t>查询</a:t>
            </a:r>
          </a:p>
          <a:p>
            <a:pPr eaLnBrk="1" hangingPunct="1"/>
            <a:r>
              <a:rPr lang="en-US" altLang="zh-CN" b="1" dirty="0"/>
              <a:t>FTP</a:t>
            </a:r>
            <a:r>
              <a:rPr lang="zh-CN" altLang="en-US" b="1" dirty="0"/>
              <a:t>的</a:t>
            </a:r>
            <a:r>
              <a:rPr lang="zh-CN" altLang="en-US" b="1" dirty="0">
                <a:solidFill>
                  <a:srgbClr val="FF0000"/>
                </a:solidFill>
              </a:rPr>
              <a:t>主动</a:t>
            </a:r>
            <a:r>
              <a:rPr lang="zh-CN" altLang="en-US" b="1" dirty="0"/>
              <a:t>模式和</a:t>
            </a:r>
            <a:r>
              <a:rPr lang="zh-CN" altLang="en-US" b="1" dirty="0">
                <a:solidFill>
                  <a:srgbClr val="FF0000"/>
                </a:solidFill>
              </a:rPr>
              <a:t>被动</a:t>
            </a:r>
            <a:r>
              <a:rPr lang="zh-CN" altLang="en-US" b="1" dirty="0"/>
              <a:t>模式</a:t>
            </a:r>
            <a:endParaRPr lang="en-US" altLang="zh-CN" b="1" dirty="0"/>
          </a:p>
          <a:p>
            <a:pPr eaLnBrk="1" hangingPunct="1"/>
            <a:r>
              <a:rPr lang="zh-CN" altLang="en-US" b="1" dirty="0"/>
              <a:t>电子邮件应用中</a:t>
            </a:r>
            <a:r>
              <a:rPr lang="zh-CN" altLang="en-US" b="1" dirty="0">
                <a:solidFill>
                  <a:srgbClr val="FF0000"/>
                </a:solidFill>
              </a:rPr>
              <a:t>发送</a:t>
            </a:r>
            <a:r>
              <a:rPr lang="zh-CN" altLang="en-US" b="1" dirty="0"/>
              <a:t>和</a:t>
            </a:r>
            <a:r>
              <a:rPr lang="zh-CN" altLang="en-US" b="1" dirty="0">
                <a:solidFill>
                  <a:srgbClr val="FF0000"/>
                </a:solidFill>
              </a:rPr>
              <a:t>接收</a:t>
            </a:r>
            <a:r>
              <a:rPr lang="zh-CN" altLang="en-US" b="1" dirty="0"/>
              <a:t>邮件方式</a:t>
            </a:r>
          </a:p>
          <a:p>
            <a:pPr eaLnBrk="1" hangingPunct="1"/>
            <a:r>
              <a:rPr lang="en-US" altLang="zh-CN" b="1" dirty="0">
                <a:solidFill>
                  <a:srgbClr val="FF0000"/>
                </a:solidFill>
              </a:rPr>
              <a:t>URL</a:t>
            </a:r>
            <a:r>
              <a:rPr lang="zh-CN" altLang="en-US" b="1" dirty="0"/>
              <a:t>的概念</a:t>
            </a:r>
          </a:p>
          <a:p>
            <a:pPr eaLnBrk="1" hangingPunct="1"/>
            <a:endParaRPr lang="en-US" altLang="zh-CN" dirty="0"/>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65</a:t>
            </a:fld>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CN" b="1"/>
              <a:t>P2P</a:t>
            </a:r>
            <a:r>
              <a:rPr lang="zh-CN" altLang="en-US" b="1"/>
              <a:t>的定义</a:t>
            </a:r>
          </a:p>
        </p:txBody>
      </p:sp>
      <p:sp>
        <p:nvSpPr>
          <p:cNvPr id="21507" name="Rectangle 3"/>
          <p:cNvSpPr>
            <a:spLocks noGrp="1" noChangeArrowheads="1"/>
          </p:cNvSpPr>
          <p:nvPr>
            <p:ph type="body" idx="1"/>
          </p:nvPr>
        </p:nvSpPr>
        <p:spPr/>
        <p:txBody>
          <a:bodyPr/>
          <a:lstStyle/>
          <a:p>
            <a:pPr eaLnBrk="1" hangingPunct="1"/>
            <a:r>
              <a:rPr lang="en-US" altLang="zh-CN" b="1" dirty="0"/>
              <a:t>P2P</a:t>
            </a:r>
            <a:r>
              <a:rPr lang="zh-CN" altLang="en-US" b="1" dirty="0"/>
              <a:t>通信模式中各方都具有相同的能力，其中任何一方都可以发起一个通信会话。在</a:t>
            </a:r>
            <a:r>
              <a:rPr lang="en-US" altLang="zh-CN" b="1" dirty="0"/>
              <a:t>P2P</a:t>
            </a:r>
            <a:r>
              <a:rPr lang="zh-CN" altLang="en-US" b="1" dirty="0"/>
              <a:t>通信过程中，每个通信节点</a:t>
            </a:r>
            <a:r>
              <a:rPr lang="zh-CN" altLang="en-US" b="1" dirty="0">
                <a:solidFill>
                  <a:srgbClr val="FF0000"/>
                </a:solidFill>
              </a:rPr>
              <a:t>同时</a:t>
            </a:r>
            <a:r>
              <a:rPr lang="zh-CN" altLang="en-US" b="1" dirty="0"/>
              <a:t>具有</a:t>
            </a:r>
            <a:r>
              <a:rPr lang="zh-CN" altLang="en-US" b="1" dirty="0">
                <a:solidFill>
                  <a:srgbClr val="FF0000"/>
                </a:solidFill>
              </a:rPr>
              <a:t>服务器和客户端</a:t>
            </a:r>
            <a:r>
              <a:rPr lang="zh-CN" altLang="en-US" b="1" dirty="0"/>
              <a:t>的功能。</a:t>
            </a:r>
          </a:p>
          <a:p>
            <a:pPr eaLnBrk="1" hangingPunct="1"/>
            <a:r>
              <a:rPr lang="en-US" altLang="zh-CN" b="1" dirty="0"/>
              <a:t>P2P</a:t>
            </a:r>
            <a:r>
              <a:rPr lang="zh-CN" altLang="en-US" b="1" dirty="0"/>
              <a:t>网络中的节点间采用</a:t>
            </a:r>
            <a:r>
              <a:rPr lang="en-US" altLang="zh-CN" b="1" dirty="0"/>
              <a:t>P2P</a:t>
            </a:r>
            <a:r>
              <a:rPr lang="zh-CN" altLang="en-US" b="1" dirty="0"/>
              <a:t>通信模式，它是构筑在现有网络基础设施上的一个</a:t>
            </a:r>
            <a:r>
              <a:rPr lang="zh-CN" altLang="en-US" b="1" dirty="0">
                <a:solidFill>
                  <a:srgbClr val="FF0000"/>
                </a:solidFill>
              </a:rPr>
              <a:t>重叠网络（</a:t>
            </a:r>
            <a:r>
              <a:rPr lang="en-US" altLang="zh-CN" b="1" dirty="0">
                <a:solidFill>
                  <a:srgbClr val="FF0000"/>
                </a:solidFill>
              </a:rPr>
              <a:t>Overlay Network</a:t>
            </a:r>
            <a:r>
              <a:rPr lang="zh-CN" altLang="en-US" b="1" dirty="0"/>
              <a:t>）</a:t>
            </a:r>
          </a:p>
        </p:txBody>
      </p:sp>
      <p:sp>
        <p:nvSpPr>
          <p:cNvPr id="5" name="灯片编号占位符 4"/>
          <p:cNvSpPr>
            <a:spLocks noGrp="1"/>
          </p:cNvSpPr>
          <p:nvPr>
            <p:ph type="sldNum" sz="quarter" idx="12"/>
          </p:nvPr>
        </p:nvSpPr>
        <p:spPr/>
        <p:txBody>
          <a:bodyPr/>
          <a:lstStyle/>
          <a:p>
            <a:pPr>
              <a:defRPr/>
            </a:pPr>
            <a:fld id="{C7BB7BB3-FE8B-4503-A8FD-0371EDC5D4C6}" type="slidenum">
              <a:rPr lang="en-US" altLang="zh-CN" smtClean="0"/>
              <a:pPr>
                <a:defRPr/>
              </a:pPr>
              <a:t>7</a:t>
            </a:fld>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Line 484"/>
          <p:cNvSpPr>
            <a:spLocks noChangeShapeType="1"/>
          </p:cNvSpPr>
          <p:nvPr/>
        </p:nvSpPr>
        <p:spPr bwMode="auto">
          <a:xfrm flipH="1" flipV="1">
            <a:off x="7378700" y="1989138"/>
            <a:ext cx="73025" cy="2376487"/>
          </a:xfrm>
          <a:prstGeom prst="line">
            <a:avLst/>
          </a:prstGeom>
          <a:noFill/>
          <a:ln w="9525">
            <a:solidFill>
              <a:schemeClr val="tx1"/>
            </a:solidFill>
            <a:prstDash val="dash"/>
            <a:round/>
            <a:headEnd/>
            <a:tailEnd/>
          </a:ln>
        </p:spPr>
        <p:txBody>
          <a:bodyPr/>
          <a:lstStyle/>
          <a:p>
            <a:endParaRPr lang="zh-CN" altLang="en-US"/>
          </a:p>
        </p:txBody>
      </p:sp>
      <p:sp>
        <p:nvSpPr>
          <p:cNvPr id="2077" name="Oval 491"/>
          <p:cNvSpPr>
            <a:spLocks noChangeArrowheads="1"/>
          </p:cNvSpPr>
          <p:nvPr/>
        </p:nvSpPr>
        <p:spPr bwMode="auto">
          <a:xfrm>
            <a:off x="1692275" y="1628775"/>
            <a:ext cx="6121400" cy="1728788"/>
          </a:xfrm>
          <a:prstGeom prst="ellipse">
            <a:avLst/>
          </a:prstGeom>
          <a:solidFill>
            <a:schemeClr val="accent2"/>
          </a:solidFill>
          <a:ln w="9525">
            <a:solidFill>
              <a:schemeClr val="accent2"/>
            </a:solidFill>
            <a:round/>
            <a:headEnd/>
            <a:tailEnd/>
          </a:ln>
        </p:spPr>
        <p:txBody>
          <a:bodyPr wrap="none" anchor="ctr"/>
          <a:lstStyle/>
          <a:p>
            <a:endParaRPr lang="zh-CN" altLang="en-US"/>
          </a:p>
        </p:txBody>
      </p:sp>
      <p:sp>
        <p:nvSpPr>
          <p:cNvPr id="2078" name="Rectangle 2"/>
          <p:cNvSpPr>
            <a:spLocks noGrp="1" noChangeArrowheads="1"/>
          </p:cNvSpPr>
          <p:nvPr>
            <p:ph type="title"/>
          </p:nvPr>
        </p:nvSpPr>
        <p:spPr/>
        <p:txBody>
          <a:bodyPr/>
          <a:lstStyle/>
          <a:p>
            <a:pPr eaLnBrk="1" hangingPunct="1"/>
            <a:r>
              <a:rPr lang="en-US" altLang="zh-CN" dirty="0"/>
              <a:t>P2P</a:t>
            </a:r>
            <a:r>
              <a:rPr lang="zh-CN" altLang="en-US" dirty="0"/>
              <a:t>重叠网与物理网</a:t>
            </a:r>
            <a:endParaRPr lang="zh-CN" altLang="zh-CN" dirty="0"/>
          </a:p>
        </p:txBody>
      </p:sp>
      <p:grpSp>
        <p:nvGrpSpPr>
          <p:cNvPr id="2079" name="Group 258"/>
          <p:cNvGrpSpPr>
            <a:grpSpLocks/>
          </p:cNvGrpSpPr>
          <p:nvPr/>
        </p:nvGrpSpPr>
        <p:grpSpPr bwMode="auto">
          <a:xfrm>
            <a:off x="1331913" y="4076700"/>
            <a:ext cx="7240587" cy="2447925"/>
            <a:chOff x="889" y="2568"/>
            <a:chExt cx="4561" cy="1542"/>
          </a:xfrm>
        </p:grpSpPr>
        <p:sp>
          <p:nvSpPr>
            <p:cNvPr id="2137" name="Freeform 5"/>
            <p:cNvSpPr>
              <a:spLocks/>
            </p:cNvSpPr>
            <p:nvPr/>
          </p:nvSpPr>
          <p:spPr bwMode="auto">
            <a:xfrm>
              <a:off x="3808" y="2750"/>
              <a:ext cx="1133" cy="1055"/>
            </a:xfrm>
            <a:custGeom>
              <a:avLst/>
              <a:gdLst>
                <a:gd name="T0" fmla="*/ 141 w 1292"/>
                <a:gd name="T1" fmla="*/ 3 h 1255"/>
                <a:gd name="T2" fmla="*/ 21 w 1292"/>
                <a:gd name="T3" fmla="*/ 78 h 1255"/>
                <a:gd name="T4" fmla="*/ 17 w 1292"/>
                <a:gd name="T5" fmla="*/ 261 h 1255"/>
                <a:gd name="T6" fmla="*/ 31 w 1292"/>
                <a:gd name="T7" fmla="*/ 414 h 1255"/>
                <a:gd name="T8" fmla="*/ 146 w 1292"/>
                <a:gd name="T9" fmla="*/ 435 h 1255"/>
                <a:gd name="T10" fmla="*/ 382 w 1292"/>
                <a:gd name="T11" fmla="*/ 564 h 1255"/>
                <a:gd name="T12" fmla="*/ 589 w 1292"/>
                <a:gd name="T13" fmla="*/ 618 h 1255"/>
                <a:gd name="T14" fmla="*/ 709 w 1292"/>
                <a:gd name="T15" fmla="*/ 509 h 1255"/>
                <a:gd name="T16" fmla="*/ 752 w 1292"/>
                <a:gd name="T17" fmla="*/ 222 h 1255"/>
                <a:gd name="T18" fmla="*/ 713 w 1292"/>
                <a:gd name="T19" fmla="*/ 105 h 1255"/>
                <a:gd name="T20" fmla="*/ 443 w 1292"/>
                <a:gd name="T21" fmla="*/ 58 h 1255"/>
                <a:gd name="T22" fmla="*/ 141 w 1292"/>
                <a:gd name="T23" fmla="*/ 3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CCFFFF"/>
            </a:solidFill>
            <a:ln w="9525">
              <a:noFill/>
              <a:round/>
              <a:headEnd/>
              <a:tailEnd/>
            </a:ln>
          </p:spPr>
          <p:txBody>
            <a:bodyPr wrap="none" anchor="ctr"/>
            <a:lstStyle/>
            <a:p>
              <a:endParaRPr lang="zh-CN" altLang="en-US"/>
            </a:p>
          </p:txBody>
        </p:sp>
        <p:sp>
          <p:nvSpPr>
            <p:cNvPr id="2138" name="Freeform 7"/>
            <p:cNvSpPr>
              <a:spLocks/>
            </p:cNvSpPr>
            <p:nvPr/>
          </p:nvSpPr>
          <p:spPr bwMode="auto">
            <a:xfrm>
              <a:off x="889" y="2712"/>
              <a:ext cx="1874" cy="1398"/>
            </a:xfrm>
            <a:custGeom>
              <a:avLst/>
              <a:gdLst>
                <a:gd name="T0" fmla="*/ 16 w 2135"/>
                <a:gd name="T1" fmla="*/ 326 h 1662"/>
                <a:gd name="T2" fmla="*/ 62 w 2135"/>
                <a:gd name="T3" fmla="*/ 38 h 1662"/>
                <a:gd name="T4" fmla="*/ 390 w 2135"/>
                <a:gd name="T5" fmla="*/ 98 h 1662"/>
                <a:gd name="T6" fmla="*/ 717 w 2135"/>
                <a:gd name="T7" fmla="*/ 50 h 1662"/>
                <a:gd name="T8" fmla="*/ 1188 w 2135"/>
                <a:gd name="T9" fmla="*/ 204 h 1662"/>
                <a:gd name="T10" fmla="*/ 1195 w 2135"/>
                <a:gd name="T11" fmla="*/ 572 h 1662"/>
                <a:gd name="T12" fmla="*/ 938 w 2135"/>
                <a:gd name="T13" fmla="*/ 801 h 1662"/>
                <a:gd name="T14" fmla="*/ 483 w 2135"/>
                <a:gd name="T15" fmla="*/ 759 h 1662"/>
                <a:gd name="T16" fmla="*/ 298 w 2135"/>
                <a:gd name="T17" fmla="*/ 635 h 1662"/>
                <a:gd name="T18" fmla="*/ 109 w 2135"/>
                <a:gd name="T19" fmla="*/ 534 h 1662"/>
                <a:gd name="T20" fmla="*/ 16 w 2135"/>
                <a:gd name="T21" fmla="*/ 32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CCFFFF"/>
            </a:solidFill>
            <a:ln w="9525">
              <a:noFill/>
              <a:round/>
              <a:headEnd/>
              <a:tailEnd/>
            </a:ln>
          </p:spPr>
          <p:txBody>
            <a:bodyPr wrap="none" anchor="ctr"/>
            <a:lstStyle/>
            <a:p>
              <a:endParaRPr lang="zh-CN" altLang="en-US"/>
            </a:p>
          </p:txBody>
        </p:sp>
        <p:grpSp>
          <p:nvGrpSpPr>
            <p:cNvPr id="2139" name="Group 8"/>
            <p:cNvGrpSpPr>
              <a:grpSpLocks/>
            </p:cNvGrpSpPr>
            <p:nvPr/>
          </p:nvGrpSpPr>
          <p:grpSpPr bwMode="auto">
            <a:xfrm>
              <a:off x="4988" y="2931"/>
              <a:ext cx="462" cy="201"/>
              <a:chOff x="3552" y="246"/>
              <a:chExt cx="527" cy="248"/>
            </a:xfrm>
          </p:grpSpPr>
          <p:graphicFrame>
            <p:nvGraphicFramePr>
              <p:cNvPr id="2074" name="Object 9"/>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2284" name="Clip" r:id="rId4" imgW="1305000" imgH="1085760" progId="">
                      <p:embed/>
                    </p:oleObj>
                  </mc:Choice>
                  <mc:Fallback>
                    <p:oleObj name="Clip" r:id="rId4" imgW="1305000" imgH="1085760" progId="">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5" name="Object 10"/>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2285" name="Clip" r:id="rId6" imgW="676440" imgH="485640" progId="">
                      <p:embed/>
                    </p:oleObj>
                  </mc:Choice>
                  <mc:Fallback>
                    <p:oleObj name="Clip" r:id="rId6" imgW="676440" imgH="485640"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43" name="Line 11"/>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zh-CN" altLang="en-US"/>
              </a:p>
            </p:txBody>
          </p:sp>
        </p:grpSp>
        <p:grpSp>
          <p:nvGrpSpPr>
            <p:cNvPr id="2140" name="Group 12"/>
            <p:cNvGrpSpPr>
              <a:grpSpLocks/>
            </p:cNvGrpSpPr>
            <p:nvPr/>
          </p:nvGrpSpPr>
          <p:grpSpPr bwMode="auto">
            <a:xfrm>
              <a:off x="4761" y="3566"/>
              <a:ext cx="462" cy="201"/>
              <a:chOff x="3552" y="246"/>
              <a:chExt cx="527" cy="248"/>
            </a:xfrm>
          </p:grpSpPr>
          <p:graphicFrame>
            <p:nvGraphicFramePr>
              <p:cNvPr id="2072" name="Object 13"/>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2286" name="Clip" r:id="rId8" imgW="1305000" imgH="1085760" progId="">
                      <p:embed/>
                    </p:oleObj>
                  </mc:Choice>
                  <mc:Fallback>
                    <p:oleObj name="Clip" r:id="rId8" imgW="1305000" imgH="1085760" progId="">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3" name="Object 14"/>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2287" name="Clip" r:id="rId9" imgW="676440" imgH="485640" progId="">
                      <p:embed/>
                    </p:oleObj>
                  </mc:Choice>
                  <mc:Fallback>
                    <p:oleObj name="Clip" r:id="rId9" imgW="676440" imgH="485640" progId="">
                      <p:embed/>
                      <p:pic>
                        <p:nvPicPr>
                          <p:cNvPr id="0" name="Object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42" name="Line 1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zh-CN" altLang="en-US"/>
              </a:p>
            </p:txBody>
          </p:sp>
        </p:grpSp>
        <p:grpSp>
          <p:nvGrpSpPr>
            <p:cNvPr id="2141" name="Group 20"/>
            <p:cNvGrpSpPr>
              <a:grpSpLocks/>
            </p:cNvGrpSpPr>
            <p:nvPr/>
          </p:nvGrpSpPr>
          <p:grpSpPr bwMode="auto">
            <a:xfrm>
              <a:off x="4716" y="2704"/>
              <a:ext cx="132" cy="249"/>
              <a:chOff x="4180" y="783"/>
              <a:chExt cx="150" cy="307"/>
            </a:xfrm>
          </p:grpSpPr>
          <p:sp>
            <p:nvSpPr>
              <p:cNvPr id="2334" name="AutoShape 2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335" name="Rectangle 2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336" name="Rectangle 2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337" name="AutoShape 2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338" name="Line 2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339" name="Line 2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340" name="Rectangle 2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341" name="Rectangle 2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sp>
          <p:nvSpPr>
            <p:cNvPr id="2142" name="Line 33"/>
            <p:cNvSpPr>
              <a:spLocks noChangeShapeType="1"/>
            </p:cNvSpPr>
            <p:nvPr/>
          </p:nvSpPr>
          <p:spPr bwMode="auto">
            <a:xfrm>
              <a:off x="4286" y="2931"/>
              <a:ext cx="182" cy="318"/>
            </a:xfrm>
            <a:prstGeom prst="line">
              <a:avLst/>
            </a:prstGeom>
            <a:noFill/>
            <a:ln w="12700">
              <a:solidFill>
                <a:schemeClr val="tx1"/>
              </a:solidFill>
              <a:round/>
              <a:headEnd/>
              <a:tailEnd/>
            </a:ln>
          </p:spPr>
          <p:txBody>
            <a:bodyPr wrap="none" anchor="ctr"/>
            <a:lstStyle/>
            <a:p>
              <a:endParaRPr lang="zh-CN" altLang="en-US"/>
            </a:p>
          </p:txBody>
        </p:sp>
        <p:sp>
          <p:nvSpPr>
            <p:cNvPr id="2143" name="Line 36"/>
            <p:cNvSpPr>
              <a:spLocks noChangeShapeType="1"/>
            </p:cNvSpPr>
            <p:nvPr/>
          </p:nvSpPr>
          <p:spPr bwMode="auto">
            <a:xfrm>
              <a:off x="4649" y="3385"/>
              <a:ext cx="182" cy="167"/>
            </a:xfrm>
            <a:prstGeom prst="line">
              <a:avLst/>
            </a:prstGeom>
            <a:noFill/>
            <a:ln w="12700">
              <a:solidFill>
                <a:schemeClr val="tx1"/>
              </a:solidFill>
              <a:round/>
              <a:headEnd/>
              <a:tailEnd/>
            </a:ln>
          </p:spPr>
          <p:txBody>
            <a:bodyPr wrap="none" anchor="ctr"/>
            <a:lstStyle/>
            <a:p>
              <a:endParaRPr lang="zh-CN" altLang="en-US"/>
            </a:p>
          </p:txBody>
        </p:sp>
        <p:sp>
          <p:nvSpPr>
            <p:cNvPr id="2144" name="Line 37"/>
            <p:cNvSpPr>
              <a:spLocks noChangeShapeType="1"/>
            </p:cNvSpPr>
            <p:nvPr/>
          </p:nvSpPr>
          <p:spPr bwMode="auto">
            <a:xfrm flipH="1" flipV="1">
              <a:off x="4007" y="2795"/>
              <a:ext cx="143" cy="91"/>
            </a:xfrm>
            <a:prstGeom prst="line">
              <a:avLst/>
            </a:prstGeom>
            <a:noFill/>
            <a:ln w="12700">
              <a:solidFill>
                <a:schemeClr val="tx1"/>
              </a:solidFill>
              <a:round/>
              <a:headEnd/>
              <a:tailEnd/>
            </a:ln>
          </p:spPr>
          <p:txBody>
            <a:bodyPr wrap="none" anchor="ctr"/>
            <a:lstStyle/>
            <a:p>
              <a:endParaRPr lang="zh-CN" altLang="en-US"/>
            </a:p>
          </p:txBody>
        </p:sp>
        <p:grpSp>
          <p:nvGrpSpPr>
            <p:cNvPr id="2145" name="Group 39"/>
            <p:cNvGrpSpPr>
              <a:grpSpLocks/>
            </p:cNvGrpSpPr>
            <p:nvPr/>
          </p:nvGrpSpPr>
          <p:grpSpPr bwMode="auto">
            <a:xfrm>
              <a:off x="4377" y="3702"/>
              <a:ext cx="132" cy="249"/>
              <a:chOff x="4180" y="783"/>
              <a:chExt cx="150" cy="307"/>
            </a:xfrm>
          </p:grpSpPr>
          <p:sp>
            <p:nvSpPr>
              <p:cNvPr id="2326" name="AutoShape 40"/>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327" name="Rectangle 41"/>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328" name="Rectangle 4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329" name="AutoShape 4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330" name="Line 44"/>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331" name="Line 45"/>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332" name="Rectangle 4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333" name="Rectangle 47"/>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2146" name="Group 48"/>
            <p:cNvGrpSpPr>
              <a:grpSpLocks/>
            </p:cNvGrpSpPr>
            <p:nvPr/>
          </p:nvGrpSpPr>
          <p:grpSpPr bwMode="auto">
            <a:xfrm>
              <a:off x="973" y="2817"/>
              <a:ext cx="302" cy="583"/>
              <a:chOff x="3314" y="1248"/>
              <a:chExt cx="344" cy="694"/>
            </a:xfrm>
          </p:grpSpPr>
          <p:graphicFrame>
            <p:nvGraphicFramePr>
              <p:cNvPr id="2070" name="Object 49"/>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2288" name="Clip" r:id="rId10" imgW="1305000" imgH="1085760" progId="">
                      <p:embed/>
                    </p:oleObj>
                  </mc:Choice>
                  <mc:Fallback>
                    <p:oleObj name="Clip" r:id="rId10" imgW="1305000" imgH="1085760" progId="">
                      <p:embed/>
                      <p:pic>
                        <p:nvPicPr>
                          <p:cNvPr id="0" name="Object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9" name="Line 50"/>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zh-CN" altLang="en-US"/>
              </a:p>
            </p:txBody>
          </p:sp>
          <p:graphicFrame>
            <p:nvGraphicFramePr>
              <p:cNvPr id="2071" name="Object 51"/>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2289" name="Clip" r:id="rId11" imgW="1305000" imgH="1085760" progId="">
                      <p:embed/>
                    </p:oleObj>
                  </mc:Choice>
                  <mc:Fallback>
                    <p:oleObj name="Clip" r:id="rId11" imgW="1305000" imgH="1085760" progId="">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0" name="Line 52"/>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zh-CN" altLang="en-US"/>
              </a:p>
            </p:txBody>
          </p:sp>
          <p:grpSp>
            <p:nvGrpSpPr>
              <p:cNvPr id="2321" name="Group 53"/>
              <p:cNvGrpSpPr>
                <a:grpSpLocks/>
              </p:cNvGrpSpPr>
              <p:nvPr/>
            </p:nvGrpSpPr>
            <p:grpSpPr bwMode="auto">
              <a:xfrm>
                <a:off x="3404" y="1504"/>
                <a:ext cx="51" cy="167"/>
                <a:chOff x="3842" y="406"/>
                <a:chExt cx="51" cy="167"/>
              </a:xfrm>
            </p:grpSpPr>
            <p:sp>
              <p:nvSpPr>
                <p:cNvPr id="2323" name="Oval 54"/>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zh-CN" altLang="en-US"/>
                </a:p>
              </p:txBody>
            </p:sp>
            <p:sp>
              <p:nvSpPr>
                <p:cNvPr id="2324" name="Oval 55"/>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zh-CN" altLang="en-US"/>
                </a:p>
              </p:txBody>
            </p:sp>
            <p:sp>
              <p:nvSpPr>
                <p:cNvPr id="2325" name="Oval 56"/>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zh-CN" altLang="en-US"/>
                </a:p>
              </p:txBody>
            </p:sp>
          </p:grpSp>
          <p:sp>
            <p:nvSpPr>
              <p:cNvPr id="2322" name="Line 57"/>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zh-CN" altLang="en-US"/>
              </a:p>
            </p:txBody>
          </p:sp>
        </p:grpSp>
        <p:graphicFrame>
          <p:nvGraphicFramePr>
            <p:cNvPr id="2063" name="Object 58"/>
            <p:cNvGraphicFramePr>
              <a:graphicFrameLocks noChangeAspect="1"/>
            </p:cNvGraphicFramePr>
            <p:nvPr/>
          </p:nvGraphicFramePr>
          <p:xfrm>
            <a:off x="1520" y="3453"/>
            <a:ext cx="263" cy="209"/>
          </p:xfrm>
          <a:graphic>
            <a:graphicData uri="http://schemas.openxmlformats.org/presentationml/2006/ole">
              <mc:AlternateContent xmlns:mc="http://schemas.openxmlformats.org/markup-compatibility/2006">
                <mc:Choice xmlns:v="urn:schemas-microsoft-com:vml" Requires="v">
                  <p:oleObj spid="_x0000_s2290" name="Clip" r:id="rId12" imgW="1305000" imgH="1085760" progId="">
                    <p:embed/>
                  </p:oleObj>
                </mc:Choice>
                <mc:Fallback>
                  <p:oleObj name="Clip" r:id="rId12" imgW="1305000" imgH="1085760" progId="">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 y="3453"/>
                          <a:ext cx="263" cy="2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4" name="Object 59"/>
            <p:cNvGraphicFramePr>
              <a:graphicFrameLocks noChangeAspect="1"/>
            </p:cNvGraphicFramePr>
            <p:nvPr/>
          </p:nvGraphicFramePr>
          <p:xfrm>
            <a:off x="1133" y="3446"/>
            <a:ext cx="262" cy="208"/>
          </p:xfrm>
          <a:graphic>
            <a:graphicData uri="http://schemas.openxmlformats.org/presentationml/2006/ole">
              <mc:AlternateContent xmlns:mc="http://schemas.openxmlformats.org/markup-compatibility/2006">
                <mc:Choice xmlns:v="urn:schemas-microsoft-com:vml" Requires="v">
                  <p:oleObj spid="_x0000_s2291" name="Clip" r:id="rId13" imgW="1305000" imgH="1085760" progId="">
                    <p:embed/>
                  </p:oleObj>
                </mc:Choice>
                <mc:Fallback>
                  <p:oleObj name="Clip" r:id="rId13" imgW="1305000" imgH="1085760" progId="">
                    <p:embed/>
                    <p:pic>
                      <p:nvPicPr>
                        <p:cNvPr id="0"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 y="3446"/>
                          <a:ext cx="262" cy="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7" name="Oval 60"/>
            <p:cNvSpPr>
              <a:spLocks noChangeArrowheads="1"/>
            </p:cNvSpPr>
            <p:nvPr/>
          </p:nvSpPr>
          <p:spPr bwMode="auto">
            <a:xfrm rot="-5400000">
              <a:off x="1396" y="3511"/>
              <a:ext cx="40" cy="41"/>
            </a:xfrm>
            <a:prstGeom prst="ellipse">
              <a:avLst/>
            </a:prstGeom>
            <a:solidFill>
              <a:schemeClr val="accent2"/>
            </a:solidFill>
            <a:ln w="9525">
              <a:noFill/>
              <a:round/>
              <a:headEnd/>
              <a:tailEnd/>
            </a:ln>
          </p:spPr>
          <p:txBody>
            <a:bodyPr wrap="none" anchor="ctr"/>
            <a:lstStyle/>
            <a:p>
              <a:endParaRPr lang="zh-CN" altLang="en-US"/>
            </a:p>
          </p:txBody>
        </p:sp>
        <p:sp>
          <p:nvSpPr>
            <p:cNvPr id="2148" name="Oval 61"/>
            <p:cNvSpPr>
              <a:spLocks noChangeArrowheads="1"/>
            </p:cNvSpPr>
            <p:nvPr/>
          </p:nvSpPr>
          <p:spPr bwMode="auto">
            <a:xfrm rot="-5400000">
              <a:off x="1449" y="3510"/>
              <a:ext cx="40" cy="42"/>
            </a:xfrm>
            <a:prstGeom prst="ellipse">
              <a:avLst/>
            </a:prstGeom>
            <a:solidFill>
              <a:schemeClr val="accent2"/>
            </a:solidFill>
            <a:ln w="9525">
              <a:noFill/>
              <a:round/>
              <a:headEnd/>
              <a:tailEnd/>
            </a:ln>
          </p:spPr>
          <p:txBody>
            <a:bodyPr wrap="none" anchor="ctr"/>
            <a:lstStyle/>
            <a:p>
              <a:endParaRPr lang="zh-CN" altLang="en-US"/>
            </a:p>
          </p:txBody>
        </p:sp>
        <p:sp>
          <p:nvSpPr>
            <p:cNvPr id="2149" name="Oval 62"/>
            <p:cNvSpPr>
              <a:spLocks noChangeArrowheads="1"/>
            </p:cNvSpPr>
            <p:nvPr/>
          </p:nvSpPr>
          <p:spPr bwMode="auto">
            <a:xfrm rot="-5400000">
              <a:off x="1498" y="3513"/>
              <a:ext cx="39" cy="41"/>
            </a:xfrm>
            <a:prstGeom prst="ellipse">
              <a:avLst/>
            </a:prstGeom>
            <a:solidFill>
              <a:schemeClr val="accent2"/>
            </a:solidFill>
            <a:ln w="9525">
              <a:noFill/>
              <a:round/>
              <a:headEnd/>
              <a:tailEnd/>
            </a:ln>
          </p:spPr>
          <p:txBody>
            <a:bodyPr wrap="none" anchor="ctr"/>
            <a:lstStyle/>
            <a:p>
              <a:endParaRPr lang="zh-CN" altLang="en-US"/>
            </a:p>
          </p:txBody>
        </p:sp>
        <p:sp>
          <p:nvSpPr>
            <p:cNvPr id="2150" name="Line 63"/>
            <p:cNvSpPr>
              <a:spLocks noChangeShapeType="1"/>
            </p:cNvSpPr>
            <p:nvPr/>
          </p:nvSpPr>
          <p:spPr bwMode="auto">
            <a:xfrm rot="-5400000">
              <a:off x="1662" y="3437"/>
              <a:ext cx="38" cy="1"/>
            </a:xfrm>
            <a:prstGeom prst="line">
              <a:avLst/>
            </a:prstGeom>
            <a:noFill/>
            <a:ln w="19050">
              <a:solidFill>
                <a:schemeClr val="tx1"/>
              </a:solidFill>
              <a:round/>
              <a:headEnd/>
              <a:tailEnd/>
            </a:ln>
          </p:spPr>
          <p:txBody>
            <a:bodyPr wrap="none" anchor="ctr"/>
            <a:lstStyle/>
            <a:p>
              <a:endParaRPr lang="zh-CN" altLang="en-US"/>
            </a:p>
          </p:txBody>
        </p:sp>
        <p:sp>
          <p:nvSpPr>
            <p:cNvPr id="2151" name="Line 64"/>
            <p:cNvSpPr>
              <a:spLocks noChangeShapeType="1"/>
            </p:cNvSpPr>
            <p:nvPr/>
          </p:nvSpPr>
          <p:spPr bwMode="auto">
            <a:xfrm rot="5400000" flipH="1">
              <a:off x="1267" y="3432"/>
              <a:ext cx="40" cy="0"/>
            </a:xfrm>
            <a:prstGeom prst="line">
              <a:avLst/>
            </a:prstGeom>
            <a:noFill/>
            <a:ln w="19050">
              <a:solidFill>
                <a:schemeClr val="tx1"/>
              </a:solidFill>
              <a:round/>
              <a:headEnd/>
              <a:tailEnd/>
            </a:ln>
          </p:spPr>
          <p:txBody>
            <a:bodyPr wrap="none" anchor="ctr"/>
            <a:lstStyle/>
            <a:p>
              <a:endParaRPr lang="zh-CN" altLang="en-US"/>
            </a:p>
          </p:txBody>
        </p:sp>
        <p:sp>
          <p:nvSpPr>
            <p:cNvPr id="2152" name="Line 65"/>
            <p:cNvSpPr>
              <a:spLocks noChangeShapeType="1"/>
            </p:cNvSpPr>
            <p:nvPr/>
          </p:nvSpPr>
          <p:spPr bwMode="auto">
            <a:xfrm rot="16200000" flipV="1">
              <a:off x="1486" y="3218"/>
              <a:ext cx="0" cy="395"/>
            </a:xfrm>
            <a:prstGeom prst="line">
              <a:avLst/>
            </a:prstGeom>
            <a:noFill/>
            <a:ln w="12700">
              <a:solidFill>
                <a:schemeClr val="tx1"/>
              </a:solidFill>
              <a:round/>
              <a:headEnd/>
              <a:tailEnd/>
            </a:ln>
          </p:spPr>
          <p:txBody>
            <a:bodyPr wrap="none" anchor="ctr"/>
            <a:lstStyle/>
            <a:p>
              <a:endParaRPr lang="zh-CN" altLang="en-US"/>
            </a:p>
          </p:txBody>
        </p:sp>
        <p:sp>
          <p:nvSpPr>
            <p:cNvPr id="2153" name="Line 66"/>
            <p:cNvSpPr>
              <a:spLocks noChangeShapeType="1"/>
            </p:cNvSpPr>
            <p:nvPr/>
          </p:nvSpPr>
          <p:spPr bwMode="auto">
            <a:xfrm flipV="1">
              <a:off x="1275" y="3180"/>
              <a:ext cx="59" cy="2"/>
            </a:xfrm>
            <a:prstGeom prst="line">
              <a:avLst/>
            </a:prstGeom>
            <a:noFill/>
            <a:ln w="12700">
              <a:solidFill>
                <a:schemeClr val="tx1"/>
              </a:solidFill>
              <a:round/>
              <a:headEnd/>
              <a:tailEnd/>
            </a:ln>
          </p:spPr>
          <p:txBody>
            <a:bodyPr wrap="none" anchor="ctr"/>
            <a:lstStyle/>
            <a:p>
              <a:endParaRPr lang="zh-CN" altLang="en-US"/>
            </a:p>
          </p:txBody>
        </p:sp>
        <p:sp>
          <p:nvSpPr>
            <p:cNvPr id="2154" name="Line 67"/>
            <p:cNvSpPr>
              <a:spLocks noChangeShapeType="1"/>
            </p:cNvSpPr>
            <p:nvPr/>
          </p:nvSpPr>
          <p:spPr bwMode="auto">
            <a:xfrm>
              <a:off x="1654" y="3209"/>
              <a:ext cx="191" cy="243"/>
            </a:xfrm>
            <a:prstGeom prst="line">
              <a:avLst/>
            </a:prstGeom>
            <a:noFill/>
            <a:ln w="12700">
              <a:solidFill>
                <a:schemeClr val="tx1"/>
              </a:solidFill>
              <a:round/>
              <a:headEnd/>
              <a:tailEnd/>
            </a:ln>
          </p:spPr>
          <p:txBody>
            <a:bodyPr wrap="none" anchor="ctr"/>
            <a:lstStyle/>
            <a:p>
              <a:endParaRPr lang="zh-CN" altLang="en-US"/>
            </a:p>
          </p:txBody>
        </p:sp>
        <p:sp>
          <p:nvSpPr>
            <p:cNvPr id="2155" name="Line 68"/>
            <p:cNvSpPr>
              <a:spLocks noChangeShapeType="1"/>
            </p:cNvSpPr>
            <p:nvPr/>
          </p:nvSpPr>
          <p:spPr bwMode="auto">
            <a:xfrm flipH="1">
              <a:off x="2155" y="3113"/>
              <a:ext cx="271" cy="341"/>
            </a:xfrm>
            <a:prstGeom prst="line">
              <a:avLst/>
            </a:prstGeom>
            <a:noFill/>
            <a:ln w="12700">
              <a:solidFill>
                <a:schemeClr val="tx1"/>
              </a:solidFill>
              <a:round/>
              <a:headEnd/>
              <a:tailEnd/>
            </a:ln>
          </p:spPr>
          <p:txBody>
            <a:bodyPr wrap="none" anchor="ctr"/>
            <a:lstStyle/>
            <a:p>
              <a:endParaRPr lang="zh-CN" altLang="en-US"/>
            </a:p>
          </p:txBody>
        </p:sp>
        <p:grpSp>
          <p:nvGrpSpPr>
            <p:cNvPr id="2156" name="Group 72"/>
            <p:cNvGrpSpPr>
              <a:grpSpLocks/>
            </p:cNvGrpSpPr>
            <p:nvPr/>
          </p:nvGrpSpPr>
          <p:grpSpPr bwMode="auto">
            <a:xfrm>
              <a:off x="1644" y="3730"/>
              <a:ext cx="256" cy="269"/>
              <a:chOff x="2870" y="1518"/>
              <a:chExt cx="292" cy="320"/>
            </a:xfrm>
          </p:grpSpPr>
          <p:graphicFrame>
            <p:nvGraphicFramePr>
              <p:cNvPr id="2068" name="Object 7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92" name="Clip" r:id="rId14" imgW="819000" imgH="847800" progId="">
                      <p:embed/>
                    </p:oleObj>
                  </mc:Choice>
                  <mc:Fallback>
                    <p:oleObj name="Clip" r:id="rId14" imgW="819000" imgH="847800" progId="">
                      <p:embed/>
                      <p:pic>
                        <p:nvPicPr>
                          <p:cNvPr id="0" name="Object 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9" name="Object 7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93" name="Clip" r:id="rId16" imgW="1266840" imgH="1200240" progId="">
                      <p:embed/>
                    </p:oleObj>
                  </mc:Choice>
                  <mc:Fallback>
                    <p:oleObj name="Clip" r:id="rId16" imgW="1266840" imgH="1200240" progId="">
                      <p:embed/>
                      <p:pic>
                        <p:nvPicPr>
                          <p:cNvPr id="0" name="Object 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57" name="Group 75"/>
            <p:cNvGrpSpPr>
              <a:grpSpLocks/>
            </p:cNvGrpSpPr>
            <p:nvPr/>
          </p:nvGrpSpPr>
          <p:grpSpPr bwMode="auto">
            <a:xfrm>
              <a:off x="2134" y="3750"/>
              <a:ext cx="256" cy="269"/>
              <a:chOff x="2870" y="1518"/>
              <a:chExt cx="292" cy="320"/>
            </a:xfrm>
          </p:grpSpPr>
          <p:graphicFrame>
            <p:nvGraphicFramePr>
              <p:cNvPr id="2066" name="Object 7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94" name="Clip" r:id="rId18" imgW="819000" imgH="847800" progId="">
                      <p:embed/>
                    </p:oleObj>
                  </mc:Choice>
                  <mc:Fallback>
                    <p:oleObj name="Clip" r:id="rId18" imgW="819000" imgH="847800" progId="">
                      <p:embed/>
                      <p:pic>
                        <p:nvPicPr>
                          <p:cNvPr id="0" name="Object 7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7" name="Object 7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95" name="Clip" r:id="rId19" imgW="1266840" imgH="1200240" progId="">
                      <p:embed/>
                    </p:oleObj>
                  </mc:Choice>
                  <mc:Fallback>
                    <p:oleObj name="Clip" r:id="rId19" imgW="1266840" imgH="1200240" progId="">
                      <p:embed/>
                      <p:pic>
                        <p:nvPicPr>
                          <p:cNvPr id="0" name="Object 7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58" name="Group 78"/>
            <p:cNvGrpSpPr>
              <a:grpSpLocks/>
            </p:cNvGrpSpPr>
            <p:nvPr/>
          </p:nvGrpSpPr>
          <p:grpSpPr bwMode="auto">
            <a:xfrm>
              <a:off x="1873" y="3571"/>
              <a:ext cx="239" cy="237"/>
              <a:chOff x="4733" y="2082"/>
              <a:chExt cx="272" cy="282"/>
            </a:xfrm>
          </p:grpSpPr>
          <p:graphicFrame>
            <p:nvGraphicFramePr>
              <p:cNvPr id="2065" name="Object 79"/>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2296" name="Clip" r:id="rId20" imgW="819000" imgH="847800" progId="">
                      <p:embed/>
                    </p:oleObj>
                  </mc:Choice>
                  <mc:Fallback>
                    <p:oleObj name="Clip" r:id="rId20" imgW="819000" imgH="847800" progId="">
                      <p:embed/>
                      <p:pic>
                        <p:nvPicPr>
                          <p:cNvPr id="0" name="Object 7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18" name="Rectangle 80"/>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zh-CN" altLang="en-US"/>
              </a:p>
            </p:txBody>
          </p:sp>
        </p:grpSp>
        <p:sp>
          <p:nvSpPr>
            <p:cNvPr id="2159" name="Line 81"/>
            <p:cNvSpPr>
              <a:spLocks noChangeShapeType="1"/>
            </p:cNvSpPr>
            <p:nvPr/>
          </p:nvSpPr>
          <p:spPr bwMode="auto">
            <a:xfrm>
              <a:off x="2066" y="3510"/>
              <a:ext cx="0" cy="144"/>
            </a:xfrm>
            <a:prstGeom prst="line">
              <a:avLst/>
            </a:prstGeom>
            <a:noFill/>
            <a:ln w="12700">
              <a:solidFill>
                <a:schemeClr val="tx1"/>
              </a:solidFill>
              <a:round/>
              <a:headEnd/>
              <a:tailEnd/>
            </a:ln>
          </p:spPr>
          <p:txBody>
            <a:bodyPr wrap="none" anchor="ctr"/>
            <a:lstStyle/>
            <a:p>
              <a:endParaRPr lang="zh-CN" altLang="en-US"/>
            </a:p>
          </p:txBody>
        </p:sp>
        <p:grpSp>
          <p:nvGrpSpPr>
            <p:cNvPr id="2160" name="Group 82"/>
            <p:cNvGrpSpPr>
              <a:grpSpLocks/>
            </p:cNvGrpSpPr>
            <p:nvPr/>
          </p:nvGrpSpPr>
          <p:grpSpPr bwMode="auto">
            <a:xfrm>
              <a:off x="3833" y="3702"/>
              <a:ext cx="131" cy="258"/>
              <a:chOff x="4180" y="783"/>
              <a:chExt cx="150" cy="307"/>
            </a:xfrm>
          </p:grpSpPr>
          <p:sp>
            <p:nvSpPr>
              <p:cNvPr id="2310" name="AutoShape 8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311" name="Rectangle 8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312" name="Rectangle 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313" name="AutoShape 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314" name="Line 8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315" name="Line 8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316" name="Rectangle 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317" name="Rectangle 9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2161" name="Group 91"/>
            <p:cNvGrpSpPr>
              <a:grpSpLocks/>
            </p:cNvGrpSpPr>
            <p:nvPr/>
          </p:nvGrpSpPr>
          <p:grpSpPr bwMode="auto">
            <a:xfrm>
              <a:off x="2512" y="3427"/>
              <a:ext cx="131" cy="258"/>
              <a:chOff x="4180" y="783"/>
              <a:chExt cx="150" cy="307"/>
            </a:xfrm>
          </p:grpSpPr>
          <p:sp>
            <p:nvSpPr>
              <p:cNvPr id="2302" name="AutoShape 92"/>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303" name="Rectangle 93"/>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304" name="Rectangle 94"/>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305" name="AutoShape 95"/>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306" name="Line 96"/>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307" name="Line 97"/>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308" name="Rectangle 98"/>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309" name="Rectangle 99"/>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sp>
          <p:nvSpPr>
            <p:cNvPr id="2162" name="Line 100"/>
            <p:cNvSpPr>
              <a:spLocks noChangeShapeType="1"/>
            </p:cNvSpPr>
            <p:nvPr/>
          </p:nvSpPr>
          <p:spPr bwMode="auto">
            <a:xfrm rot="-5400000">
              <a:off x="2262" y="3320"/>
              <a:ext cx="462" cy="48"/>
            </a:xfrm>
            <a:prstGeom prst="line">
              <a:avLst/>
            </a:prstGeom>
            <a:noFill/>
            <a:ln w="12700">
              <a:solidFill>
                <a:schemeClr val="tx1"/>
              </a:solidFill>
              <a:round/>
              <a:headEnd/>
              <a:tailEnd/>
            </a:ln>
          </p:spPr>
          <p:txBody>
            <a:bodyPr wrap="none" anchor="ctr"/>
            <a:lstStyle/>
            <a:p>
              <a:endParaRPr lang="zh-CN" altLang="en-US"/>
            </a:p>
          </p:txBody>
        </p:sp>
        <p:sp>
          <p:nvSpPr>
            <p:cNvPr id="2163" name="Line 101"/>
            <p:cNvSpPr>
              <a:spLocks noChangeShapeType="1"/>
            </p:cNvSpPr>
            <p:nvPr/>
          </p:nvSpPr>
          <p:spPr bwMode="auto">
            <a:xfrm rot="-5400000">
              <a:off x="2500" y="3541"/>
              <a:ext cx="0" cy="65"/>
            </a:xfrm>
            <a:prstGeom prst="line">
              <a:avLst/>
            </a:prstGeom>
            <a:noFill/>
            <a:ln w="12700">
              <a:solidFill>
                <a:schemeClr val="tx1"/>
              </a:solidFill>
              <a:round/>
              <a:headEnd/>
              <a:tailEnd/>
            </a:ln>
          </p:spPr>
          <p:txBody>
            <a:bodyPr wrap="none" anchor="ctr"/>
            <a:lstStyle/>
            <a:p>
              <a:endParaRPr lang="zh-CN" altLang="en-US"/>
            </a:p>
          </p:txBody>
        </p:sp>
        <p:sp>
          <p:nvSpPr>
            <p:cNvPr id="2164" name="Line 102"/>
            <p:cNvSpPr>
              <a:spLocks noChangeShapeType="1"/>
            </p:cNvSpPr>
            <p:nvPr/>
          </p:nvSpPr>
          <p:spPr bwMode="auto">
            <a:xfrm rot="5400000" flipV="1">
              <a:off x="3719" y="3679"/>
              <a:ext cx="136" cy="182"/>
            </a:xfrm>
            <a:prstGeom prst="line">
              <a:avLst/>
            </a:prstGeom>
            <a:noFill/>
            <a:ln w="12700">
              <a:solidFill>
                <a:schemeClr val="tx1"/>
              </a:solidFill>
              <a:round/>
              <a:headEnd/>
              <a:tailEnd/>
            </a:ln>
          </p:spPr>
          <p:txBody>
            <a:bodyPr wrap="none" anchor="ctr"/>
            <a:lstStyle/>
            <a:p>
              <a:endParaRPr lang="zh-CN" altLang="en-US"/>
            </a:p>
          </p:txBody>
        </p:sp>
        <p:sp>
          <p:nvSpPr>
            <p:cNvPr id="2165" name="Line 103"/>
            <p:cNvSpPr>
              <a:spLocks noChangeShapeType="1"/>
            </p:cNvSpPr>
            <p:nvPr/>
          </p:nvSpPr>
          <p:spPr bwMode="auto">
            <a:xfrm>
              <a:off x="4377" y="2971"/>
              <a:ext cx="680" cy="142"/>
            </a:xfrm>
            <a:prstGeom prst="line">
              <a:avLst/>
            </a:prstGeom>
            <a:noFill/>
            <a:ln w="12700">
              <a:solidFill>
                <a:schemeClr val="tx1"/>
              </a:solidFill>
              <a:round/>
              <a:headEnd/>
              <a:tailEnd/>
            </a:ln>
          </p:spPr>
          <p:txBody>
            <a:bodyPr wrap="none" anchor="ctr"/>
            <a:lstStyle/>
            <a:p>
              <a:endParaRPr lang="zh-CN" altLang="en-US"/>
            </a:p>
          </p:txBody>
        </p:sp>
        <p:sp>
          <p:nvSpPr>
            <p:cNvPr id="2166" name="Line 104"/>
            <p:cNvSpPr>
              <a:spLocks noChangeShapeType="1"/>
            </p:cNvSpPr>
            <p:nvPr/>
          </p:nvSpPr>
          <p:spPr bwMode="auto">
            <a:xfrm flipV="1">
              <a:off x="4422" y="2886"/>
              <a:ext cx="318" cy="45"/>
            </a:xfrm>
            <a:prstGeom prst="line">
              <a:avLst/>
            </a:prstGeom>
            <a:noFill/>
            <a:ln w="12700">
              <a:solidFill>
                <a:schemeClr val="tx1"/>
              </a:solidFill>
              <a:round/>
              <a:headEnd/>
              <a:tailEnd/>
            </a:ln>
          </p:spPr>
          <p:txBody>
            <a:bodyPr wrap="none" anchor="ctr"/>
            <a:lstStyle/>
            <a:p>
              <a:endParaRPr lang="zh-CN" altLang="en-US"/>
            </a:p>
          </p:txBody>
        </p:sp>
        <p:sp>
          <p:nvSpPr>
            <p:cNvPr id="2167" name="Line 105"/>
            <p:cNvSpPr>
              <a:spLocks noChangeShapeType="1"/>
            </p:cNvSpPr>
            <p:nvPr/>
          </p:nvSpPr>
          <p:spPr bwMode="auto">
            <a:xfrm flipH="1">
              <a:off x="3823" y="2976"/>
              <a:ext cx="327" cy="229"/>
            </a:xfrm>
            <a:prstGeom prst="line">
              <a:avLst/>
            </a:prstGeom>
            <a:noFill/>
            <a:ln w="12700">
              <a:solidFill>
                <a:schemeClr val="tx1"/>
              </a:solidFill>
              <a:round/>
              <a:headEnd/>
              <a:tailEnd/>
            </a:ln>
          </p:spPr>
          <p:txBody>
            <a:bodyPr wrap="none" anchor="ctr"/>
            <a:lstStyle/>
            <a:p>
              <a:endParaRPr lang="zh-CN" altLang="en-US"/>
            </a:p>
          </p:txBody>
        </p:sp>
        <p:sp>
          <p:nvSpPr>
            <p:cNvPr id="2168" name="Line 106"/>
            <p:cNvSpPr>
              <a:spLocks noChangeShapeType="1"/>
            </p:cNvSpPr>
            <p:nvPr/>
          </p:nvSpPr>
          <p:spPr bwMode="auto">
            <a:xfrm>
              <a:off x="2109" y="3021"/>
              <a:ext cx="272" cy="1"/>
            </a:xfrm>
            <a:prstGeom prst="line">
              <a:avLst/>
            </a:prstGeom>
            <a:noFill/>
            <a:ln w="12700">
              <a:solidFill>
                <a:schemeClr val="tx1"/>
              </a:solidFill>
              <a:round/>
              <a:headEnd/>
              <a:tailEnd/>
            </a:ln>
          </p:spPr>
          <p:txBody>
            <a:bodyPr wrap="none" anchor="ctr"/>
            <a:lstStyle/>
            <a:p>
              <a:endParaRPr lang="zh-CN" altLang="en-US"/>
            </a:p>
          </p:txBody>
        </p:sp>
        <p:sp>
          <p:nvSpPr>
            <p:cNvPr id="2169" name="Line 107"/>
            <p:cNvSpPr>
              <a:spLocks noChangeShapeType="1"/>
            </p:cNvSpPr>
            <p:nvPr/>
          </p:nvSpPr>
          <p:spPr bwMode="auto">
            <a:xfrm flipV="1">
              <a:off x="1610" y="3022"/>
              <a:ext cx="272" cy="136"/>
            </a:xfrm>
            <a:prstGeom prst="line">
              <a:avLst/>
            </a:prstGeom>
            <a:noFill/>
            <a:ln w="12700">
              <a:solidFill>
                <a:schemeClr val="tx1"/>
              </a:solidFill>
              <a:round/>
              <a:headEnd/>
              <a:tailEnd/>
            </a:ln>
          </p:spPr>
          <p:txBody>
            <a:bodyPr wrap="none" anchor="ctr"/>
            <a:lstStyle/>
            <a:p>
              <a:endParaRPr lang="zh-CN" altLang="en-US"/>
            </a:p>
          </p:txBody>
        </p:sp>
        <p:sp>
          <p:nvSpPr>
            <p:cNvPr id="2170" name="Line 108"/>
            <p:cNvSpPr>
              <a:spLocks noChangeShapeType="1"/>
            </p:cNvSpPr>
            <p:nvPr/>
          </p:nvSpPr>
          <p:spPr bwMode="auto">
            <a:xfrm flipH="1">
              <a:off x="3644" y="3336"/>
              <a:ext cx="168" cy="227"/>
            </a:xfrm>
            <a:prstGeom prst="line">
              <a:avLst/>
            </a:prstGeom>
            <a:noFill/>
            <a:ln w="12700">
              <a:solidFill>
                <a:schemeClr val="tx1"/>
              </a:solidFill>
              <a:round/>
              <a:headEnd/>
              <a:tailEnd/>
            </a:ln>
          </p:spPr>
          <p:txBody>
            <a:bodyPr wrap="none" anchor="ctr"/>
            <a:lstStyle/>
            <a:p>
              <a:endParaRPr lang="zh-CN" altLang="en-US"/>
            </a:p>
          </p:txBody>
        </p:sp>
        <p:sp>
          <p:nvSpPr>
            <p:cNvPr id="2171" name="Line 110"/>
            <p:cNvSpPr>
              <a:spLocks noChangeShapeType="1"/>
            </p:cNvSpPr>
            <p:nvPr/>
          </p:nvSpPr>
          <p:spPr bwMode="auto">
            <a:xfrm flipH="1">
              <a:off x="4468" y="3385"/>
              <a:ext cx="85" cy="317"/>
            </a:xfrm>
            <a:prstGeom prst="line">
              <a:avLst/>
            </a:prstGeom>
            <a:noFill/>
            <a:ln w="12700">
              <a:solidFill>
                <a:schemeClr val="tx1"/>
              </a:solidFill>
              <a:round/>
              <a:headEnd/>
              <a:tailEnd/>
            </a:ln>
          </p:spPr>
          <p:txBody>
            <a:bodyPr wrap="none" anchor="ctr"/>
            <a:lstStyle/>
            <a:p>
              <a:endParaRPr lang="zh-CN" altLang="en-US"/>
            </a:p>
          </p:txBody>
        </p:sp>
        <p:sp>
          <p:nvSpPr>
            <p:cNvPr id="2172" name="Line 111"/>
            <p:cNvSpPr>
              <a:spLocks noChangeShapeType="1"/>
            </p:cNvSpPr>
            <p:nvPr/>
          </p:nvSpPr>
          <p:spPr bwMode="auto">
            <a:xfrm flipH="1">
              <a:off x="3945" y="3294"/>
              <a:ext cx="408" cy="20"/>
            </a:xfrm>
            <a:prstGeom prst="line">
              <a:avLst/>
            </a:prstGeom>
            <a:noFill/>
            <a:ln w="12700">
              <a:solidFill>
                <a:schemeClr val="tx1"/>
              </a:solidFill>
              <a:round/>
              <a:headEnd/>
              <a:tailEnd/>
            </a:ln>
          </p:spPr>
          <p:txBody>
            <a:bodyPr wrap="none" anchor="ctr"/>
            <a:lstStyle/>
            <a:p>
              <a:endParaRPr lang="zh-CN" altLang="en-US"/>
            </a:p>
          </p:txBody>
        </p:sp>
        <p:grpSp>
          <p:nvGrpSpPr>
            <p:cNvPr id="2173" name="Group 126"/>
            <p:cNvGrpSpPr>
              <a:grpSpLocks/>
            </p:cNvGrpSpPr>
            <p:nvPr/>
          </p:nvGrpSpPr>
          <p:grpSpPr bwMode="auto">
            <a:xfrm>
              <a:off x="4353" y="3249"/>
              <a:ext cx="316" cy="147"/>
              <a:chOff x="3600" y="219"/>
              <a:chExt cx="360" cy="175"/>
            </a:xfrm>
          </p:grpSpPr>
          <p:sp>
            <p:nvSpPr>
              <p:cNvPr id="2289" name="Oval 12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90" name="Line 12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91" name="Line 12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92" name="Rectangle 13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93" name="Oval 13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94" name="Group 132"/>
              <p:cNvGrpSpPr>
                <a:grpSpLocks/>
              </p:cNvGrpSpPr>
              <p:nvPr/>
            </p:nvGrpSpPr>
            <p:grpSpPr bwMode="auto">
              <a:xfrm>
                <a:off x="3686" y="244"/>
                <a:ext cx="177" cy="66"/>
                <a:chOff x="2848" y="848"/>
                <a:chExt cx="140" cy="98"/>
              </a:xfrm>
            </p:grpSpPr>
            <p:sp>
              <p:nvSpPr>
                <p:cNvPr id="2299" name="Line 13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300" name="Line 13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301" name="Line 13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95" name="Group 136"/>
              <p:cNvGrpSpPr>
                <a:grpSpLocks/>
              </p:cNvGrpSpPr>
              <p:nvPr/>
            </p:nvGrpSpPr>
            <p:grpSpPr bwMode="auto">
              <a:xfrm flipV="1">
                <a:off x="3686" y="243"/>
                <a:ext cx="177" cy="66"/>
                <a:chOff x="2848" y="848"/>
                <a:chExt cx="140" cy="98"/>
              </a:xfrm>
            </p:grpSpPr>
            <p:sp>
              <p:nvSpPr>
                <p:cNvPr id="2296" name="Line 13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97" name="Line 13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98" name="Line 13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4" name="Group 140"/>
            <p:cNvGrpSpPr>
              <a:grpSpLocks/>
            </p:cNvGrpSpPr>
            <p:nvPr/>
          </p:nvGrpSpPr>
          <p:grpSpPr bwMode="auto">
            <a:xfrm>
              <a:off x="1837" y="2931"/>
              <a:ext cx="316" cy="147"/>
              <a:chOff x="3600" y="219"/>
              <a:chExt cx="360" cy="175"/>
            </a:xfrm>
          </p:grpSpPr>
          <p:sp>
            <p:nvSpPr>
              <p:cNvPr id="2276" name="Oval 14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77" name="Line 14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78" name="Line 14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79" name="Rectangle 14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80" name="Oval 14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81" name="Group 146"/>
              <p:cNvGrpSpPr>
                <a:grpSpLocks/>
              </p:cNvGrpSpPr>
              <p:nvPr/>
            </p:nvGrpSpPr>
            <p:grpSpPr bwMode="auto">
              <a:xfrm>
                <a:off x="3686" y="244"/>
                <a:ext cx="177" cy="66"/>
                <a:chOff x="2848" y="848"/>
                <a:chExt cx="140" cy="98"/>
              </a:xfrm>
            </p:grpSpPr>
            <p:sp>
              <p:nvSpPr>
                <p:cNvPr id="2286" name="Line 14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87" name="Line 14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88" name="Line 14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82" name="Group 150"/>
              <p:cNvGrpSpPr>
                <a:grpSpLocks/>
              </p:cNvGrpSpPr>
              <p:nvPr/>
            </p:nvGrpSpPr>
            <p:grpSpPr bwMode="auto">
              <a:xfrm flipV="1">
                <a:off x="3686" y="243"/>
                <a:ext cx="177" cy="66"/>
                <a:chOff x="2848" y="848"/>
                <a:chExt cx="140" cy="98"/>
              </a:xfrm>
            </p:grpSpPr>
            <p:sp>
              <p:nvSpPr>
                <p:cNvPr id="2283" name="Line 15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84" name="Line 15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85" name="Line 15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5" name="Group 154"/>
            <p:cNvGrpSpPr>
              <a:grpSpLocks/>
            </p:cNvGrpSpPr>
            <p:nvPr/>
          </p:nvGrpSpPr>
          <p:grpSpPr bwMode="auto">
            <a:xfrm>
              <a:off x="4126" y="2840"/>
              <a:ext cx="315" cy="147"/>
              <a:chOff x="3600" y="219"/>
              <a:chExt cx="360" cy="175"/>
            </a:xfrm>
          </p:grpSpPr>
          <p:sp>
            <p:nvSpPr>
              <p:cNvPr id="2263" name="Oval 15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64" name="Line 156"/>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65" name="Line 157"/>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66" name="Rectangle 158"/>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67" name="Oval 15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68" name="Group 160"/>
              <p:cNvGrpSpPr>
                <a:grpSpLocks/>
              </p:cNvGrpSpPr>
              <p:nvPr/>
            </p:nvGrpSpPr>
            <p:grpSpPr bwMode="auto">
              <a:xfrm>
                <a:off x="3686" y="244"/>
                <a:ext cx="177" cy="66"/>
                <a:chOff x="2848" y="848"/>
                <a:chExt cx="140" cy="98"/>
              </a:xfrm>
            </p:grpSpPr>
            <p:sp>
              <p:nvSpPr>
                <p:cNvPr id="2273" name="Line 16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74" name="Line 16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75" name="Line 16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69" name="Group 164"/>
              <p:cNvGrpSpPr>
                <a:grpSpLocks/>
              </p:cNvGrpSpPr>
              <p:nvPr/>
            </p:nvGrpSpPr>
            <p:grpSpPr bwMode="auto">
              <a:xfrm flipV="1">
                <a:off x="3686" y="243"/>
                <a:ext cx="177" cy="66"/>
                <a:chOff x="2848" y="848"/>
                <a:chExt cx="140" cy="98"/>
              </a:xfrm>
            </p:grpSpPr>
            <p:sp>
              <p:nvSpPr>
                <p:cNvPr id="2270" name="Line 16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71" name="Line 16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72" name="Line 16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6" name="Group 168"/>
            <p:cNvGrpSpPr>
              <a:grpSpLocks/>
            </p:cNvGrpSpPr>
            <p:nvPr/>
          </p:nvGrpSpPr>
          <p:grpSpPr bwMode="auto">
            <a:xfrm>
              <a:off x="3680" y="3187"/>
              <a:ext cx="316" cy="147"/>
              <a:chOff x="3600" y="219"/>
              <a:chExt cx="360" cy="175"/>
            </a:xfrm>
          </p:grpSpPr>
          <p:sp>
            <p:nvSpPr>
              <p:cNvPr id="2250" name="Oval 16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51" name="Line 17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52" name="Line 17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53" name="Rectangle 17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54" name="Oval 17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55" name="Group 174"/>
              <p:cNvGrpSpPr>
                <a:grpSpLocks/>
              </p:cNvGrpSpPr>
              <p:nvPr/>
            </p:nvGrpSpPr>
            <p:grpSpPr bwMode="auto">
              <a:xfrm>
                <a:off x="3686" y="244"/>
                <a:ext cx="177" cy="66"/>
                <a:chOff x="2848" y="848"/>
                <a:chExt cx="140" cy="98"/>
              </a:xfrm>
            </p:grpSpPr>
            <p:sp>
              <p:nvSpPr>
                <p:cNvPr id="2260" name="Line 17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61" name="Line 17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62" name="Line 17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56" name="Group 178"/>
              <p:cNvGrpSpPr>
                <a:grpSpLocks/>
              </p:cNvGrpSpPr>
              <p:nvPr/>
            </p:nvGrpSpPr>
            <p:grpSpPr bwMode="auto">
              <a:xfrm flipV="1">
                <a:off x="3686" y="243"/>
                <a:ext cx="177" cy="66"/>
                <a:chOff x="2848" y="848"/>
                <a:chExt cx="140" cy="98"/>
              </a:xfrm>
            </p:grpSpPr>
            <p:sp>
              <p:nvSpPr>
                <p:cNvPr id="2257" name="Line 17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58" name="Line 18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59" name="Line 18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7" name="Group 182"/>
            <p:cNvGrpSpPr>
              <a:grpSpLocks/>
            </p:cNvGrpSpPr>
            <p:nvPr/>
          </p:nvGrpSpPr>
          <p:grpSpPr bwMode="auto">
            <a:xfrm>
              <a:off x="3470" y="3555"/>
              <a:ext cx="316" cy="148"/>
              <a:chOff x="3600" y="219"/>
              <a:chExt cx="360" cy="175"/>
            </a:xfrm>
          </p:grpSpPr>
          <p:sp>
            <p:nvSpPr>
              <p:cNvPr id="2237" name="Oval 18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38" name="Line 18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39" name="Line 18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40" name="Rectangle 18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41" name="Oval 18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42" name="Group 188"/>
              <p:cNvGrpSpPr>
                <a:grpSpLocks/>
              </p:cNvGrpSpPr>
              <p:nvPr/>
            </p:nvGrpSpPr>
            <p:grpSpPr bwMode="auto">
              <a:xfrm>
                <a:off x="3686" y="244"/>
                <a:ext cx="177" cy="66"/>
                <a:chOff x="2848" y="848"/>
                <a:chExt cx="140" cy="98"/>
              </a:xfrm>
            </p:grpSpPr>
            <p:sp>
              <p:nvSpPr>
                <p:cNvPr id="2247" name="Line 18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48" name="Line 19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49" name="Line 19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43" name="Group 192"/>
              <p:cNvGrpSpPr>
                <a:grpSpLocks/>
              </p:cNvGrpSpPr>
              <p:nvPr/>
            </p:nvGrpSpPr>
            <p:grpSpPr bwMode="auto">
              <a:xfrm flipV="1">
                <a:off x="3686" y="243"/>
                <a:ext cx="177" cy="66"/>
                <a:chOff x="2848" y="848"/>
                <a:chExt cx="140" cy="98"/>
              </a:xfrm>
            </p:grpSpPr>
            <p:sp>
              <p:nvSpPr>
                <p:cNvPr id="2244" name="Line 19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45" name="Line 19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46" name="Line 19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8" name="Group 196"/>
            <p:cNvGrpSpPr>
              <a:grpSpLocks/>
            </p:cNvGrpSpPr>
            <p:nvPr/>
          </p:nvGrpSpPr>
          <p:grpSpPr bwMode="auto">
            <a:xfrm>
              <a:off x="1840" y="3364"/>
              <a:ext cx="315" cy="147"/>
              <a:chOff x="3600" y="219"/>
              <a:chExt cx="360" cy="175"/>
            </a:xfrm>
          </p:grpSpPr>
          <p:sp>
            <p:nvSpPr>
              <p:cNvPr id="2224" name="Oval 19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25" name="Line 198"/>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26" name="Line 199"/>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27" name="Rectangle 200"/>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28" name="Oval 20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29" name="Group 202"/>
              <p:cNvGrpSpPr>
                <a:grpSpLocks/>
              </p:cNvGrpSpPr>
              <p:nvPr/>
            </p:nvGrpSpPr>
            <p:grpSpPr bwMode="auto">
              <a:xfrm>
                <a:off x="3686" y="244"/>
                <a:ext cx="177" cy="66"/>
                <a:chOff x="2848" y="848"/>
                <a:chExt cx="140" cy="98"/>
              </a:xfrm>
            </p:grpSpPr>
            <p:sp>
              <p:nvSpPr>
                <p:cNvPr id="2234" name="Line 20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35" name="Line 20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36" name="Line 20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30" name="Group 206"/>
              <p:cNvGrpSpPr>
                <a:grpSpLocks/>
              </p:cNvGrpSpPr>
              <p:nvPr/>
            </p:nvGrpSpPr>
            <p:grpSpPr bwMode="auto">
              <a:xfrm flipV="1">
                <a:off x="3686" y="243"/>
                <a:ext cx="177" cy="66"/>
                <a:chOff x="2848" y="848"/>
                <a:chExt cx="140" cy="98"/>
              </a:xfrm>
            </p:grpSpPr>
            <p:sp>
              <p:nvSpPr>
                <p:cNvPr id="2231" name="Line 20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32" name="Line 20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33" name="Line 20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79" name="Group 210"/>
            <p:cNvGrpSpPr>
              <a:grpSpLocks/>
            </p:cNvGrpSpPr>
            <p:nvPr/>
          </p:nvGrpSpPr>
          <p:grpSpPr bwMode="auto">
            <a:xfrm>
              <a:off x="1334" y="3127"/>
              <a:ext cx="316" cy="147"/>
              <a:chOff x="3600" y="219"/>
              <a:chExt cx="360" cy="175"/>
            </a:xfrm>
          </p:grpSpPr>
          <p:sp>
            <p:nvSpPr>
              <p:cNvPr id="2211" name="Oval 21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212" name="Line 212"/>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13" name="Line 213"/>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14" name="Rectangle 214"/>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15" name="Oval 21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16" name="Group 216"/>
              <p:cNvGrpSpPr>
                <a:grpSpLocks/>
              </p:cNvGrpSpPr>
              <p:nvPr/>
            </p:nvGrpSpPr>
            <p:grpSpPr bwMode="auto">
              <a:xfrm>
                <a:off x="3686" y="244"/>
                <a:ext cx="177" cy="66"/>
                <a:chOff x="2848" y="848"/>
                <a:chExt cx="140" cy="98"/>
              </a:xfrm>
            </p:grpSpPr>
            <p:sp>
              <p:nvSpPr>
                <p:cNvPr id="2221" name="Line 21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22" name="Line 21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23" name="Line 21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17" name="Group 220"/>
              <p:cNvGrpSpPr>
                <a:grpSpLocks/>
              </p:cNvGrpSpPr>
              <p:nvPr/>
            </p:nvGrpSpPr>
            <p:grpSpPr bwMode="auto">
              <a:xfrm flipV="1">
                <a:off x="3686" y="243"/>
                <a:ext cx="177" cy="66"/>
                <a:chOff x="2848" y="848"/>
                <a:chExt cx="140" cy="98"/>
              </a:xfrm>
            </p:grpSpPr>
            <p:sp>
              <p:nvSpPr>
                <p:cNvPr id="2218" name="Line 22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19" name="Line 22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20" name="Line 22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sp>
          <p:nvSpPr>
            <p:cNvPr id="2180" name="Line 224"/>
            <p:cNvSpPr>
              <a:spLocks noChangeShapeType="1"/>
            </p:cNvSpPr>
            <p:nvPr/>
          </p:nvSpPr>
          <p:spPr bwMode="auto">
            <a:xfrm flipV="1">
              <a:off x="1495" y="3261"/>
              <a:ext cx="1" cy="157"/>
            </a:xfrm>
            <a:prstGeom prst="line">
              <a:avLst/>
            </a:prstGeom>
            <a:noFill/>
            <a:ln w="12700">
              <a:solidFill>
                <a:schemeClr val="tx1"/>
              </a:solidFill>
              <a:round/>
              <a:headEnd/>
              <a:tailEnd/>
            </a:ln>
          </p:spPr>
          <p:txBody>
            <a:bodyPr wrap="none" anchor="ctr"/>
            <a:lstStyle/>
            <a:p>
              <a:endParaRPr lang="zh-CN" altLang="en-US"/>
            </a:p>
          </p:txBody>
        </p:sp>
        <p:sp>
          <p:nvSpPr>
            <p:cNvPr id="2181" name="Oval 227"/>
            <p:cNvSpPr>
              <a:spLocks noChangeArrowheads="1"/>
            </p:cNvSpPr>
            <p:nvPr/>
          </p:nvSpPr>
          <p:spPr bwMode="auto">
            <a:xfrm>
              <a:off x="2472" y="2568"/>
              <a:ext cx="1406" cy="635"/>
            </a:xfrm>
            <a:prstGeom prst="ellipse">
              <a:avLst/>
            </a:prstGeom>
            <a:solidFill>
              <a:schemeClr val="accent1"/>
            </a:solidFill>
            <a:ln w="9525">
              <a:solidFill>
                <a:schemeClr val="tx1"/>
              </a:solidFill>
              <a:round/>
              <a:headEnd/>
              <a:tailEnd/>
            </a:ln>
          </p:spPr>
          <p:txBody>
            <a:bodyPr wrap="none" anchor="ctr"/>
            <a:lstStyle/>
            <a:p>
              <a:endParaRPr lang="zh-CN" altLang="en-US"/>
            </a:p>
          </p:txBody>
        </p:sp>
        <p:grpSp>
          <p:nvGrpSpPr>
            <p:cNvPr id="2182" name="Group 228"/>
            <p:cNvGrpSpPr>
              <a:grpSpLocks/>
            </p:cNvGrpSpPr>
            <p:nvPr/>
          </p:nvGrpSpPr>
          <p:grpSpPr bwMode="auto">
            <a:xfrm>
              <a:off x="3696" y="2704"/>
              <a:ext cx="316" cy="147"/>
              <a:chOff x="3600" y="219"/>
              <a:chExt cx="360" cy="175"/>
            </a:xfrm>
          </p:grpSpPr>
          <p:sp>
            <p:nvSpPr>
              <p:cNvPr id="2198" name="Oval 22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99" name="Line 230"/>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200" name="Line 231"/>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201" name="Rectangle 232"/>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202" name="Oval 23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203" name="Group 234"/>
              <p:cNvGrpSpPr>
                <a:grpSpLocks/>
              </p:cNvGrpSpPr>
              <p:nvPr/>
            </p:nvGrpSpPr>
            <p:grpSpPr bwMode="auto">
              <a:xfrm>
                <a:off x="3686" y="244"/>
                <a:ext cx="177" cy="66"/>
                <a:chOff x="2848" y="848"/>
                <a:chExt cx="140" cy="98"/>
              </a:xfrm>
            </p:grpSpPr>
            <p:sp>
              <p:nvSpPr>
                <p:cNvPr id="2208" name="Line 23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09" name="Line 23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10" name="Line 23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204" name="Group 238"/>
              <p:cNvGrpSpPr>
                <a:grpSpLocks/>
              </p:cNvGrpSpPr>
              <p:nvPr/>
            </p:nvGrpSpPr>
            <p:grpSpPr bwMode="auto">
              <a:xfrm flipV="1">
                <a:off x="3686" y="243"/>
                <a:ext cx="177" cy="66"/>
                <a:chOff x="2848" y="848"/>
                <a:chExt cx="140" cy="98"/>
              </a:xfrm>
            </p:grpSpPr>
            <p:sp>
              <p:nvSpPr>
                <p:cNvPr id="2205" name="Line 23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206" name="Line 24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207" name="Line 24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183" name="Group 242"/>
            <p:cNvGrpSpPr>
              <a:grpSpLocks/>
            </p:cNvGrpSpPr>
            <p:nvPr/>
          </p:nvGrpSpPr>
          <p:grpSpPr bwMode="auto">
            <a:xfrm>
              <a:off x="2381" y="2976"/>
              <a:ext cx="316" cy="147"/>
              <a:chOff x="3600" y="219"/>
              <a:chExt cx="360" cy="175"/>
            </a:xfrm>
          </p:grpSpPr>
          <p:sp>
            <p:nvSpPr>
              <p:cNvPr id="2185" name="Oval 24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86" name="Line 244"/>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87" name="Line 245"/>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88" name="Rectangle 246"/>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a:latin typeface="Times New Roman" pitchFamily="18" charset="0"/>
                </a:endParaRPr>
              </a:p>
            </p:txBody>
          </p:sp>
          <p:sp>
            <p:nvSpPr>
              <p:cNvPr id="2189" name="Oval 24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90" name="Group 248"/>
              <p:cNvGrpSpPr>
                <a:grpSpLocks/>
              </p:cNvGrpSpPr>
              <p:nvPr/>
            </p:nvGrpSpPr>
            <p:grpSpPr bwMode="auto">
              <a:xfrm>
                <a:off x="3686" y="244"/>
                <a:ext cx="177" cy="66"/>
                <a:chOff x="2848" y="848"/>
                <a:chExt cx="140" cy="98"/>
              </a:xfrm>
            </p:grpSpPr>
            <p:sp>
              <p:nvSpPr>
                <p:cNvPr id="2195" name="Line 24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96" name="Line 25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97" name="Line 25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91" name="Group 252"/>
              <p:cNvGrpSpPr>
                <a:grpSpLocks/>
              </p:cNvGrpSpPr>
              <p:nvPr/>
            </p:nvGrpSpPr>
            <p:grpSpPr bwMode="auto">
              <a:xfrm flipV="1">
                <a:off x="3686" y="243"/>
                <a:ext cx="177" cy="66"/>
                <a:chOff x="2848" y="848"/>
                <a:chExt cx="140" cy="98"/>
              </a:xfrm>
            </p:grpSpPr>
            <p:sp>
              <p:nvSpPr>
                <p:cNvPr id="2192" name="Line 253"/>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93" name="Line 254"/>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94" name="Line 255"/>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sp>
          <p:nvSpPr>
            <p:cNvPr id="2184" name="Text Box 257"/>
            <p:cNvSpPr txBox="1">
              <a:spLocks noChangeArrowheads="1"/>
            </p:cNvSpPr>
            <p:nvPr/>
          </p:nvSpPr>
          <p:spPr bwMode="auto">
            <a:xfrm>
              <a:off x="2789" y="2704"/>
              <a:ext cx="907" cy="288"/>
            </a:xfrm>
            <a:prstGeom prst="rect">
              <a:avLst/>
            </a:prstGeom>
            <a:noFill/>
            <a:ln w="9525">
              <a:noFill/>
              <a:miter lim="800000"/>
              <a:headEnd/>
              <a:tailEnd/>
            </a:ln>
          </p:spPr>
          <p:txBody>
            <a:bodyPr>
              <a:spAutoFit/>
            </a:bodyPr>
            <a:lstStyle/>
            <a:p>
              <a:pPr>
                <a:spcBef>
                  <a:spcPct val="50000"/>
                </a:spcBef>
              </a:pPr>
              <a:r>
                <a:rPr lang="en-US" altLang="zh-CN"/>
                <a:t>Internet</a:t>
              </a:r>
            </a:p>
          </p:txBody>
        </p:sp>
      </p:grpSp>
      <p:grpSp>
        <p:nvGrpSpPr>
          <p:cNvPr id="2080" name="Group 262"/>
          <p:cNvGrpSpPr>
            <a:grpSpLocks/>
          </p:cNvGrpSpPr>
          <p:nvPr/>
        </p:nvGrpSpPr>
        <p:grpSpPr bwMode="auto">
          <a:xfrm>
            <a:off x="7694613" y="1989138"/>
            <a:ext cx="733425" cy="319087"/>
            <a:chOff x="3552" y="246"/>
            <a:chExt cx="527" cy="248"/>
          </a:xfrm>
        </p:grpSpPr>
        <p:graphicFrame>
          <p:nvGraphicFramePr>
            <p:cNvPr id="2061" name="Object 263"/>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2297" name="Clip" r:id="rId21" imgW="1305000" imgH="1085760" progId="">
                    <p:embed/>
                  </p:oleObj>
                </mc:Choice>
                <mc:Fallback>
                  <p:oleObj name="Clip" r:id="rId21" imgW="1305000" imgH="1085760" progId="">
                    <p:embed/>
                    <p:pic>
                      <p:nvPicPr>
                        <p:cNvPr id="0" name="Object 2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2" name="Object 264"/>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2298" name="Clip" r:id="rId22" imgW="676440" imgH="485640" progId="">
                    <p:embed/>
                  </p:oleObj>
                </mc:Choice>
                <mc:Fallback>
                  <p:oleObj name="Clip" r:id="rId22" imgW="676440" imgH="485640" progId="">
                    <p:embed/>
                    <p:pic>
                      <p:nvPicPr>
                        <p:cNvPr id="0" name="Object 2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6" name="Line 265"/>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zh-CN" altLang="en-US"/>
            </a:p>
          </p:txBody>
        </p:sp>
      </p:grpSp>
      <p:grpSp>
        <p:nvGrpSpPr>
          <p:cNvPr id="2081" name="Group 266"/>
          <p:cNvGrpSpPr>
            <a:grpSpLocks/>
          </p:cNvGrpSpPr>
          <p:nvPr/>
        </p:nvGrpSpPr>
        <p:grpSpPr bwMode="auto">
          <a:xfrm>
            <a:off x="7334250" y="2997200"/>
            <a:ext cx="733425" cy="319088"/>
            <a:chOff x="3552" y="246"/>
            <a:chExt cx="527" cy="248"/>
          </a:xfrm>
        </p:grpSpPr>
        <p:graphicFrame>
          <p:nvGraphicFramePr>
            <p:cNvPr id="2059" name="Object 267"/>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2299" name="Clip" r:id="rId23" imgW="1305000" imgH="1085760" progId="">
                    <p:embed/>
                  </p:oleObj>
                </mc:Choice>
                <mc:Fallback>
                  <p:oleObj name="Clip" r:id="rId23" imgW="1305000" imgH="1085760" progId="">
                    <p:embed/>
                    <p:pic>
                      <p:nvPicPr>
                        <p:cNvPr id="0" name="Object 2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268"/>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2300" name="Clip" r:id="rId24" imgW="676440" imgH="485640" progId="">
                    <p:embed/>
                  </p:oleObj>
                </mc:Choice>
                <mc:Fallback>
                  <p:oleObj name="Clip" r:id="rId24" imgW="676440" imgH="485640" progId="">
                    <p:embed/>
                    <p:pic>
                      <p:nvPicPr>
                        <p:cNvPr id="0" name="Object 2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5" name="Line 269"/>
            <p:cNvSpPr>
              <a:spLocks noChangeShapeType="1"/>
            </p:cNvSpPr>
            <p:nvPr/>
          </p:nvSpPr>
          <p:spPr bwMode="auto">
            <a:xfrm flipV="1">
              <a:off x="3844" y="434"/>
              <a:ext cx="82" cy="2"/>
            </a:xfrm>
            <a:prstGeom prst="line">
              <a:avLst/>
            </a:prstGeom>
            <a:noFill/>
            <a:ln w="19050">
              <a:solidFill>
                <a:schemeClr val="tx1"/>
              </a:solidFill>
              <a:round/>
              <a:headEnd/>
              <a:tailEnd/>
            </a:ln>
          </p:spPr>
          <p:txBody>
            <a:bodyPr wrap="none" anchor="ctr"/>
            <a:lstStyle/>
            <a:p>
              <a:endParaRPr lang="zh-CN" altLang="en-US"/>
            </a:p>
          </p:txBody>
        </p:sp>
      </p:grpSp>
      <p:grpSp>
        <p:nvGrpSpPr>
          <p:cNvPr id="2082" name="Group 270"/>
          <p:cNvGrpSpPr>
            <a:grpSpLocks/>
          </p:cNvGrpSpPr>
          <p:nvPr/>
        </p:nvGrpSpPr>
        <p:grpSpPr bwMode="auto">
          <a:xfrm>
            <a:off x="7262813" y="1628775"/>
            <a:ext cx="209550" cy="395288"/>
            <a:chOff x="4180" y="783"/>
            <a:chExt cx="150" cy="307"/>
          </a:xfrm>
        </p:grpSpPr>
        <p:sp>
          <p:nvSpPr>
            <p:cNvPr id="2127" name="AutoShape 271"/>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128" name="Rectangle 272"/>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129" name="Rectangle 273"/>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130" name="AutoShape 274"/>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131" name="Line 275"/>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132" name="Line 276"/>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133" name="Rectangle 277"/>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134" name="Rectangle 278"/>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2083" name="Group 282"/>
          <p:cNvGrpSpPr>
            <a:grpSpLocks/>
          </p:cNvGrpSpPr>
          <p:nvPr/>
        </p:nvGrpSpPr>
        <p:grpSpPr bwMode="auto">
          <a:xfrm>
            <a:off x="6724650" y="3213100"/>
            <a:ext cx="209550" cy="395288"/>
            <a:chOff x="4180" y="783"/>
            <a:chExt cx="150" cy="307"/>
          </a:xfrm>
        </p:grpSpPr>
        <p:sp>
          <p:nvSpPr>
            <p:cNvPr id="2119" name="AutoShape 28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120" name="Rectangle 28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121" name="Rectangle 28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122" name="AutoShape 28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123" name="Line 28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124" name="Line 28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125" name="Rectangle 28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126" name="Rectangle 29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grpSp>
        <p:nvGrpSpPr>
          <p:cNvPr id="2084" name="Group 291"/>
          <p:cNvGrpSpPr>
            <a:grpSpLocks/>
          </p:cNvGrpSpPr>
          <p:nvPr/>
        </p:nvGrpSpPr>
        <p:grpSpPr bwMode="auto">
          <a:xfrm>
            <a:off x="1320800" y="1808163"/>
            <a:ext cx="479425" cy="925512"/>
            <a:chOff x="3314" y="1248"/>
            <a:chExt cx="344" cy="694"/>
          </a:xfrm>
        </p:grpSpPr>
        <p:graphicFrame>
          <p:nvGraphicFramePr>
            <p:cNvPr id="2057" name="Object 292"/>
            <p:cNvGraphicFramePr>
              <a:graphicFrameLocks noChangeAspect="1"/>
            </p:cNvGraphicFramePr>
            <p:nvPr/>
          </p:nvGraphicFramePr>
          <p:xfrm>
            <a:off x="3314" y="1248"/>
            <a:ext cx="299" cy="248"/>
          </p:xfrm>
          <a:graphic>
            <a:graphicData uri="http://schemas.openxmlformats.org/presentationml/2006/ole">
              <mc:AlternateContent xmlns:mc="http://schemas.openxmlformats.org/markup-compatibility/2006">
                <mc:Choice xmlns:v="urn:schemas-microsoft-com:vml" Requires="v">
                  <p:oleObj spid="_x0000_s2301" name="Clip" r:id="rId25" imgW="1305000" imgH="1085760" progId="">
                    <p:embed/>
                  </p:oleObj>
                </mc:Choice>
                <mc:Fallback>
                  <p:oleObj name="Clip" r:id="rId25" imgW="1305000" imgH="1085760" progId="">
                    <p:embed/>
                    <p:pic>
                      <p:nvPicPr>
                        <p:cNvPr id="0" name="Object 29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248"/>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2" name="Line 293"/>
            <p:cNvSpPr>
              <a:spLocks noChangeShapeType="1"/>
            </p:cNvSpPr>
            <p:nvPr/>
          </p:nvSpPr>
          <p:spPr bwMode="auto">
            <a:xfrm flipV="1">
              <a:off x="3606" y="1433"/>
              <a:ext cx="52" cy="5"/>
            </a:xfrm>
            <a:prstGeom prst="line">
              <a:avLst/>
            </a:prstGeom>
            <a:noFill/>
            <a:ln w="19050">
              <a:solidFill>
                <a:schemeClr val="tx1"/>
              </a:solidFill>
              <a:round/>
              <a:headEnd/>
              <a:tailEnd/>
            </a:ln>
          </p:spPr>
          <p:txBody>
            <a:bodyPr wrap="none" anchor="ctr"/>
            <a:lstStyle/>
            <a:p>
              <a:endParaRPr lang="zh-CN" altLang="en-US"/>
            </a:p>
          </p:txBody>
        </p:sp>
        <p:graphicFrame>
          <p:nvGraphicFramePr>
            <p:cNvPr id="2058" name="Object 294"/>
            <p:cNvGraphicFramePr>
              <a:graphicFrameLocks noChangeAspect="1"/>
            </p:cNvGraphicFramePr>
            <p:nvPr/>
          </p:nvGraphicFramePr>
          <p:xfrm>
            <a:off x="3314" y="1694"/>
            <a:ext cx="299" cy="248"/>
          </p:xfrm>
          <a:graphic>
            <a:graphicData uri="http://schemas.openxmlformats.org/presentationml/2006/ole">
              <mc:AlternateContent xmlns:mc="http://schemas.openxmlformats.org/markup-compatibility/2006">
                <mc:Choice xmlns:v="urn:schemas-microsoft-com:vml" Requires="v">
                  <p:oleObj spid="_x0000_s2302" name="Clip" r:id="rId26" imgW="1305000" imgH="1085760" progId="">
                    <p:embed/>
                  </p:oleObj>
                </mc:Choice>
                <mc:Fallback>
                  <p:oleObj name="Clip" r:id="rId26" imgW="1305000" imgH="1085760" progId="">
                    <p:embed/>
                    <p:pic>
                      <p:nvPicPr>
                        <p:cNvPr id="0" name="Object 2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 y="1694"/>
                          <a:ext cx="299" cy="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3" name="Line 295"/>
            <p:cNvSpPr>
              <a:spLocks noChangeShapeType="1"/>
            </p:cNvSpPr>
            <p:nvPr/>
          </p:nvSpPr>
          <p:spPr bwMode="auto">
            <a:xfrm flipV="1">
              <a:off x="3606" y="1882"/>
              <a:ext cx="52" cy="2"/>
            </a:xfrm>
            <a:prstGeom prst="line">
              <a:avLst/>
            </a:prstGeom>
            <a:noFill/>
            <a:ln w="19050">
              <a:solidFill>
                <a:schemeClr val="tx1"/>
              </a:solidFill>
              <a:round/>
              <a:headEnd/>
              <a:tailEnd/>
            </a:ln>
          </p:spPr>
          <p:txBody>
            <a:bodyPr wrap="none" anchor="ctr"/>
            <a:lstStyle/>
            <a:p>
              <a:endParaRPr lang="zh-CN" altLang="en-US"/>
            </a:p>
          </p:txBody>
        </p:sp>
        <p:grpSp>
          <p:nvGrpSpPr>
            <p:cNvPr id="2114" name="Group 296"/>
            <p:cNvGrpSpPr>
              <a:grpSpLocks/>
            </p:cNvGrpSpPr>
            <p:nvPr/>
          </p:nvGrpSpPr>
          <p:grpSpPr bwMode="auto">
            <a:xfrm>
              <a:off x="3404" y="1504"/>
              <a:ext cx="51" cy="167"/>
              <a:chOff x="3842" y="406"/>
              <a:chExt cx="51" cy="167"/>
            </a:xfrm>
          </p:grpSpPr>
          <p:sp>
            <p:nvSpPr>
              <p:cNvPr id="2116" name="Oval 297"/>
              <p:cNvSpPr>
                <a:spLocks noChangeArrowheads="1"/>
              </p:cNvSpPr>
              <p:nvPr/>
            </p:nvSpPr>
            <p:spPr bwMode="auto">
              <a:xfrm>
                <a:off x="3842" y="406"/>
                <a:ext cx="47" cy="47"/>
              </a:xfrm>
              <a:prstGeom prst="ellipse">
                <a:avLst/>
              </a:prstGeom>
              <a:solidFill>
                <a:schemeClr val="accent2"/>
              </a:solidFill>
              <a:ln w="9525">
                <a:noFill/>
                <a:round/>
                <a:headEnd/>
                <a:tailEnd/>
              </a:ln>
            </p:spPr>
            <p:txBody>
              <a:bodyPr wrap="none" anchor="ctr"/>
              <a:lstStyle/>
              <a:p>
                <a:endParaRPr lang="zh-CN" altLang="en-US"/>
              </a:p>
            </p:txBody>
          </p:sp>
          <p:sp>
            <p:nvSpPr>
              <p:cNvPr id="2117" name="Oval 298"/>
              <p:cNvSpPr>
                <a:spLocks noChangeArrowheads="1"/>
              </p:cNvSpPr>
              <p:nvPr/>
            </p:nvSpPr>
            <p:spPr bwMode="auto">
              <a:xfrm>
                <a:off x="3844" y="466"/>
                <a:ext cx="47" cy="47"/>
              </a:xfrm>
              <a:prstGeom prst="ellipse">
                <a:avLst/>
              </a:prstGeom>
              <a:solidFill>
                <a:schemeClr val="accent2"/>
              </a:solidFill>
              <a:ln w="9525">
                <a:noFill/>
                <a:round/>
                <a:headEnd/>
                <a:tailEnd/>
              </a:ln>
            </p:spPr>
            <p:txBody>
              <a:bodyPr wrap="none" anchor="ctr"/>
              <a:lstStyle/>
              <a:p>
                <a:endParaRPr lang="zh-CN" altLang="en-US"/>
              </a:p>
            </p:txBody>
          </p:sp>
          <p:sp>
            <p:nvSpPr>
              <p:cNvPr id="2118" name="Oval 299"/>
              <p:cNvSpPr>
                <a:spLocks noChangeArrowheads="1"/>
              </p:cNvSpPr>
              <p:nvPr/>
            </p:nvSpPr>
            <p:spPr bwMode="auto">
              <a:xfrm>
                <a:off x="3846" y="526"/>
                <a:ext cx="47" cy="47"/>
              </a:xfrm>
              <a:prstGeom prst="ellipse">
                <a:avLst/>
              </a:prstGeom>
              <a:solidFill>
                <a:schemeClr val="accent2"/>
              </a:solidFill>
              <a:ln w="9525">
                <a:noFill/>
                <a:round/>
                <a:headEnd/>
                <a:tailEnd/>
              </a:ln>
            </p:spPr>
            <p:txBody>
              <a:bodyPr wrap="none" anchor="ctr"/>
              <a:lstStyle/>
              <a:p>
                <a:endParaRPr lang="zh-CN" altLang="en-US"/>
              </a:p>
            </p:txBody>
          </p:sp>
        </p:grpSp>
        <p:sp>
          <p:nvSpPr>
            <p:cNvPr id="2115" name="Line 300"/>
            <p:cNvSpPr>
              <a:spLocks noChangeShapeType="1"/>
            </p:cNvSpPr>
            <p:nvPr/>
          </p:nvSpPr>
          <p:spPr bwMode="auto">
            <a:xfrm>
              <a:off x="3654" y="1431"/>
              <a:ext cx="0" cy="450"/>
            </a:xfrm>
            <a:prstGeom prst="line">
              <a:avLst/>
            </a:prstGeom>
            <a:noFill/>
            <a:ln w="12700">
              <a:solidFill>
                <a:schemeClr val="tx1"/>
              </a:solidFill>
              <a:round/>
              <a:headEnd/>
              <a:tailEnd/>
            </a:ln>
          </p:spPr>
          <p:txBody>
            <a:bodyPr wrap="none" anchor="ctr"/>
            <a:lstStyle/>
            <a:p>
              <a:endParaRPr lang="zh-CN" altLang="en-US"/>
            </a:p>
          </p:txBody>
        </p:sp>
      </p:grpSp>
      <p:graphicFrame>
        <p:nvGraphicFramePr>
          <p:cNvPr id="2050" name="Object 301"/>
          <p:cNvGraphicFramePr>
            <a:graphicFrameLocks noChangeAspect="1"/>
          </p:cNvGraphicFramePr>
          <p:nvPr/>
        </p:nvGraphicFramePr>
        <p:xfrm>
          <a:off x="2189163" y="2817813"/>
          <a:ext cx="417512" cy="331787"/>
        </p:xfrm>
        <a:graphic>
          <a:graphicData uri="http://schemas.openxmlformats.org/presentationml/2006/ole">
            <mc:AlternateContent xmlns:mc="http://schemas.openxmlformats.org/markup-compatibility/2006">
              <mc:Choice xmlns:v="urn:schemas-microsoft-com:vml" Requires="v">
                <p:oleObj spid="_x0000_s2303" name="Clip" r:id="rId27" imgW="1305000" imgH="1085760" progId="">
                  <p:embed/>
                </p:oleObj>
              </mc:Choice>
              <mc:Fallback>
                <p:oleObj name="Clip" r:id="rId27" imgW="1305000" imgH="1085760" progId="">
                  <p:embed/>
                  <p:pic>
                    <p:nvPicPr>
                      <p:cNvPr id="0" name="Object 3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9163" y="2817813"/>
                        <a:ext cx="417512" cy="331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02"/>
          <p:cNvGraphicFramePr>
            <a:graphicFrameLocks noChangeAspect="1"/>
          </p:cNvGraphicFramePr>
          <p:nvPr/>
        </p:nvGraphicFramePr>
        <p:xfrm>
          <a:off x="1574800" y="2806700"/>
          <a:ext cx="415925" cy="330200"/>
        </p:xfrm>
        <a:graphic>
          <a:graphicData uri="http://schemas.openxmlformats.org/presentationml/2006/ole">
            <mc:AlternateContent xmlns:mc="http://schemas.openxmlformats.org/markup-compatibility/2006">
              <mc:Choice xmlns:v="urn:schemas-microsoft-com:vml" Requires="v">
                <p:oleObj spid="_x0000_s2304" name="Clip" r:id="rId28" imgW="1305000" imgH="1085760" progId="">
                  <p:embed/>
                </p:oleObj>
              </mc:Choice>
              <mc:Fallback>
                <p:oleObj name="Clip" r:id="rId28" imgW="1305000" imgH="1085760" progId="">
                  <p:embed/>
                  <p:pic>
                    <p:nvPicPr>
                      <p:cNvPr id="0" name="Object 3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800" y="2806700"/>
                        <a:ext cx="415925"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85" name="Oval 303"/>
          <p:cNvSpPr>
            <a:spLocks noChangeArrowheads="1"/>
          </p:cNvSpPr>
          <p:nvPr/>
        </p:nvSpPr>
        <p:spPr bwMode="auto">
          <a:xfrm rot="-5400000">
            <a:off x="1991519" y="2910681"/>
            <a:ext cx="63500" cy="65088"/>
          </a:xfrm>
          <a:prstGeom prst="ellipse">
            <a:avLst/>
          </a:prstGeom>
          <a:solidFill>
            <a:schemeClr val="accent2"/>
          </a:solidFill>
          <a:ln w="9525">
            <a:noFill/>
            <a:round/>
            <a:headEnd/>
            <a:tailEnd/>
          </a:ln>
        </p:spPr>
        <p:txBody>
          <a:bodyPr wrap="none" anchor="ctr"/>
          <a:lstStyle/>
          <a:p>
            <a:endParaRPr lang="zh-CN" altLang="en-US"/>
          </a:p>
        </p:txBody>
      </p:sp>
      <p:sp>
        <p:nvSpPr>
          <p:cNvPr id="2086" name="Oval 304"/>
          <p:cNvSpPr>
            <a:spLocks noChangeArrowheads="1"/>
          </p:cNvSpPr>
          <p:nvPr/>
        </p:nvSpPr>
        <p:spPr bwMode="auto">
          <a:xfrm rot="-5400000">
            <a:off x="2076451" y="2908300"/>
            <a:ext cx="63500" cy="66675"/>
          </a:xfrm>
          <a:prstGeom prst="ellipse">
            <a:avLst/>
          </a:prstGeom>
          <a:solidFill>
            <a:schemeClr val="accent2"/>
          </a:solidFill>
          <a:ln w="9525">
            <a:noFill/>
            <a:round/>
            <a:headEnd/>
            <a:tailEnd/>
          </a:ln>
        </p:spPr>
        <p:txBody>
          <a:bodyPr wrap="none" anchor="ctr"/>
          <a:lstStyle/>
          <a:p>
            <a:endParaRPr lang="zh-CN" altLang="en-US"/>
          </a:p>
        </p:txBody>
      </p:sp>
      <p:sp>
        <p:nvSpPr>
          <p:cNvPr id="2087" name="Oval 305"/>
          <p:cNvSpPr>
            <a:spLocks noChangeArrowheads="1"/>
          </p:cNvSpPr>
          <p:nvPr/>
        </p:nvSpPr>
        <p:spPr bwMode="auto">
          <a:xfrm rot="-5400000">
            <a:off x="2154237" y="2913063"/>
            <a:ext cx="61913" cy="65088"/>
          </a:xfrm>
          <a:prstGeom prst="ellipse">
            <a:avLst/>
          </a:prstGeom>
          <a:solidFill>
            <a:schemeClr val="accent2"/>
          </a:solidFill>
          <a:ln w="9525">
            <a:noFill/>
            <a:round/>
            <a:headEnd/>
            <a:tailEnd/>
          </a:ln>
        </p:spPr>
        <p:txBody>
          <a:bodyPr wrap="none" anchor="ctr"/>
          <a:lstStyle/>
          <a:p>
            <a:endParaRPr lang="zh-CN" altLang="en-US"/>
          </a:p>
        </p:txBody>
      </p:sp>
      <p:grpSp>
        <p:nvGrpSpPr>
          <p:cNvPr id="2088" name="Group 312"/>
          <p:cNvGrpSpPr>
            <a:grpSpLocks/>
          </p:cNvGrpSpPr>
          <p:nvPr/>
        </p:nvGrpSpPr>
        <p:grpSpPr bwMode="auto">
          <a:xfrm>
            <a:off x="2386013" y="3257550"/>
            <a:ext cx="406400" cy="427038"/>
            <a:chOff x="2870" y="1518"/>
            <a:chExt cx="292" cy="320"/>
          </a:xfrm>
        </p:grpSpPr>
        <p:graphicFrame>
          <p:nvGraphicFramePr>
            <p:cNvPr id="2055" name="Object 3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05" name="Clip" r:id="rId29" imgW="819000" imgH="847800" progId="">
                    <p:embed/>
                  </p:oleObj>
                </mc:Choice>
                <mc:Fallback>
                  <p:oleObj name="Clip" r:id="rId29" imgW="819000" imgH="847800" progId="">
                    <p:embed/>
                    <p:pic>
                      <p:nvPicPr>
                        <p:cNvPr id="0" name="Object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3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06" name="Clip" r:id="rId30" imgW="1266840" imgH="1200240" progId="">
                    <p:embed/>
                  </p:oleObj>
                </mc:Choice>
                <mc:Fallback>
                  <p:oleObj name="Clip" r:id="rId30" imgW="1266840" imgH="1200240" progId="">
                    <p:embed/>
                    <p:pic>
                      <p:nvPicPr>
                        <p:cNvPr id="0" name="Object 3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89" name="Group 315"/>
          <p:cNvGrpSpPr>
            <a:grpSpLocks/>
          </p:cNvGrpSpPr>
          <p:nvPr/>
        </p:nvGrpSpPr>
        <p:grpSpPr bwMode="auto">
          <a:xfrm>
            <a:off x="3163888" y="3289300"/>
            <a:ext cx="406400" cy="427038"/>
            <a:chOff x="2870" y="1518"/>
            <a:chExt cx="292" cy="320"/>
          </a:xfrm>
        </p:grpSpPr>
        <p:graphicFrame>
          <p:nvGraphicFramePr>
            <p:cNvPr id="2053" name="Object 3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07" name="Clip" r:id="rId31" imgW="819000" imgH="847800" progId="">
                    <p:embed/>
                  </p:oleObj>
                </mc:Choice>
                <mc:Fallback>
                  <p:oleObj name="Clip" r:id="rId31" imgW="819000" imgH="847800" progId="">
                    <p:embed/>
                    <p:pic>
                      <p:nvPicPr>
                        <p:cNvPr id="0" name="Object 3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3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08" name="Clip" r:id="rId32" imgW="1266840" imgH="1200240" progId="">
                    <p:embed/>
                  </p:oleObj>
                </mc:Choice>
                <mc:Fallback>
                  <p:oleObj name="Clip" r:id="rId32" imgW="1266840" imgH="1200240" progId="">
                    <p:embed/>
                    <p:pic>
                      <p:nvPicPr>
                        <p:cNvPr id="0" name="Object 3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90" name="Group 318"/>
          <p:cNvGrpSpPr>
            <a:grpSpLocks/>
          </p:cNvGrpSpPr>
          <p:nvPr/>
        </p:nvGrpSpPr>
        <p:grpSpPr bwMode="auto">
          <a:xfrm>
            <a:off x="2749550" y="3005138"/>
            <a:ext cx="379413" cy="376237"/>
            <a:chOff x="4733" y="2082"/>
            <a:chExt cx="272" cy="282"/>
          </a:xfrm>
        </p:grpSpPr>
        <p:graphicFrame>
          <p:nvGraphicFramePr>
            <p:cNvPr id="2052" name="Object 319"/>
            <p:cNvGraphicFramePr>
              <a:graphicFrameLocks noChangeAspect="1"/>
            </p:cNvGraphicFramePr>
            <p:nvPr/>
          </p:nvGraphicFramePr>
          <p:xfrm>
            <a:off x="4733" y="2082"/>
            <a:ext cx="272" cy="282"/>
          </p:xfrm>
          <a:graphic>
            <a:graphicData uri="http://schemas.openxmlformats.org/presentationml/2006/ole">
              <mc:AlternateContent xmlns:mc="http://schemas.openxmlformats.org/markup-compatibility/2006">
                <mc:Choice xmlns:v="urn:schemas-microsoft-com:vml" Requires="v">
                  <p:oleObj spid="_x0000_s2309" name="Clip" r:id="rId33" imgW="819000" imgH="847800" progId="">
                    <p:embed/>
                  </p:oleObj>
                </mc:Choice>
                <mc:Fallback>
                  <p:oleObj name="Clip" r:id="rId33" imgW="819000" imgH="847800" progId="">
                    <p:embed/>
                    <p:pic>
                      <p:nvPicPr>
                        <p:cNvPr id="0" name="Object 31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3" y="2082"/>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1" name="Rectangle 320"/>
            <p:cNvSpPr>
              <a:spLocks noChangeArrowheads="1"/>
            </p:cNvSpPr>
            <p:nvPr/>
          </p:nvSpPr>
          <p:spPr bwMode="auto">
            <a:xfrm>
              <a:off x="4812" y="2181"/>
              <a:ext cx="192" cy="183"/>
            </a:xfrm>
            <a:prstGeom prst="rect">
              <a:avLst/>
            </a:prstGeom>
            <a:solidFill>
              <a:srgbClr val="33CCCC"/>
            </a:solidFill>
            <a:ln w="9525">
              <a:solidFill>
                <a:schemeClr val="tx1"/>
              </a:solidFill>
              <a:miter lim="800000"/>
              <a:headEnd/>
              <a:tailEnd/>
            </a:ln>
          </p:spPr>
          <p:txBody>
            <a:bodyPr wrap="none" anchor="ctr"/>
            <a:lstStyle/>
            <a:p>
              <a:endParaRPr lang="zh-CN" altLang="en-US"/>
            </a:p>
          </p:txBody>
        </p:sp>
      </p:grpSp>
      <p:grpSp>
        <p:nvGrpSpPr>
          <p:cNvPr id="2091" name="Group 322"/>
          <p:cNvGrpSpPr>
            <a:grpSpLocks/>
          </p:cNvGrpSpPr>
          <p:nvPr/>
        </p:nvGrpSpPr>
        <p:grpSpPr bwMode="auto">
          <a:xfrm>
            <a:off x="5861050" y="3213100"/>
            <a:ext cx="207963" cy="409575"/>
            <a:chOff x="4180" y="783"/>
            <a:chExt cx="150" cy="307"/>
          </a:xfrm>
        </p:grpSpPr>
        <p:sp>
          <p:nvSpPr>
            <p:cNvPr id="2103" name="AutoShape 323"/>
            <p:cNvSpPr>
              <a:spLocks noChangeArrowheads="1"/>
            </p:cNvSpPr>
            <p:nvPr/>
          </p:nvSpPr>
          <p:spPr bwMode="auto">
            <a:xfrm>
              <a:off x="4180" y="1019"/>
              <a:ext cx="150" cy="71"/>
            </a:xfrm>
            <a:prstGeom prst="parallelogram">
              <a:avLst>
                <a:gd name="adj" fmla="val 81387"/>
              </a:avLst>
            </a:prstGeom>
            <a:solidFill>
              <a:srgbClr val="33CCCC"/>
            </a:solidFill>
            <a:ln w="9525">
              <a:noFill/>
              <a:miter lim="800000"/>
              <a:headEnd/>
              <a:tailEnd/>
            </a:ln>
          </p:spPr>
          <p:txBody>
            <a:bodyPr wrap="none" anchor="ctr"/>
            <a:lstStyle/>
            <a:p>
              <a:endParaRPr lang="zh-CN" altLang="en-US"/>
            </a:p>
          </p:txBody>
        </p:sp>
        <p:sp>
          <p:nvSpPr>
            <p:cNvPr id="2104" name="Rectangle 324"/>
            <p:cNvSpPr>
              <a:spLocks noChangeArrowheads="1"/>
            </p:cNvSpPr>
            <p:nvPr/>
          </p:nvSpPr>
          <p:spPr bwMode="auto">
            <a:xfrm>
              <a:off x="4256" y="785"/>
              <a:ext cx="69" cy="236"/>
            </a:xfrm>
            <a:prstGeom prst="rect">
              <a:avLst/>
            </a:prstGeom>
            <a:solidFill>
              <a:srgbClr val="33CCCC"/>
            </a:solidFill>
            <a:ln w="9525">
              <a:noFill/>
              <a:miter lim="800000"/>
              <a:headEnd/>
              <a:tailEnd/>
            </a:ln>
          </p:spPr>
          <p:txBody>
            <a:bodyPr wrap="none" anchor="ctr"/>
            <a:lstStyle/>
            <a:p>
              <a:endParaRPr lang="zh-CN" altLang="en-US"/>
            </a:p>
          </p:txBody>
        </p:sp>
        <p:sp>
          <p:nvSpPr>
            <p:cNvPr id="2105" name="Rectangle 325"/>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p>
              <a:endParaRPr lang="zh-CN" altLang="en-US"/>
            </a:p>
          </p:txBody>
        </p:sp>
        <p:sp>
          <p:nvSpPr>
            <p:cNvPr id="2106" name="AutoShape 326"/>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p>
              <a:endParaRPr lang="zh-CN" altLang="en-US"/>
            </a:p>
          </p:txBody>
        </p:sp>
        <p:sp>
          <p:nvSpPr>
            <p:cNvPr id="2107" name="Line 327"/>
            <p:cNvSpPr>
              <a:spLocks noChangeShapeType="1"/>
            </p:cNvSpPr>
            <p:nvPr/>
          </p:nvSpPr>
          <p:spPr bwMode="auto">
            <a:xfrm>
              <a:off x="4330" y="788"/>
              <a:ext cx="0" cy="231"/>
            </a:xfrm>
            <a:prstGeom prst="line">
              <a:avLst/>
            </a:prstGeom>
            <a:noFill/>
            <a:ln w="9525">
              <a:solidFill>
                <a:schemeClr val="tx1"/>
              </a:solidFill>
              <a:round/>
              <a:headEnd/>
              <a:tailEnd/>
            </a:ln>
          </p:spPr>
          <p:txBody>
            <a:bodyPr wrap="none" anchor="ctr"/>
            <a:lstStyle/>
            <a:p>
              <a:endParaRPr lang="zh-CN" altLang="en-US"/>
            </a:p>
          </p:txBody>
        </p:sp>
        <p:sp>
          <p:nvSpPr>
            <p:cNvPr id="2108" name="Line 328"/>
            <p:cNvSpPr>
              <a:spLocks noChangeShapeType="1"/>
            </p:cNvSpPr>
            <p:nvPr/>
          </p:nvSpPr>
          <p:spPr bwMode="auto">
            <a:xfrm flipH="1">
              <a:off x="4276" y="1019"/>
              <a:ext cx="54" cy="69"/>
            </a:xfrm>
            <a:prstGeom prst="line">
              <a:avLst/>
            </a:prstGeom>
            <a:noFill/>
            <a:ln w="9525">
              <a:solidFill>
                <a:schemeClr val="tx1"/>
              </a:solidFill>
              <a:round/>
              <a:headEnd/>
              <a:tailEnd/>
            </a:ln>
          </p:spPr>
          <p:txBody>
            <a:bodyPr wrap="none" anchor="ctr"/>
            <a:lstStyle/>
            <a:p>
              <a:endParaRPr lang="zh-CN" altLang="en-US"/>
            </a:p>
          </p:txBody>
        </p:sp>
        <p:sp>
          <p:nvSpPr>
            <p:cNvPr id="2109" name="Rectangle 329"/>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110" name="Rectangle 330"/>
            <p:cNvSpPr>
              <a:spLocks noChangeArrowheads="1"/>
            </p:cNvSpPr>
            <p:nvPr/>
          </p:nvSpPr>
          <p:spPr bwMode="auto">
            <a:xfrm>
              <a:off x="4202" y="924"/>
              <a:ext cx="48" cy="48"/>
            </a:xfrm>
            <a:prstGeom prst="rect">
              <a:avLst/>
            </a:prstGeom>
            <a:solidFill>
              <a:schemeClr val="bg1"/>
            </a:solidFill>
            <a:ln w="9525">
              <a:noFill/>
              <a:miter lim="800000"/>
              <a:headEnd/>
              <a:tailEnd/>
            </a:ln>
          </p:spPr>
          <p:txBody>
            <a:bodyPr wrap="none" anchor="ctr"/>
            <a:lstStyle/>
            <a:p>
              <a:endParaRPr lang="zh-CN" altLang="en-US"/>
            </a:p>
          </p:txBody>
        </p:sp>
      </p:grpSp>
      <p:sp>
        <p:nvSpPr>
          <p:cNvPr id="2092" name="Line 480"/>
          <p:cNvSpPr>
            <a:spLocks noChangeShapeType="1"/>
          </p:cNvSpPr>
          <p:nvPr/>
        </p:nvSpPr>
        <p:spPr bwMode="auto">
          <a:xfrm flipH="1" flipV="1">
            <a:off x="6011863" y="3573463"/>
            <a:ext cx="73025" cy="2376487"/>
          </a:xfrm>
          <a:prstGeom prst="line">
            <a:avLst/>
          </a:prstGeom>
          <a:noFill/>
          <a:ln w="9525">
            <a:solidFill>
              <a:schemeClr val="tx1"/>
            </a:solidFill>
            <a:prstDash val="dash"/>
            <a:round/>
            <a:headEnd/>
            <a:tailEnd/>
          </a:ln>
        </p:spPr>
        <p:txBody>
          <a:bodyPr/>
          <a:lstStyle/>
          <a:p>
            <a:endParaRPr lang="zh-CN" altLang="en-US"/>
          </a:p>
        </p:txBody>
      </p:sp>
      <p:sp>
        <p:nvSpPr>
          <p:cNvPr id="2093" name="Line 481"/>
          <p:cNvSpPr>
            <a:spLocks noChangeShapeType="1"/>
          </p:cNvSpPr>
          <p:nvPr/>
        </p:nvSpPr>
        <p:spPr bwMode="auto">
          <a:xfrm flipH="1" flipV="1">
            <a:off x="6804025" y="3573463"/>
            <a:ext cx="73025" cy="2376487"/>
          </a:xfrm>
          <a:prstGeom prst="line">
            <a:avLst/>
          </a:prstGeom>
          <a:noFill/>
          <a:ln w="9525">
            <a:solidFill>
              <a:schemeClr val="tx1"/>
            </a:solidFill>
            <a:prstDash val="dash"/>
            <a:round/>
            <a:headEnd/>
            <a:tailEnd/>
          </a:ln>
        </p:spPr>
        <p:txBody>
          <a:bodyPr/>
          <a:lstStyle/>
          <a:p>
            <a:endParaRPr lang="zh-CN" altLang="en-US"/>
          </a:p>
        </p:txBody>
      </p:sp>
      <p:sp>
        <p:nvSpPr>
          <p:cNvPr id="2094" name="Line 482"/>
          <p:cNvSpPr>
            <a:spLocks noChangeShapeType="1"/>
          </p:cNvSpPr>
          <p:nvPr/>
        </p:nvSpPr>
        <p:spPr bwMode="auto">
          <a:xfrm flipH="1" flipV="1">
            <a:off x="7739063" y="3284538"/>
            <a:ext cx="73025" cy="2376487"/>
          </a:xfrm>
          <a:prstGeom prst="line">
            <a:avLst/>
          </a:prstGeom>
          <a:noFill/>
          <a:ln w="9525">
            <a:solidFill>
              <a:schemeClr val="tx1"/>
            </a:solidFill>
            <a:prstDash val="dash"/>
            <a:round/>
            <a:headEnd/>
            <a:tailEnd/>
          </a:ln>
        </p:spPr>
        <p:txBody>
          <a:bodyPr/>
          <a:lstStyle/>
          <a:p>
            <a:endParaRPr lang="zh-CN" altLang="en-US"/>
          </a:p>
        </p:txBody>
      </p:sp>
      <p:sp>
        <p:nvSpPr>
          <p:cNvPr id="2095" name="Line 483"/>
          <p:cNvSpPr>
            <a:spLocks noChangeShapeType="1"/>
          </p:cNvSpPr>
          <p:nvPr/>
        </p:nvSpPr>
        <p:spPr bwMode="auto">
          <a:xfrm flipH="1" flipV="1">
            <a:off x="8101013" y="2276475"/>
            <a:ext cx="73025" cy="2376488"/>
          </a:xfrm>
          <a:prstGeom prst="line">
            <a:avLst/>
          </a:prstGeom>
          <a:noFill/>
          <a:ln w="9525">
            <a:solidFill>
              <a:schemeClr val="tx1"/>
            </a:solidFill>
            <a:prstDash val="dash"/>
            <a:round/>
            <a:headEnd/>
            <a:tailEnd/>
          </a:ln>
        </p:spPr>
        <p:txBody>
          <a:bodyPr/>
          <a:lstStyle/>
          <a:p>
            <a:endParaRPr lang="zh-CN" altLang="en-US"/>
          </a:p>
        </p:txBody>
      </p:sp>
      <p:sp>
        <p:nvSpPr>
          <p:cNvPr id="2096" name="Line 485"/>
          <p:cNvSpPr>
            <a:spLocks noChangeShapeType="1"/>
          </p:cNvSpPr>
          <p:nvPr/>
        </p:nvSpPr>
        <p:spPr bwMode="auto">
          <a:xfrm flipH="1" flipV="1">
            <a:off x="3419475" y="3716338"/>
            <a:ext cx="73025" cy="2376487"/>
          </a:xfrm>
          <a:prstGeom prst="line">
            <a:avLst/>
          </a:prstGeom>
          <a:noFill/>
          <a:ln w="9525">
            <a:solidFill>
              <a:schemeClr val="tx1"/>
            </a:solidFill>
            <a:prstDash val="dash"/>
            <a:round/>
            <a:headEnd/>
            <a:tailEnd/>
          </a:ln>
        </p:spPr>
        <p:txBody>
          <a:bodyPr/>
          <a:lstStyle/>
          <a:p>
            <a:endParaRPr lang="zh-CN" altLang="en-US"/>
          </a:p>
        </p:txBody>
      </p:sp>
      <p:sp>
        <p:nvSpPr>
          <p:cNvPr id="2097" name="Line 486"/>
          <p:cNvSpPr>
            <a:spLocks noChangeShapeType="1"/>
          </p:cNvSpPr>
          <p:nvPr/>
        </p:nvSpPr>
        <p:spPr bwMode="auto">
          <a:xfrm flipH="1" flipV="1">
            <a:off x="2698750" y="3644900"/>
            <a:ext cx="73025" cy="2376488"/>
          </a:xfrm>
          <a:prstGeom prst="line">
            <a:avLst/>
          </a:prstGeom>
          <a:noFill/>
          <a:ln w="9525">
            <a:solidFill>
              <a:schemeClr val="tx1"/>
            </a:solidFill>
            <a:prstDash val="dash"/>
            <a:round/>
            <a:headEnd/>
            <a:tailEnd/>
          </a:ln>
        </p:spPr>
        <p:txBody>
          <a:bodyPr/>
          <a:lstStyle/>
          <a:p>
            <a:endParaRPr lang="zh-CN" altLang="en-US"/>
          </a:p>
        </p:txBody>
      </p:sp>
      <p:sp>
        <p:nvSpPr>
          <p:cNvPr id="2098" name="Line 487"/>
          <p:cNvSpPr>
            <a:spLocks noChangeShapeType="1"/>
          </p:cNvSpPr>
          <p:nvPr/>
        </p:nvSpPr>
        <p:spPr bwMode="auto">
          <a:xfrm flipH="1" flipV="1">
            <a:off x="2986088" y="3357563"/>
            <a:ext cx="73025" cy="2376487"/>
          </a:xfrm>
          <a:prstGeom prst="line">
            <a:avLst/>
          </a:prstGeom>
          <a:noFill/>
          <a:ln w="9525">
            <a:solidFill>
              <a:schemeClr val="tx1"/>
            </a:solidFill>
            <a:prstDash val="dash"/>
            <a:round/>
            <a:headEnd/>
            <a:tailEnd/>
          </a:ln>
        </p:spPr>
        <p:txBody>
          <a:bodyPr/>
          <a:lstStyle/>
          <a:p>
            <a:endParaRPr lang="zh-CN" altLang="en-US"/>
          </a:p>
        </p:txBody>
      </p:sp>
      <p:sp>
        <p:nvSpPr>
          <p:cNvPr id="2099" name="Line 488"/>
          <p:cNvSpPr>
            <a:spLocks noChangeShapeType="1"/>
          </p:cNvSpPr>
          <p:nvPr/>
        </p:nvSpPr>
        <p:spPr bwMode="auto">
          <a:xfrm flipH="1" flipV="1">
            <a:off x="2339975" y="3141663"/>
            <a:ext cx="73025" cy="2376487"/>
          </a:xfrm>
          <a:prstGeom prst="line">
            <a:avLst/>
          </a:prstGeom>
          <a:noFill/>
          <a:ln w="9525">
            <a:solidFill>
              <a:schemeClr val="tx1"/>
            </a:solidFill>
            <a:prstDash val="dash"/>
            <a:round/>
            <a:headEnd/>
            <a:tailEnd/>
          </a:ln>
        </p:spPr>
        <p:txBody>
          <a:bodyPr/>
          <a:lstStyle/>
          <a:p>
            <a:endParaRPr lang="zh-CN" altLang="en-US"/>
          </a:p>
        </p:txBody>
      </p:sp>
      <p:sp>
        <p:nvSpPr>
          <p:cNvPr id="2100" name="Line 489"/>
          <p:cNvSpPr>
            <a:spLocks noChangeShapeType="1"/>
          </p:cNvSpPr>
          <p:nvPr/>
        </p:nvSpPr>
        <p:spPr bwMode="auto">
          <a:xfrm flipH="1" flipV="1">
            <a:off x="1835150" y="3141663"/>
            <a:ext cx="73025" cy="2376487"/>
          </a:xfrm>
          <a:prstGeom prst="line">
            <a:avLst/>
          </a:prstGeom>
          <a:noFill/>
          <a:ln w="9525">
            <a:solidFill>
              <a:schemeClr val="tx1"/>
            </a:solidFill>
            <a:prstDash val="dash"/>
            <a:round/>
            <a:headEnd/>
            <a:tailEnd/>
          </a:ln>
        </p:spPr>
        <p:txBody>
          <a:bodyPr/>
          <a:lstStyle/>
          <a:p>
            <a:endParaRPr lang="zh-CN" altLang="en-US"/>
          </a:p>
        </p:txBody>
      </p:sp>
      <p:sp>
        <p:nvSpPr>
          <p:cNvPr id="2101" name="Line 490"/>
          <p:cNvSpPr>
            <a:spLocks noChangeShapeType="1"/>
          </p:cNvSpPr>
          <p:nvPr/>
        </p:nvSpPr>
        <p:spPr bwMode="auto">
          <a:xfrm flipH="1" flipV="1">
            <a:off x="1546225" y="2492375"/>
            <a:ext cx="73025" cy="2376488"/>
          </a:xfrm>
          <a:prstGeom prst="line">
            <a:avLst/>
          </a:prstGeom>
          <a:noFill/>
          <a:ln w="9525">
            <a:solidFill>
              <a:schemeClr val="tx1"/>
            </a:solidFill>
            <a:prstDash val="dash"/>
            <a:round/>
            <a:headEnd/>
            <a:tailEnd/>
          </a:ln>
        </p:spPr>
        <p:txBody>
          <a:bodyPr/>
          <a:lstStyle/>
          <a:p>
            <a:endParaRPr lang="zh-CN" altLang="en-US"/>
          </a:p>
        </p:txBody>
      </p:sp>
      <p:sp>
        <p:nvSpPr>
          <p:cNvPr id="2102" name="Text Box 492"/>
          <p:cNvSpPr txBox="1">
            <a:spLocks noChangeArrowheads="1"/>
          </p:cNvSpPr>
          <p:nvPr/>
        </p:nvSpPr>
        <p:spPr bwMode="auto">
          <a:xfrm>
            <a:off x="3563938" y="2133600"/>
            <a:ext cx="2447925" cy="822325"/>
          </a:xfrm>
          <a:prstGeom prst="rect">
            <a:avLst/>
          </a:prstGeom>
          <a:noFill/>
          <a:ln w="9525">
            <a:noFill/>
            <a:miter lim="800000"/>
            <a:headEnd/>
            <a:tailEnd/>
          </a:ln>
        </p:spPr>
        <p:txBody>
          <a:bodyPr>
            <a:spAutoFit/>
          </a:bodyPr>
          <a:lstStyle/>
          <a:p>
            <a:pPr>
              <a:spcBef>
                <a:spcPct val="50000"/>
              </a:spcBef>
            </a:pPr>
            <a:r>
              <a:rPr lang="zh-CN" altLang="en-US"/>
              <a:t>逻辑的</a:t>
            </a:r>
            <a:r>
              <a:rPr lang="en-US" altLang="zh-CN"/>
              <a:t>P2P</a:t>
            </a:r>
            <a:r>
              <a:rPr lang="zh-CN" altLang="en-US"/>
              <a:t>网络</a:t>
            </a:r>
            <a:r>
              <a:rPr lang="en-US" altLang="zh-CN"/>
              <a:t>(overlay)</a:t>
            </a:r>
          </a:p>
        </p:txBody>
      </p:sp>
      <p:sp>
        <p:nvSpPr>
          <p:cNvPr id="297" name="灯片编号占位符 296"/>
          <p:cNvSpPr>
            <a:spLocks noGrp="1"/>
          </p:cNvSpPr>
          <p:nvPr>
            <p:ph type="sldNum" sz="quarter" idx="12"/>
          </p:nvPr>
        </p:nvSpPr>
        <p:spPr/>
        <p:txBody>
          <a:bodyPr/>
          <a:lstStyle/>
          <a:p>
            <a:pPr>
              <a:defRPr/>
            </a:pPr>
            <a:fld id="{C7BB7BB3-FE8B-4503-A8FD-0371EDC5D4C6}" type="slidenum">
              <a:rPr lang="en-US" altLang="zh-CN" smtClean="0"/>
              <a:pPr>
                <a:defRPr/>
              </a:pPr>
              <a:t>8</a:t>
            </a:fld>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zh-CN"/>
              <a:t>P2P</a:t>
            </a:r>
            <a:r>
              <a:rPr lang="zh-CN" altLang="en-US"/>
              <a:t>连接资源的方式</a:t>
            </a:r>
          </a:p>
        </p:txBody>
      </p:sp>
      <p:sp>
        <p:nvSpPr>
          <p:cNvPr id="22531" name="Rectangle 3"/>
          <p:cNvSpPr>
            <a:spLocks noGrp="1" noChangeArrowheads="1"/>
          </p:cNvSpPr>
          <p:nvPr>
            <p:ph type="body" idx="1"/>
          </p:nvPr>
        </p:nvSpPr>
        <p:spPr>
          <a:xfrm>
            <a:off x="928662" y="2571744"/>
            <a:ext cx="7772400" cy="3567113"/>
          </a:xfrm>
        </p:spPr>
        <p:txBody>
          <a:bodyPr/>
          <a:lstStyle/>
          <a:p>
            <a:pPr eaLnBrk="1" hangingPunct="1">
              <a:lnSpc>
                <a:spcPct val="80000"/>
              </a:lnSpc>
            </a:pPr>
            <a:r>
              <a:rPr lang="zh-CN" altLang="en-US" sz="1800" dirty="0"/>
              <a:t>基于目录服务器</a:t>
            </a:r>
          </a:p>
          <a:p>
            <a:pPr lvl="1" eaLnBrk="1" hangingPunct="1">
              <a:lnSpc>
                <a:spcPct val="80000"/>
              </a:lnSpc>
            </a:pPr>
            <a:r>
              <a:rPr lang="zh-CN" altLang="en-US" sz="1600" dirty="0"/>
              <a:t>使用中心目录服务器用于资源发布和定位</a:t>
            </a:r>
          </a:p>
          <a:p>
            <a:pPr lvl="1" eaLnBrk="1" hangingPunct="1">
              <a:lnSpc>
                <a:spcPct val="80000"/>
              </a:lnSpc>
            </a:pPr>
            <a:r>
              <a:rPr lang="en-US" altLang="zh-CN" sz="1600" dirty="0" err="1"/>
              <a:t>SETI@home</a:t>
            </a:r>
            <a:r>
              <a:rPr lang="zh-CN" altLang="en-US" sz="1600" dirty="0"/>
              <a:t>、</a:t>
            </a:r>
            <a:r>
              <a:rPr lang="en-US" altLang="zh-CN" sz="1600" dirty="0"/>
              <a:t>Napster</a:t>
            </a:r>
            <a:r>
              <a:rPr lang="zh-CN" altLang="en-US" sz="1600" dirty="0"/>
              <a:t>、</a:t>
            </a:r>
            <a:r>
              <a:rPr lang="en-US" altLang="zh-CN" sz="1600" dirty="0"/>
              <a:t>Groove</a:t>
            </a:r>
          </a:p>
          <a:p>
            <a:pPr eaLnBrk="1" hangingPunct="1">
              <a:lnSpc>
                <a:spcPct val="80000"/>
              </a:lnSpc>
            </a:pPr>
            <a:r>
              <a:rPr lang="zh-CN" altLang="en-US" sz="1800" dirty="0"/>
              <a:t>非结构化</a:t>
            </a:r>
            <a:r>
              <a:rPr lang="en-US" altLang="zh-CN" sz="1800" dirty="0"/>
              <a:t>P2P</a:t>
            </a:r>
            <a:r>
              <a:rPr lang="zh-CN" altLang="en-US" sz="1800" dirty="0"/>
              <a:t>，完全分布式</a:t>
            </a:r>
          </a:p>
          <a:p>
            <a:pPr lvl="1" eaLnBrk="1" hangingPunct="1">
              <a:lnSpc>
                <a:spcPct val="80000"/>
              </a:lnSpc>
            </a:pPr>
            <a:r>
              <a:rPr lang="zh-CN" altLang="en-US" sz="1600" dirty="0"/>
              <a:t>无任何中心服务器，资源的定位使用泛洪</a:t>
            </a:r>
          </a:p>
          <a:p>
            <a:pPr lvl="1" eaLnBrk="1" hangingPunct="1">
              <a:lnSpc>
                <a:spcPct val="80000"/>
              </a:lnSpc>
            </a:pPr>
            <a:r>
              <a:rPr lang="en-US" altLang="zh-CN" sz="1600" dirty="0"/>
              <a:t>Gnutella</a:t>
            </a:r>
          </a:p>
          <a:p>
            <a:pPr eaLnBrk="1" hangingPunct="1">
              <a:lnSpc>
                <a:spcPct val="80000"/>
              </a:lnSpc>
            </a:pPr>
            <a:r>
              <a:rPr lang="zh-CN" altLang="en-US" sz="1800" dirty="0"/>
              <a:t>结构化</a:t>
            </a:r>
            <a:r>
              <a:rPr lang="en-US" altLang="zh-CN" sz="1800" dirty="0"/>
              <a:t>P2P</a:t>
            </a:r>
          </a:p>
          <a:p>
            <a:pPr lvl="1" eaLnBrk="1" hangingPunct="1">
              <a:lnSpc>
                <a:spcPct val="80000"/>
              </a:lnSpc>
            </a:pPr>
            <a:r>
              <a:rPr lang="zh-CN" altLang="en-US" sz="1600" dirty="0"/>
              <a:t>将资源和其存储位置关联起来</a:t>
            </a:r>
          </a:p>
          <a:p>
            <a:pPr lvl="1" eaLnBrk="1" hangingPunct="1">
              <a:lnSpc>
                <a:spcPct val="80000"/>
              </a:lnSpc>
            </a:pPr>
            <a:r>
              <a:rPr lang="en-US" altLang="zh-CN" sz="1600" dirty="0"/>
              <a:t>Chord</a:t>
            </a:r>
            <a:r>
              <a:rPr lang="zh-CN" altLang="en-US" sz="1600" dirty="0"/>
              <a:t>、</a:t>
            </a:r>
            <a:r>
              <a:rPr lang="en-US" altLang="zh-CN" sz="1600" dirty="0"/>
              <a:t>CAN</a:t>
            </a:r>
            <a:r>
              <a:rPr lang="zh-CN" altLang="en-US" sz="1600" dirty="0"/>
              <a:t>、</a:t>
            </a:r>
            <a:r>
              <a:rPr lang="en-US" altLang="zh-CN" sz="1600" dirty="0"/>
              <a:t>Tapestry</a:t>
            </a:r>
            <a:r>
              <a:rPr lang="zh-CN" altLang="en-US" sz="1600" dirty="0"/>
              <a:t>、</a:t>
            </a:r>
            <a:r>
              <a:rPr lang="en-US" altLang="zh-CN" sz="1600" dirty="0"/>
              <a:t>Pastry</a:t>
            </a:r>
          </a:p>
          <a:p>
            <a:pPr eaLnBrk="1" hangingPunct="1">
              <a:lnSpc>
                <a:spcPct val="80000"/>
              </a:lnSpc>
            </a:pPr>
            <a:r>
              <a:rPr lang="zh-CN" altLang="en-US" sz="1800" dirty="0"/>
              <a:t>层次结构</a:t>
            </a:r>
          </a:p>
          <a:p>
            <a:pPr lvl="1" eaLnBrk="1" hangingPunct="1">
              <a:lnSpc>
                <a:spcPct val="80000"/>
              </a:lnSpc>
            </a:pPr>
            <a:r>
              <a:rPr lang="zh-CN" altLang="en-US" sz="1600" dirty="0"/>
              <a:t>将节点分为一般节点和超级节点，一般节点通过超级节点来发布和定位资源，超级节点之间采用泛洪方式来定位资源</a:t>
            </a:r>
          </a:p>
          <a:p>
            <a:pPr lvl="1" eaLnBrk="1" hangingPunct="1">
              <a:lnSpc>
                <a:spcPct val="80000"/>
              </a:lnSpc>
            </a:pPr>
            <a:r>
              <a:rPr lang="en-US" altLang="zh-CN" sz="1600" dirty="0" err="1"/>
              <a:t>KazaA</a:t>
            </a:r>
            <a:r>
              <a:rPr lang="zh-CN" altLang="en-US" sz="1600" dirty="0"/>
              <a:t>、</a:t>
            </a:r>
            <a:r>
              <a:rPr lang="en-US" altLang="zh-CN" sz="1600" dirty="0"/>
              <a:t>Skype</a:t>
            </a:r>
          </a:p>
        </p:txBody>
      </p:sp>
      <p:sp>
        <p:nvSpPr>
          <p:cNvPr id="22532" name="AutoShape 4"/>
          <p:cNvSpPr>
            <a:spLocks noChangeArrowheads="1"/>
          </p:cNvSpPr>
          <p:nvPr/>
        </p:nvSpPr>
        <p:spPr bwMode="auto">
          <a:xfrm>
            <a:off x="2124075" y="1628775"/>
            <a:ext cx="5689600" cy="865188"/>
          </a:xfrm>
          <a:prstGeom prst="wedgeRoundRectCallout">
            <a:avLst>
              <a:gd name="adj1" fmla="val -30750"/>
              <a:gd name="adj2" fmla="val 45963"/>
              <a:gd name="adj3" fmla="val 16667"/>
            </a:avLst>
          </a:prstGeom>
          <a:solidFill>
            <a:schemeClr val="accent1"/>
          </a:solidFill>
          <a:ln w="9525">
            <a:solidFill>
              <a:schemeClr val="tx1"/>
            </a:solidFill>
            <a:miter lim="800000"/>
            <a:headEnd/>
            <a:tailEnd/>
          </a:ln>
        </p:spPr>
        <p:txBody>
          <a:bodyPr/>
          <a:lstStyle/>
          <a:p>
            <a:r>
              <a:rPr lang="zh-CN" altLang="en-US" b="1"/>
              <a:t>目标：实现资源共享</a:t>
            </a:r>
          </a:p>
          <a:p>
            <a:r>
              <a:rPr lang="zh-CN" altLang="en-US" b="1"/>
              <a:t>过程：发布</a:t>
            </a:r>
            <a:r>
              <a:rPr lang="zh-CN" altLang="en-US" b="1">
                <a:sym typeface="Wingdings" pitchFamily="2" charset="2"/>
              </a:rPr>
              <a:t></a:t>
            </a:r>
            <a:r>
              <a:rPr lang="zh-CN" altLang="en-US" b="1"/>
              <a:t>定位</a:t>
            </a:r>
            <a:r>
              <a:rPr lang="zh-CN" altLang="en-US" b="1">
                <a:sym typeface="Wingdings" pitchFamily="2" charset="2"/>
              </a:rPr>
              <a:t></a:t>
            </a:r>
            <a:r>
              <a:rPr lang="zh-CN" altLang="en-US" b="1"/>
              <a:t>使用或者下载</a:t>
            </a:r>
          </a:p>
          <a:p>
            <a:pPr algn="ctr"/>
            <a:endParaRPr lang="en-US" altLang="zh-CN" b="1"/>
          </a:p>
        </p:txBody>
      </p:sp>
      <p:sp>
        <p:nvSpPr>
          <p:cNvPr id="6" name="灯片编号占位符 5"/>
          <p:cNvSpPr>
            <a:spLocks noGrp="1"/>
          </p:cNvSpPr>
          <p:nvPr>
            <p:ph type="sldNum" sz="quarter" idx="12"/>
          </p:nvPr>
        </p:nvSpPr>
        <p:spPr/>
        <p:txBody>
          <a:bodyPr/>
          <a:lstStyle/>
          <a:p>
            <a:pPr>
              <a:defRPr/>
            </a:pPr>
            <a:fld id="{C7BB7BB3-FE8B-4503-A8FD-0371EDC5D4C6}" type="slidenum">
              <a:rPr lang="en-US" altLang="zh-CN" smtClean="0"/>
              <a:pPr>
                <a:defRPr/>
              </a:pPr>
              <a:t>9</a:t>
            </a:fld>
            <a:endParaRPr lang="en-US" altLang="zh-CN"/>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6|8.6|13.4"/>
</p:tagLst>
</file>

<file path=ppt/tags/tag2.xml><?xml version="1.0" encoding="utf-8"?>
<p:tagLst xmlns:a="http://schemas.openxmlformats.org/drawingml/2006/main" xmlns:r="http://schemas.openxmlformats.org/officeDocument/2006/relationships" xmlns:p="http://schemas.openxmlformats.org/presentationml/2006/main">
  <p:tag name="TIMING" val="|2.3|3.8|2.6|4.4|3.7|33.6"/>
</p:tagLst>
</file>

<file path=ppt/tags/tag3.xml><?xml version="1.0" encoding="utf-8"?>
<p:tagLst xmlns:a="http://schemas.openxmlformats.org/drawingml/2006/main" xmlns:r="http://schemas.openxmlformats.org/officeDocument/2006/relationships" xmlns:p="http://schemas.openxmlformats.org/presentationml/2006/main">
  <p:tag name="TIMING" val="|52.5|4.4"/>
</p:tagLst>
</file>

<file path=ppt/tags/tag4.xml><?xml version="1.0" encoding="utf-8"?>
<p:tagLst xmlns:a="http://schemas.openxmlformats.org/drawingml/2006/main" xmlns:r="http://schemas.openxmlformats.org/officeDocument/2006/relationships" xmlns:p="http://schemas.openxmlformats.org/presentationml/2006/main">
  <p:tag name="TIMING" val="|0.9|3.5|11.9|22.4|40.2|1.4"/>
</p:tagLst>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23139</TotalTime>
  <Words>5042</Words>
  <Application>Microsoft Office PowerPoint</Application>
  <PresentationFormat>全屏显示(4:3)</PresentationFormat>
  <Paragraphs>845</Paragraphs>
  <Slides>65</Slides>
  <Notes>62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65</vt:i4>
      </vt:variant>
    </vt:vector>
  </HeadingPairs>
  <TitlesOfParts>
    <vt:vector size="78" baseType="lpstr">
      <vt:lpstr>Helvetica Neue</vt:lpstr>
      <vt:lpstr>宋体</vt:lpstr>
      <vt:lpstr>Arial</vt:lpstr>
      <vt:lpstr>Comic Sans MS</vt:lpstr>
      <vt:lpstr>Courier New</vt:lpstr>
      <vt:lpstr>Helvetica</vt:lpstr>
      <vt:lpstr>Tahoma</vt:lpstr>
      <vt:lpstr>Times New Roman</vt:lpstr>
      <vt:lpstr>Wingdings</vt:lpstr>
      <vt:lpstr>Blends</vt:lpstr>
      <vt:lpstr>Clip</vt:lpstr>
      <vt:lpstr>位图图像</vt:lpstr>
      <vt:lpstr>VISIO</vt:lpstr>
      <vt:lpstr>Chapter 9 应用层</vt:lpstr>
      <vt:lpstr>应用层通信</vt:lpstr>
      <vt:lpstr>Chapter 9 应用层</vt:lpstr>
      <vt:lpstr>9.1网络的计算和访问模式</vt:lpstr>
      <vt:lpstr>客户/服务器模式</vt:lpstr>
      <vt:lpstr>对等模式 （Peer to Peer，P2P）</vt:lpstr>
      <vt:lpstr>P2P的定义</vt:lpstr>
      <vt:lpstr>P2P重叠网与物理网</vt:lpstr>
      <vt:lpstr>P2P连接资源的方式</vt:lpstr>
      <vt:lpstr>基于目录服务器：Napster</vt:lpstr>
      <vt:lpstr>基于目录服务器：Napster</vt:lpstr>
      <vt:lpstr>完全分布式：Gnutella</vt:lpstr>
      <vt:lpstr>层次P2P网络：KazaA</vt:lpstr>
      <vt:lpstr>层次P2P网络：KazaA</vt:lpstr>
      <vt:lpstr>P2P网络的特征</vt:lpstr>
      <vt:lpstr>P2P应用技术的发展</vt:lpstr>
      <vt:lpstr>云计算（数据中心）</vt:lpstr>
      <vt:lpstr>应用层需要什么样的传输层来提供服务呢？</vt:lpstr>
      <vt:lpstr>常用应用对传输的要求</vt:lpstr>
      <vt:lpstr>Internet应用对应的传输层协议</vt:lpstr>
      <vt:lpstr>Chapter 9 应用层</vt:lpstr>
      <vt:lpstr>9.2域名系统 (DNS)</vt:lpstr>
      <vt:lpstr>Internet的域名空间</vt:lpstr>
      <vt:lpstr>PowerPoint 演示文稿</vt:lpstr>
      <vt:lpstr>DNS服务器层次结构</vt:lpstr>
      <vt:lpstr>域名查询</vt:lpstr>
      <vt:lpstr>PowerPoint 演示文稿</vt:lpstr>
      <vt:lpstr>域名查询方法</vt:lpstr>
      <vt:lpstr>递归查询</vt:lpstr>
      <vt:lpstr>迭代查询</vt:lpstr>
      <vt:lpstr>DNS的资源记录 （Resource Record)</vt:lpstr>
      <vt:lpstr>DNS的资源记录</vt:lpstr>
      <vt:lpstr>PowerPoint 演示文稿</vt:lpstr>
      <vt:lpstr>Chapter 9 应用层</vt:lpstr>
      <vt:lpstr>文件服务(FTP)</vt:lpstr>
      <vt:lpstr>FTP Model</vt:lpstr>
      <vt:lpstr>ftp文件传输协议（主动模式）</vt:lpstr>
      <vt:lpstr>ftp文件传输协议(被动模式)</vt:lpstr>
      <vt:lpstr>PowerPoint 演示文稿</vt:lpstr>
      <vt:lpstr>ftp commands, responses</vt:lpstr>
      <vt:lpstr>Chapter 9 应用层</vt:lpstr>
      <vt:lpstr>电子邮件地址格式</vt:lpstr>
      <vt:lpstr>电子邮件的组成</vt:lpstr>
      <vt:lpstr>PowerPoint 演示文稿</vt:lpstr>
      <vt:lpstr>PowerPoint 演示文稿</vt:lpstr>
      <vt:lpstr>PowerPoint 演示文稿</vt:lpstr>
      <vt:lpstr>PowerPoint 演示文稿</vt:lpstr>
      <vt:lpstr>PowerPoint 演示文稿</vt:lpstr>
      <vt:lpstr>PowerPoint 演示文稿</vt:lpstr>
      <vt:lpstr>相关协议</vt:lpstr>
      <vt:lpstr>简单邮件传送协议 SMTP </vt:lpstr>
      <vt:lpstr>POP3(Post Office Protocol)</vt:lpstr>
      <vt:lpstr>推送Push和拉取Pull</vt:lpstr>
      <vt:lpstr>Chapter 9 应用层</vt:lpstr>
      <vt:lpstr>9.5 WWW(HTTP)</vt:lpstr>
      <vt:lpstr>资源如何分布在整个Internet的web页面？</vt:lpstr>
      <vt:lpstr>统一资源定位符 URL</vt:lpstr>
      <vt:lpstr>URL的 一般形式</vt:lpstr>
      <vt:lpstr>WWW的工作过程</vt:lpstr>
      <vt:lpstr>HTTP消息传输过程</vt:lpstr>
      <vt:lpstr>HTTP消息格式</vt:lpstr>
      <vt:lpstr>HTTP连接</vt:lpstr>
      <vt:lpstr>Web文档的种类</vt:lpstr>
      <vt:lpstr>超文本标记语言HTML</vt:lpstr>
      <vt:lpstr>小结</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hong peilin</cp:lastModifiedBy>
  <cp:revision>213</cp:revision>
  <dcterms:created xsi:type="dcterms:W3CDTF">2002-11-06T00:36:54Z</dcterms:created>
  <dcterms:modified xsi:type="dcterms:W3CDTF">2022-11-21T05:14:53Z</dcterms:modified>
</cp:coreProperties>
</file>