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57"/>
  </p:notesMasterIdLst>
  <p:handoutMasterIdLst>
    <p:handoutMasterId r:id="rId58"/>
  </p:handoutMasterIdLst>
  <p:sldIdLst>
    <p:sldId id="259" r:id="rId2"/>
    <p:sldId id="373" r:id="rId3"/>
    <p:sldId id="383" r:id="rId4"/>
    <p:sldId id="288" r:id="rId5"/>
    <p:sldId id="374" r:id="rId6"/>
    <p:sldId id="289" r:id="rId7"/>
    <p:sldId id="293" r:id="rId8"/>
    <p:sldId id="345" r:id="rId9"/>
    <p:sldId id="372" r:id="rId10"/>
    <p:sldId id="294" r:id="rId11"/>
    <p:sldId id="346" r:id="rId12"/>
    <p:sldId id="371" r:id="rId13"/>
    <p:sldId id="375" r:id="rId14"/>
    <p:sldId id="290" r:id="rId15"/>
    <p:sldId id="384" r:id="rId16"/>
    <p:sldId id="295" r:id="rId17"/>
    <p:sldId id="327" r:id="rId18"/>
    <p:sldId id="381" r:id="rId19"/>
    <p:sldId id="382" r:id="rId20"/>
    <p:sldId id="296" r:id="rId21"/>
    <p:sldId id="300" r:id="rId22"/>
    <p:sldId id="301" r:id="rId23"/>
    <p:sldId id="328" r:id="rId24"/>
    <p:sldId id="297" r:id="rId25"/>
    <p:sldId id="302" r:id="rId26"/>
    <p:sldId id="329" r:id="rId27"/>
    <p:sldId id="330" r:id="rId28"/>
    <p:sldId id="380" r:id="rId29"/>
    <p:sldId id="376" r:id="rId30"/>
    <p:sldId id="291" r:id="rId31"/>
    <p:sldId id="303" r:id="rId32"/>
    <p:sldId id="304" r:id="rId33"/>
    <p:sldId id="306" r:id="rId34"/>
    <p:sldId id="309" r:id="rId35"/>
    <p:sldId id="307" r:id="rId36"/>
    <p:sldId id="310" r:id="rId37"/>
    <p:sldId id="308" r:id="rId38"/>
    <p:sldId id="305" r:id="rId39"/>
    <p:sldId id="331" r:id="rId40"/>
    <p:sldId id="332" r:id="rId41"/>
    <p:sldId id="377" r:id="rId42"/>
    <p:sldId id="260" r:id="rId43"/>
    <p:sldId id="261" r:id="rId44"/>
    <p:sldId id="369" r:id="rId45"/>
    <p:sldId id="262" r:id="rId46"/>
    <p:sldId id="264" r:id="rId47"/>
    <p:sldId id="273" r:id="rId48"/>
    <p:sldId id="285" r:id="rId49"/>
    <p:sldId id="276" r:id="rId50"/>
    <p:sldId id="370" r:id="rId51"/>
    <p:sldId id="315" r:id="rId52"/>
    <p:sldId id="313" r:id="rId53"/>
    <p:sldId id="336" r:id="rId54"/>
    <p:sldId id="379" r:id="rId55"/>
    <p:sldId id="326" r:id="rId56"/>
  </p:sldIdLst>
  <p:sldSz cx="9144000" cy="6858000" type="screen4x3"/>
  <p:notesSz cx="6648450" cy="9782175"/>
  <p:defaultTextStyle>
    <a:defPPr>
      <a:defRPr lang="zh-CN"/>
    </a:defPPr>
    <a:lvl1pPr algn="l" rtl="0" fontAlgn="base">
      <a:spcBef>
        <a:spcPct val="0"/>
      </a:spcBef>
      <a:spcAft>
        <a:spcPct val="0"/>
      </a:spcAft>
      <a:defRPr kern="1200">
        <a:solidFill>
          <a:schemeClr val="tx1"/>
        </a:solidFill>
        <a:latin typeface="Tahoma" pitchFamily="34" charset="0"/>
        <a:ea typeface="宋体" pitchFamily="2" charset="-122"/>
        <a:cs typeface="+mn-cs"/>
      </a:defRPr>
    </a:lvl1pPr>
    <a:lvl2pPr marL="457200" algn="l" rtl="0" fontAlgn="base">
      <a:spcBef>
        <a:spcPct val="0"/>
      </a:spcBef>
      <a:spcAft>
        <a:spcPct val="0"/>
      </a:spcAft>
      <a:defRPr kern="1200">
        <a:solidFill>
          <a:schemeClr val="tx1"/>
        </a:solidFill>
        <a:latin typeface="Tahoma" pitchFamily="34" charset="0"/>
        <a:ea typeface="宋体" pitchFamily="2" charset="-122"/>
        <a:cs typeface="+mn-cs"/>
      </a:defRPr>
    </a:lvl2pPr>
    <a:lvl3pPr marL="914400" algn="l" rtl="0" fontAlgn="base">
      <a:spcBef>
        <a:spcPct val="0"/>
      </a:spcBef>
      <a:spcAft>
        <a:spcPct val="0"/>
      </a:spcAft>
      <a:defRPr kern="1200">
        <a:solidFill>
          <a:schemeClr val="tx1"/>
        </a:solidFill>
        <a:latin typeface="Tahoma" pitchFamily="34" charset="0"/>
        <a:ea typeface="宋体" pitchFamily="2" charset="-122"/>
        <a:cs typeface="+mn-cs"/>
      </a:defRPr>
    </a:lvl3pPr>
    <a:lvl4pPr marL="1371600" algn="l" rtl="0" fontAlgn="base">
      <a:spcBef>
        <a:spcPct val="0"/>
      </a:spcBef>
      <a:spcAft>
        <a:spcPct val="0"/>
      </a:spcAft>
      <a:defRPr kern="1200">
        <a:solidFill>
          <a:schemeClr val="tx1"/>
        </a:solidFill>
        <a:latin typeface="Tahoma" pitchFamily="34" charset="0"/>
        <a:ea typeface="宋体" pitchFamily="2" charset="-122"/>
        <a:cs typeface="+mn-cs"/>
      </a:defRPr>
    </a:lvl4pPr>
    <a:lvl5pPr marL="1828800" algn="l" rtl="0" fontAlgn="base">
      <a:spcBef>
        <a:spcPct val="0"/>
      </a:spcBef>
      <a:spcAft>
        <a:spcPct val="0"/>
      </a:spcAft>
      <a:defRPr kern="1200">
        <a:solidFill>
          <a:schemeClr val="tx1"/>
        </a:solidFill>
        <a:latin typeface="Tahoma" pitchFamily="34" charset="0"/>
        <a:ea typeface="宋体" pitchFamily="2" charset="-122"/>
        <a:cs typeface="+mn-cs"/>
      </a:defRPr>
    </a:lvl5pPr>
    <a:lvl6pPr marL="2286000" algn="l" defTabSz="914400" rtl="0" eaLnBrk="1" latinLnBrk="0" hangingPunct="1">
      <a:defRPr kern="1200">
        <a:solidFill>
          <a:schemeClr val="tx1"/>
        </a:solidFill>
        <a:latin typeface="Tahoma" pitchFamily="34" charset="0"/>
        <a:ea typeface="宋体" pitchFamily="2" charset="-122"/>
        <a:cs typeface="+mn-cs"/>
      </a:defRPr>
    </a:lvl6pPr>
    <a:lvl7pPr marL="2743200" algn="l" defTabSz="914400" rtl="0" eaLnBrk="1" latinLnBrk="0" hangingPunct="1">
      <a:defRPr kern="1200">
        <a:solidFill>
          <a:schemeClr val="tx1"/>
        </a:solidFill>
        <a:latin typeface="Tahoma" pitchFamily="34" charset="0"/>
        <a:ea typeface="宋体" pitchFamily="2" charset="-122"/>
        <a:cs typeface="+mn-cs"/>
      </a:defRPr>
    </a:lvl7pPr>
    <a:lvl8pPr marL="3200400" algn="l" defTabSz="914400" rtl="0" eaLnBrk="1" latinLnBrk="0" hangingPunct="1">
      <a:defRPr kern="1200">
        <a:solidFill>
          <a:schemeClr val="tx1"/>
        </a:solidFill>
        <a:latin typeface="Tahoma" pitchFamily="34" charset="0"/>
        <a:ea typeface="宋体" pitchFamily="2" charset="-122"/>
        <a:cs typeface="+mn-cs"/>
      </a:defRPr>
    </a:lvl8pPr>
    <a:lvl9pPr marL="3657600" algn="l" defTabSz="914400" rtl="0" eaLnBrk="1" latinLnBrk="0" hangingPunct="1">
      <a:defRPr kern="1200">
        <a:solidFill>
          <a:schemeClr val="tx1"/>
        </a:solidFill>
        <a:latin typeface="Tahoma" pitchFamily="34" charset="0"/>
        <a:ea typeface="宋体"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CCFF"/>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88603" autoAdjust="0"/>
  </p:normalViewPr>
  <p:slideViewPr>
    <p:cSldViewPr>
      <p:cViewPr varScale="1">
        <p:scale>
          <a:sx n="76" d="100"/>
          <a:sy n="76" d="100"/>
        </p:scale>
        <p:origin x="1642" y="5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22" name="Rectangle 2"/>
          <p:cNvSpPr>
            <a:spLocks noGrp="1" noChangeArrowheads="1"/>
          </p:cNvSpPr>
          <p:nvPr>
            <p:ph type="hdr" sz="quarter"/>
          </p:nvPr>
        </p:nvSpPr>
        <p:spPr bwMode="auto">
          <a:xfrm>
            <a:off x="0" y="0"/>
            <a:ext cx="2881313" cy="488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defRPr>
            </a:lvl1pPr>
          </a:lstStyle>
          <a:p>
            <a:pPr>
              <a:defRPr/>
            </a:pPr>
            <a:endParaRPr lang="en-US" altLang="zh-CN"/>
          </a:p>
        </p:txBody>
      </p:sp>
      <p:sp>
        <p:nvSpPr>
          <p:cNvPr id="133123" name="Rectangle 3"/>
          <p:cNvSpPr>
            <a:spLocks noGrp="1" noChangeArrowheads="1"/>
          </p:cNvSpPr>
          <p:nvPr>
            <p:ph type="dt" sz="quarter" idx="1"/>
          </p:nvPr>
        </p:nvSpPr>
        <p:spPr bwMode="auto">
          <a:xfrm>
            <a:off x="3765550" y="0"/>
            <a:ext cx="2881313" cy="488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pPr>
              <a:defRPr/>
            </a:pPr>
            <a:endParaRPr lang="en-US" altLang="zh-CN"/>
          </a:p>
        </p:txBody>
      </p:sp>
      <p:sp>
        <p:nvSpPr>
          <p:cNvPr id="133124" name="Rectangle 4"/>
          <p:cNvSpPr>
            <a:spLocks noGrp="1" noChangeArrowheads="1"/>
          </p:cNvSpPr>
          <p:nvPr>
            <p:ph type="ftr" sz="quarter" idx="2"/>
          </p:nvPr>
        </p:nvSpPr>
        <p:spPr bwMode="auto">
          <a:xfrm>
            <a:off x="0" y="9291638"/>
            <a:ext cx="2881313" cy="4889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defRPr>
            </a:lvl1pPr>
          </a:lstStyle>
          <a:p>
            <a:pPr>
              <a:defRPr/>
            </a:pPr>
            <a:endParaRPr lang="en-US" altLang="zh-CN"/>
          </a:p>
        </p:txBody>
      </p:sp>
      <p:sp>
        <p:nvSpPr>
          <p:cNvPr id="133125" name="Rectangle 5"/>
          <p:cNvSpPr>
            <a:spLocks noGrp="1" noChangeArrowheads="1"/>
          </p:cNvSpPr>
          <p:nvPr>
            <p:ph type="sldNum" sz="quarter" idx="3"/>
          </p:nvPr>
        </p:nvSpPr>
        <p:spPr bwMode="auto">
          <a:xfrm>
            <a:off x="3765550" y="9291638"/>
            <a:ext cx="2881313" cy="4889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pPr>
              <a:defRPr/>
            </a:pPr>
            <a:fld id="{37620403-A6B5-44C7-BC36-520A9919F14F}" type="slidenum">
              <a:rPr lang="en-US" altLang="zh-CN"/>
              <a:pPr>
                <a:defRPr/>
              </a:pPr>
              <a:t>‹#›</a:t>
            </a:fld>
            <a:endParaRPr lang="en-US" altLang="zh-CN"/>
          </a:p>
        </p:txBody>
      </p:sp>
    </p:spTree>
    <p:extLst>
      <p:ext uri="{BB962C8B-B14F-4D97-AF65-F5344CB8AC3E}">
        <p14:creationId xmlns:p14="http://schemas.microsoft.com/office/powerpoint/2010/main" val="24439236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2881313" cy="488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ltLang="zh-CN"/>
          </a:p>
        </p:txBody>
      </p:sp>
      <p:sp>
        <p:nvSpPr>
          <p:cNvPr id="40963" name="Rectangle 3"/>
          <p:cNvSpPr>
            <a:spLocks noGrp="1" noChangeArrowheads="1"/>
          </p:cNvSpPr>
          <p:nvPr>
            <p:ph type="dt" idx="1"/>
          </p:nvPr>
        </p:nvSpPr>
        <p:spPr bwMode="auto">
          <a:xfrm>
            <a:off x="3767138" y="0"/>
            <a:ext cx="2881312" cy="488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ltLang="zh-CN"/>
          </a:p>
        </p:txBody>
      </p:sp>
      <p:sp>
        <p:nvSpPr>
          <p:cNvPr id="68612" name="Rectangle 4"/>
          <p:cNvSpPr>
            <a:spLocks noGrp="1" noRot="1" noChangeAspect="1" noChangeArrowheads="1" noTextEdit="1"/>
          </p:cNvSpPr>
          <p:nvPr>
            <p:ph type="sldImg" idx="2"/>
          </p:nvPr>
        </p:nvSpPr>
        <p:spPr bwMode="auto">
          <a:xfrm>
            <a:off x="879475" y="733425"/>
            <a:ext cx="4891088" cy="3668713"/>
          </a:xfrm>
          <a:prstGeom prst="rect">
            <a:avLst/>
          </a:prstGeom>
          <a:noFill/>
          <a:ln w="9525">
            <a:solidFill>
              <a:srgbClr val="000000"/>
            </a:solidFill>
            <a:miter lim="800000"/>
            <a:headEnd/>
            <a:tailEnd/>
          </a:ln>
        </p:spPr>
      </p:sp>
      <p:sp>
        <p:nvSpPr>
          <p:cNvPr id="40965" name="Rectangle 5"/>
          <p:cNvSpPr>
            <a:spLocks noGrp="1" noChangeArrowheads="1"/>
          </p:cNvSpPr>
          <p:nvPr>
            <p:ph type="body" sz="quarter" idx="3"/>
          </p:nvPr>
        </p:nvSpPr>
        <p:spPr bwMode="auto">
          <a:xfrm>
            <a:off x="885825" y="4646613"/>
            <a:ext cx="4876800" cy="44021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40966" name="Rectangle 6"/>
          <p:cNvSpPr>
            <a:spLocks noGrp="1" noChangeArrowheads="1"/>
          </p:cNvSpPr>
          <p:nvPr>
            <p:ph type="ftr" sz="quarter" idx="4"/>
          </p:nvPr>
        </p:nvSpPr>
        <p:spPr bwMode="auto">
          <a:xfrm>
            <a:off x="0" y="9293225"/>
            <a:ext cx="2881313" cy="4889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ltLang="zh-CN"/>
          </a:p>
        </p:txBody>
      </p:sp>
      <p:sp>
        <p:nvSpPr>
          <p:cNvPr id="40967" name="Rectangle 7"/>
          <p:cNvSpPr>
            <a:spLocks noGrp="1" noChangeArrowheads="1"/>
          </p:cNvSpPr>
          <p:nvPr>
            <p:ph type="sldNum" sz="quarter" idx="5"/>
          </p:nvPr>
        </p:nvSpPr>
        <p:spPr bwMode="auto">
          <a:xfrm>
            <a:off x="3767138" y="9293225"/>
            <a:ext cx="2881312" cy="4889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860221B3-2D1F-48F5-8548-2A911118CCD6}" type="slidenum">
              <a:rPr lang="en-US" altLang="zh-CN"/>
              <a:pPr>
                <a:defRPr/>
              </a:pPr>
              <a:t>‹#›</a:t>
            </a:fld>
            <a:endParaRPr lang="en-US" altLang="zh-CN"/>
          </a:p>
        </p:txBody>
      </p:sp>
    </p:spTree>
    <p:extLst>
      <p:ext uri="{BB962C8B-B14F-4D97-AF65-F5344CB8AC3E}">
        <p14:creationId xmlns:p14="http://schemas.microsoft.com/office/powerpoint/2010/main" val="4261075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860221B3-2D1F-48F5-8548-2A911118CCD6}" type="slidenum">
              <a:rPr lang="en-US" altLang="zh-CN" smtClean="0"/>
              <a:pPr>
                <a:defRPr/>
              </a:pPr>
              <a:t>1</a:t>
            </a:fld>
            <a:endParaRPr lang="en-US" altLang="zh-CN"/>
          </a:p>
        </p:txBody>
      </p:sp>
    </p:spTree>
    <p:extLst>
      <p:ext uri="{BB962C8B-B14F-4D97-AF65-F5344CB8AC3E}">
        <p14:creationId xmlns:p14="http://schemas.microsoft.com/office/powerpoint/2010/main" val="22661983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E09DEE0C-5C54-4FF0-A91D-ABA752F3999F}" type="slidenum">
              <a:rPr lang="en-US" altLang="zh-CN" smtClean="0"/>
              <a:pPr/>
              <a:t>49</a:t>
            </a:fld>
            <a:endParaRPr lang="en-US" altLang="zh-CN"/>
          </a:p>
        </p:txBody>
      </p:sp>
      <p:sp>
        <p:nvSpPr>
          <p:cNvPr id="74755" name="Rectangle 2"/>
          <p:cNvSpPr>
            <a:spLocks noGrp="1" noChangeArrowheads="1"/>
          </p:cNvSpPr>
          <p:nvPr>
            <p:ph type="body" idx="1"/>
          </p:nvPr>
        </p:nvSpPr>
        <p:spPr>
          <a:xfrm>
            <a:off x="882650" y="4646613"/>
            <a:ext cx="4879975" cy="4403725"/>
          </a:xfrm>
          <a:noFill/>
          <a:ln/>
        </p:spPr>
        <p:txBody>
          <a:bodyPr lIns="92062" tIns="46031" rIns="92062" bIns="46031"/>
          <a:lstStyle/>
          <a:p>
            <a:pPr eaLnBrk="1" hangingPunct="1"/>
            <a:endParaRPr lang="zh-CN" altLang="zh-CN"/>
          </a:p>
        </p:txBody>
      </p:sp>
      <p:sp>
        <p:nvSpPr>
          <p:cNvPr id="74756" name="Rectangle 3"/>
          <p:cNvSpPr>
            <a:spLocks noGrp="1" noRot="1" noChangeAspect="1" noChangeArrowheads="1" noTextEdit="1"/>
          </p:cNvSpPr>
          <p:nvPr>
            <p:ph type="sldImg"/>
          </p:nvPr>
        </p:nvSpPr>
        <p:spPr>
          <a:xfrm>
            <a:off x="885825" y="739775"/>
            <a:ext cx="4875213" cy="3656013"/>
          </a:xfrm>
          <a:ln w="12700" cap="flat">
            <a:solidFill>
              <a:schemeClr val="tx1"/>
            </a:solidFill>
          </a:ln>
        </p:spPr>
      </p:sp>
    </p:spTree>
    <p:extLst>
      <p:ext uri="{BB962C8B-B14F-4D97-AF65-F5344CB8AC3E}">
        <p14:creationId xmlns:p14="http://schemas.microsoft.com/office/powerpoint/2010/main" val="19151281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D79C17EB-056A-4811-872C-126A70BB9D7A}" type="slidenum">
              <a:rPr lang="en-US" altLang="zh-CN" smtClean="0"/>
              <a:pPr/>
              <a:t>51</a:t>
            </a:fld>
            <a:endParaRPr lang="en-US" altLang="zh-CN"/>
          </a:p>
        </p:txBody>
      </p:sp>
      <p:sp>
        <p:nvSpPr>
          <p:cNvPr id="75779" name="Rectangle 2"/>
          <p:cNvSpPr>
            <a:spLocks noGrp="1" noRot="1" noChangeAspect="1" noChangeArrowheads="1" noTextEdit="1"/>
          </p:cNvSpPr>
          <p:nvPr>
            <p:ph type="sldImg"/>
          </p:nvPr>
        </p:nvSpPr>
        <p:spPr>
          <a:xfrm>
            <a:off x="881063" y="733425"/>
            <a:ext cx="4891087" cy="3668713"/>
          </a:xfrm>
          <a:solidFill>
            <a:srgbClr val="FFFFFF"/>
          </a:solidFill>
          <a:ln/>
        </p:spPr>
      </p:sp>
      <p:sp>
        <p:nvSpPr>
          <p:cNvPr id="7578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zh-CN" altLang="zh-CN"/>
          </a:p>
        </p:txBody>
      </p:sp>
    </p:spTree>
    <p:extLst>
      <p:ext uri="{BB962C8B-B14F-4D97-AF65-F5344CB8AC3E}">
        <p14:creationId xmlns:p14="http://schemas.microsoft.com/office/powerpoint/2010/main" val="27305785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860221B3-2D1F-48F5-8548-2A911118CCD6}" type="slidenum">
              <a:rPr lang="en-US" altLang="zh-CN" smtClean="0"/>
              <a:pPr>
                <a:defRPr/>
              </a:pPr>
              <a:t>55</a:t>
            </a:fld>
            <a:endParaRPr lang="en-US" altLang="zh-CN"/>
          </a:p>
        </p:txBody>
      </p:sp>
    </p:spTree>
    <p:extLst>
      <p:ext uri="{BB962C8B-B14F-4D97-AF65-F5344CB8AC3E}">
        <p14:creationId xmlns:p14="http://schemas.microsoft.com/office/powerpoint/2010/main" val="4017177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a:t>电路交换是物理连接，由物理资源分割（标识）不同用户，虚电路是逻辑连接，由逻辑资源（协议格式中的虚通道编号）标识不同用户。</a:t>
            </a:r>
          </a:p>
        </p:txBody>
      </p:sp>
      <p:sp>
        <p:nvSpPr>
          <p:cNvPr id="4" name="灯片编号占位符 3"/>
          <p:cNvSpPr>
            <a:spLocks noGrp="1"/>
          </p:cNvSpPr>
          <p:nvPr>
            <p:ph type="sldNum" sz="quarter" idx="10"/>
          </p:nvPr>
        </p:nvSpPr>
        <p:spPr/>
        <p:txBody>
          <a:bodyPr/>
          <a:lstStyle/>
          <a:p>
            <a:pPr>
              <a:defRPr/>
            </a:pPr>
            <a:fld id="{860221B3-2D1F-48F5-8548-2A911118CCD6}" type="slidenum">
              <a:rPr lang="en-US" altLang="zh-CN" smtClean="0"/>
              <a:pPr>
                <a:defRPr/>
              </a:pPr>
              <a:t>7</a:t>
            </a:fld>
            <a:endParaRPr lang="en-US" altLang="zh-CN"/>
          </a:p>
        </p:txBody>
      </p:sp>
    </p:spTree>
    <p:extLst>
      <p:ext uri="{BB962C8B-B14F-4D97-AF65-F5344CB8AC3E}">
        <p14:creationId xmlns:p14="http://schemas.microsoft.com/office/powerpoint/2010/main" val="2466804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3F814600-49E6-49AB-A90B-FB845A679066}" type="slidenum">
              <a:rPr lang="en-US" altLang="zh-CN" smtClean="0"/>
              <a:pPr/>
              <a:t>10</a:t>
            </a:fld>
            <a:endParaRPr lang="en-US" altLang="zh-CN"/>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r>
              <a:rPr lang="en-US" altLang="zh-CN"/>
              <a:t>4</a:t>
            </a:r>
            <a:r>
              <a:rPr lang="zh-CN" altLang="en-US"/>
              <a:t>月</a:t>
            </a:r>
            <a:r>
              <a:rPr lang="en-US" altLang="zh-CN"/>
              <a:t>18</a:t>
            </a:r>
            <a:r>
              <a:rPr lang="zh-CN" altLang="en-US"/>
              <a:t>日</a:t>
            </a:r>
          </a:p>
        </p:txBody>
      </p:sp>
    </p:spTree>
    <p:extLst>
      <p:ext uri="{BB962C8B-B14F-4D97-AF65-F5344CB8AC3E}">
        <p14:creationId xmlns:p14="http://schemas.microsoft.com/office/powerpoint/2010/main" val="25519835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341CDFA5-0749-4ADE-B9C6-69D3E5733356}" type="slidenum">
              <a:rPr lang="en-US" altLang="zh-CN" smtClean="0"/>
              <a:pPr/>
              <a:t>14</a:t>
            </a:fld>
            <a:endParaRPr lang="en-US" altLang="zh-CN"/>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r>
              <a:rPr lang="zh-CN" altLang="en-US" dirty="0"/>
              <a:t>路由算法与路由协议的区别：某一种路由算法可能在多个不同的路由协议上实现，协议是通信设备之间关于某种操作的约定，一种路由协议属于某个路由算法。如链路状态算法中有</a:t>
            </a:r>
            <a:r>
              <a:rPr lang="en-US" altLang="zh-CN" dirty="0"/>
              <a:t>RIP</a:t>
            </a:r>
            <a:r>
              <a:rPr lang="zh-CN" altLang="en-US" dirty="0"/>
              <a:t>、</a:t>
            </a:r>
            <a:r>
              <a:rPr lang="en-US" altLang="zh-CN" dirty="0"/>
              <a:t>IGRP</a:t>
            </a:r>
            <a:r>
              <a:rPr lang="zh-CN" altLang="en-US" dirty="0"/>
              <a:t>等协议。</a:t>
            </a:r>
          </a:p>
          <a:p>
            <a:pPr eaLnBrk="1" hangingPunct="1"/>
            <a:r>
              <a:rPr lang="zh-CN" altLang="en-US" dirty="0"/>
              <a:t>路由协议又可分为域内路由协议（内部网关协议）和域间路由协议（外部网关协议）</a:t>
            </a:r>
          </a:p>
        </p:txBody>
      </p:sp>
    </p:spTree>
    <p:extLst>
      <p:ext uri="{BB962C8B-B14F-4D97-AF65-F5344CB8AC3E}">
        <p14:creationId xmlns:p14="http://schemas.microsoft.com/office/powerpoint/2010/main" val="16986642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333333"/>
                </a:solidFill>
                <a:effectLst/>
                <a:latin typeface="Helvetica Neue"/>
              </a:rPr>
              <a:t>路由器上可以同时运行多个路由协议</a:t>
            </a:r>
            <a:r>
              <a:rPr lang="en-US" altLang="zh-CN" b="0" i="0" dirty="0">
                <a:solidFill>
                  <a:srgbClr val="333333"/>
                </a:solidFill>
                <a:effectLst/>
                <a:latin typeface="Helvetica Neue"/>
              </a:rPr>
              <a:t>, </a:t>
            </a:r>
            <a:r>
              <a:rPr lang="zh-CN" altLang="en-US" b="0" i="0" dirty="0">
                <a:solidFill>
                  <a:srgbClr val="333333"/>
                </a:solidFill>
                <a:effectLst/>
                <a:latin typeface="Helvetica Neue"/>
              </a:rPr>
              <a:t>当有到达同一个目的地址的多条路由时，可以根据优先级的大小，选择其中一个优先级数值最小的作为最优路由</a:t>
            </a:r>
            <a:r>
              <a:rPr lang="en-US" altLang="zh-CN" b="0" i="0" dirty="0">
                <a:solidFill>
                  <a:srgbClr val="333333"/>
                </a:solidFill>
                <a:effectLst/>
                <a:latin typeface="Helvetica Neue"/>
              </a:rPr>
              <a:t>.</a:t>
            </a:r>
            <a:endParaRPr lang="en-US" altLang="zh-CN" b="0" i="0" dirty="0">
              <a:solidFill>
                <a:srgbClr val="4D4D4D"/>
              </a:solidFill>
              <a:effectLst/>
              <a:latin typeface="-apple-system"/>
            </a:endParaRPr>
          </a:p>
          <a:p>
            <a:r>
              <a:rPr lang="zh-CN" altLang="en-US" b="0" i="0" dirty="0">
                <a:solidFill>
                  <a:srgbClr val="4D4D4D"/>
                </a:solidFill>
                <a:effectLst/>
                <a:latin typeface="-apple-system"/>
              </a:rPr>
              <a:t>路由表的</a:t>
            </a:r>
            <a:r>
              <a:rPr lang="en-US" altLang="zh-CN" b="0" i="0" dirty="0">
                <a:solidFill>
                  <a:srgbClr val="4D4D4D"/>
                </a:solidFill>
                <a:effectLst/>
                <a:latin typeface="-apple-system"/>
              </a:rPr>
              <a:t>Flags:   U</a:t>
            </a:r>
            <a:r>
              <a:rPr lang="zh-CN" altLang="en-US" b="0" i="0" dirty="0">
                <a:solidFill>
                  <a:srgbClr val="4D4D4D"/>
                </a:solidFill>
                <a:effectLst/>
                <a:latin typeface="-apple-system"/>
              </a:rPr>
              <a:t>：表示路由是启动的</a:t>
            </a:r>
            <a:r>
              <a:rPr lang="en-US" altLang="zh-CN" b="0" i="0" dirty="0">
                <a:solidFill>
                  <a:srgbClr val="4D4D4D"/>
                </a:solidFill>
                <a:effectLst/>
                <a:latin typeface="-apple-system"/>
              </a:rPr>
              <a:t>;  H</a:t>
            </a:r>
            <a:r>
              <a:rPr lang="zh-CN" altLang="en-US" b="0" i="0" dirty="0">
                <a:solidFill>
                  <a:srgbClr val="4D4D4D"/>
                </a:solidFill>
                <a:effectLst/>
                <a:latin typeface="-apple-system"/>
              </a:rPr>
              <a:t>：目标是一部主机而非网域</a:t>
            </a:r>
            <a:r>
              <a:rPr lang="en-US" altLang="zh-CN" b="0" i="0" dirty="0">
                <a:solidFill>
                  <a:srgbClr val="4D4D4D"/>
                </a:solidFill>
                <a:effectLst/>
                <a:latin typeface="-apple-system"/>
              </a:rPr>
              <a:t>; G</a:t>
            </a:r>
            <a:r>
              <a:rPr lang="zh-CN" altLang="en-US" b="0" i="0" dirty="0">
                <a:solidFill>
                  <a:srgbClr val="4D4D4D"/>
                </a:solidFill>
                <a:effectLst/>
                <a:latin typeface="-apple-system"/>
              </a:rPr>
              <a:t>：需要透过外部的</a:t>
            </a:r>
            <a:r>
              <a:rPr lang="en-US" altLang="zh-CN" b="0" i="0" dirty="0">
                <a:solidFill>
                  <a:srgbClr val="4D4D4D"/>
                </a:solidFill>
                <a:effectLst/>
                <a:latin typeface="-apple-system"/>
              </a:rPr>
              <a:t>gateway</a:t>
            </a:r>
            <a:r>
              <a:rPr lang="zh-CN" altLang="en-US" b="0" i="0" dirty="0">
                <a:solidFill>
                  <a:srgbClr val="4D4D4D"/>
                </a:solidFill>
                <a:effectLst/>
                <a:latin typeface="-apple-system"/>
              </a:rPr>
              <a:t>来传递封包</a:t>
            </a:r>
            <a:r>
              <a:rPr lang="en-US" altLang="zh-CN" b="0" i="0" dirty="0">
                <a:solidFill>
                  <a:srgbClr val="4D4D4D"/>
                </a:solidFill>
                <a:effectLst/>
                <a:latin typeface="-apple-system"/>
              </a:rPr>
              <a:t>; R</a:t>
            </a:r>
            <a:r>
              <a:rPr lang="zh-CN" altLang="en-US" b="0" i="0" dirty="0">
                <a:solidFill>
                  <a:srgbClr val="4D4D4D"/>
                </a:solidFill>
                <a:effectLst/>
                <a:latin typeface="-apple-system"/>
              </a:rPr>
              <a:t>：使用动态路由时，恢复路由信息的标志</a:t>
            </a:r>
            <a:br>
              <a:rPr lang="zh-CN" altLang="en-US" dirty="0"/>
            </a:br>
            <a:r>
              <a:rPr lang="en-US" altLang="zh-CN" b="0" i="0" dirty="0">
                <a:solidFill>
                  <a:srgbClr val="4D4D4D"/>
                </a:solidFill>
                <a:effectLst/>
                <a:latin typeface="-apple-system"/>
              </a:rPr>
              <a:t>D</a:t>
            </a:r>
            <a:r>
              <a:rPr lang="zh-CN" altLang="en-US" b="0" i="0" dirty="0">
                <a:solidFill>
                  <a:srgbClr val="4D4D4D"/>
                </a:solidFill>
                <a:effectLst/>
                <a:latin typeface="-apple-system"/>
              </a:rPr>
              <a:t>：已经由服务或转</a:t>
            </a:r>
            <a:r>
              <a:rPr lang="en-US" altLang="zh-CN" b="0" i="0" dirty="0">
                <a:solidFill>
                  <a:srgbClr val="4D4D4D"/>
                </a:solidFill>
                <a:effectLst/>
                <a:latin typeface="-apple-system"/>
              </a:rPr>
              <a:t>port</a:t>
            </a:r>
            <a:r>
              <a:rPr lang="zh-CN" altLang="en-US" b="0" i="0" dirty="0">
                <a:solidFill>
                  <a:srgbClr val="4D4D4D"/>
                </a:solidFill>
                <a:effectLst/>
                <a:latin typeface="-apple-system"/>
              </a:rPr>
              <a:t>功能设定为动态路由</a:t>
            </a:r>
            <a:r>
              <a:rPr lang="en-US" altLang="zh-CN" b="0" i="0" dirty="0">
                <a:solidFill>
                  <a:srgbClr val="4D4D4D"/>
                </a:solidFill>
                <a:effectLst/>
                <a:latin typeface="-apple-system"/>
              </a:rPr>
              <a:t>; M</a:t>
            </a:r>
            <a:r>
              <a:rPr lang="zh-CN" altLang="en-US" b="0" i="0" dirty="0">
                <a:solidFill>
                  <a:srgbClr val="4D4D4D"/>
                </a:solidFill>
                <a:effectLst/>
                <a:latin typeface="-apple-system"/>
              </a:rPr>
              <a:t>：路由已经被修改</a:t>
            </a:r>
            <a:r>
              <a:rPr lang="en-US" altLang="zh-CN" b="0" i="0" dirty="0">
                <a:solidFill>
                  <a:srgbClr val="4D4D4D"/>
                </a:solidFill>
                <a:effectLst/>
                <a:latin typeface="-apple-system"/>
              </a:rPr>
              <a:t>; </a:t>
            </a:r>
            <a:r>
              <a:rPr lang="zh-CN" altLang="en-US" b="0" i="0" dirty="0">
                <a:solidFill>
                  <a:srgbClr val="4D4D4D"/>
                </a:solidFill>
                <a:effectLst/>
                <a:latin typeface="-apple-system"/>
              </a:rPr>
              <a:t>！：这个路由将不会被接受</a:t>
            </a:r>
            <a:endParaRPr lang="zh-CN" altLang="en-US" dirty="0"/>
          </a:p>
        </p:txBody>
      </p:sp>
      <p:sp>
        <p:nvSpPr>
          <p:cNvPr id="4" name="灯片编号占位符 3"/>
          <p:cNvSpPr>
            <a:spLocks noGrp="1"/>
          </p:cNvSpPr>
          <p:nvPr>
            <p:ph type="sldNum" sz="quarter" idx="5"/>
          </p:nvPr>
        </p:nvSpPr>
        <p:spPr/>
        <p:txBody>
          <a:bodyPr/>
          <a:lstStyle/>
          <a:p>
            <a:pPr>
              <a:defRPr/>
            </a:pPr>
            <a:fld id="{860221B3-2D1F-48F5-8548-2A911118CCD6}" type="slidenum">
              <a:rPr lang="en-US" altLang="zh-CN" smtClean="0"/>
              <a:pPr>
                <a:defRPr/>
              </a:pPr>
              <a:t>15</a:t>
            </a:fld>
            <a:endParaRPr lang="en-US" altLang="zh-CN"/>
          </a:p>
        </p:txBody>
      </p:sp>
    </p:spTree>
    <p:extLst>
      <p:ext uri="{BB962C8B-B14F-4D97-AF65-F5344CB8AC3E}">
        <p14:creationId xmlns:p14="http://schemas.microsoft.com/office/powerpoint/2010/main" val="33674312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860221B3-2D1F-48F5-8548-2A911118CCD6}" type="slidenum">
              <a:rPr lang="en-US" altLang="zh-CN" smtClean="0"/>
              <a:pPr>
                <a:defRPr/>
              </a:pPr>
              <a:t>36</a:t>
            </a:fld>
            <a:endParaRPr lang="en-US" altLang="zh-CN"/>
          </a:p>
        </p:txBody>
      </p:sp>
    </p:spTree>
    <p:extLst>
      <p:ext uri="{BB962C8B-B14F-4D97-AF65-F5344CB8AC3E}">
        <p14:creationId xmlns:p14="http://schemas.microsoft.com/office/powerpoint/2010/main" val="19348849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F8468668-5577-4F5B-AAB1-33C8572B535E}" type="slidenum">
              <a:rPr lang="en-US" altLang="zh-CN" smtClean="0"/>
              <a:pPr/>
              <a:t>37</a:t>
            </a:fld>
            <a:endParaRPr lang="en-US" altLang="zh-CN"/>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r>
              <a:rPr lang="zh-CN" altLang="en-US" dirty="0"/>
              <a:t>第</a:t>
            </a:r>
            <a:r>
              <a:rPr lang="en-US" altLang="zh-CN" dirty="0"/>
              <a:t>f</a:t>
            </a:r>
            <a:r>
              <a:rPr lang="zh-CN" altLang="en-US" dirty="0"/>
              <a:t>图，</a:t>
            </a:r>
            <a:r>
              <a:rPr lang="en-US" altLang="zh-CN" dirty="0"/>
              <a:t>s </a:t>
            </a:r>
            <a:r>
              <a:rPr lang="zh-CN" altLang="en-US" dirty="0"/>
              <a:t>为</a:t>
            </a:r>
            <a:r>
              <a:rPr lang="en-US" altLang="zh-CN" dirty="0"/>
              <a:t>10MB/s</a:t>
            </a:r>
            <a:r>
              <a:rPr lang="zh-CN" altLang="en-US" dirty="0"/>
              <a:t>的持续时间，</a:t>
            </a:r>
            <a:r>
              <a:rPr lang="en-US" altLang="zh-CN" dirty="0"/>
              <a:t>s</a:t>
            </a:r>
            <a:r>
              <a:rPr lang="en-US" altLang="zh-CN" baseline="-25000" dirty="0"/>
              <a:t>1</a:t>
            </a:r>
            <a:r>
              <a:rPr lang="zh-CN" altLang="en-US" dirty="0"/>
              <a:t>为</a:t>
            </a:r>
            <a:r>
              <a:rPr lang="en-US" altLang="zh-CN" dirty="0"/>
              <a:t>25MB/s</a:t>
            </a:r>
            <a:r>
              <a:rPr lang="zh-CN" altLang="en-US" dirty="0"/>
              <a:t>的持续时间，</a:t>
            </a:r>
            <a:r>
              <a:rPr lang="en-US" altLang="zh-CN" dirty="0"/>
              <a:t>10s=25s</a:t>
            </a:r>
            <a:r>
              <a:rPr lang="en-US" altLang="zh-CN" baseline="-25000" dirty="0"/>
              <a:t>1</a:t>
            </a:r>
            <a:r>
              <a:rPr lang="en-US" altLang="zh-CN" dirty="0"/>
              <a:t>+(s-s</a:t>
            </a:r>
            <a:r>
              <a:rPr lang="en-US" altLang="zh-CN" baseline="-25000" dirty="0"/>
              <a:t>1</a:t>
            </a:r>
            <a:r>
              <a:rPr lang="en-US" altLang="zh-CN" dirty="0"/>
              <a:t>)×2</a:t>
            </a:r>
          </a:p>
        </p:txBody>
      </p:sp>
    </p:spTree>
    <p:extLst>
      <p:ext uri="{BB962C8B-B14F-4D97-AF65-F5344CB8AC3E}">
        <p14:creationId xmlns:p14="http://schemas.microsoft.com/office/powerpoint/2010/main" val="2266720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A36A9A29-BE89-48EB-8692-79DAB9CC30B6}" type="slidenum">
              <a:rPr lang="en-US" altLang="zh-CN" smtClean="0"/>
              <a:pPr/>
              <a:t>46</a:t>
            </a:fld>
            <a:endParaRPr lang="en-US" altLang="zh-CN"/>
          </a:p>
        </p:txBody>
      </p:sp>
      <p:sp>
        <p:nvSpPr>
          <p:cNvPr id="72707" name="Rectangle 2"/>
          <p:cNvSpPr>
            <a:spLocks noGrp="1" noRot="1" noChangeAspect="1" noChangeArrowheads="1" noTextEdit="1"/>
          </p:cNvSpPr>
          <p:nvPr>
            <p:ph type="sldImg"/>
          </p:nvPr>
        </p:nvSpPr>
        <p:spPr>
          <a:xfrm>
            <a:off x="879475" y="735013"/>
            <a:ext cx="4889500" cy="3667125"/>
          </a:xfrm>
          <a:solidFill>
            <a:srgbClr val="FFFFFF"/>
          </a:solidFill>
          <a:ln/>
        </p:spPr>
      </p:sp>
      <p:sp>
        <p:nvSpPr>
          <p:cNvPr id="72708" name="Rectangle 3"/>
          <p:cNvSpPr>
            <a:spLocks noGrp="1" noChangeArrowheads="1"/>
          </p:cNvSpPr>
          <p:nvPr>
            <p:ph type="body" idx="1"/>
          </p:nvPr>
        </p:nvSpPr>
        <p:spPr>
          <a:xfrm>
            <a:off x="884238" y="4646613"/>
            <a:ext cx="4879975" cy="4400550"/>
          </a:xfrm>
          <a:solidFill>
            <a:srgbClr val="FFFFFF"/>
          </a:solidFill>
          <a:ln>
            <a:solidFill>
              <a:srgbClr val="000000"/>
            </a:solidFill>
          </a:ln>
        </p:spPr>
        <p:txBody>
          <a:bodyPr lIns="89898" tIns="44949" rIns="89898" bIns="44949"/>
          <a:lstStyle/>
          <a:p>
            <a:pPr eaLnBrk="1" hangingPunct="1"/>
            <a:endParaRPr lang="zh-CN" altLang="zh-CN"/>
          </a:p>
        </p:txBody>
      </p:sp>
    </p:spTree>
    <p:extLst>
      <p:ext uri="{BB962C8B-B14F-4D97-AF65-F5344CB8AC3E}">
        <p14:creationId xmlns:p14="http://schemas.microsoft.com/office/powerpoint/2010/main" val="41923545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53597AEB-000C-4845-BD5D-749985C5BC80}" type="slidenum">
              <a:rPr lang="en-US" altLang="zh-CN" smtClean="0"/>
              <a:pPr/>
              <a:t>48</a:t>
            </a:fld>
            <a:endParaRPr lang="en-US" altLang="zh-CN"/>
          </a:p>
        </p:txBody>
      </p:sp>
      <p:sp>
        <p:nvSpPr>
          <p:cNvPr id="73731" name="Rectangle 2"/>
          <p:cNvSpPr>
            <a:spLocks noGrp="1" noRot="1" noChangeAspect="1" noChangeArrowheads="1" noTextEdit="1"/>
          </p:cNvSpPr>
          <p:nvPr>
            <p:ph type="sldImg"/>
          </p:nvPr>
        </p:nvSpPr>
        <p:spPr>
          <a:xfrm>
            <a:off x="879475" y="735013"/>
            <a:ext cx="4889500" cy="3667125"/>
          </a:xfrm>
          <a:solidFill>
            <a:srgbClr val="FFFFFF"/>
          </a:solidFill>
          <a:ln/>
        </p:spPr>
      </p:sp>
      <p:sp>
        <p:nvSpPr>
          <p:cNvPr id="73732" name="Rectangle 3"/>
          <p:cNvSpPr>
            <a:spLocks noGrp="1" noChangeArrowheads="1"/>
          </p:cNvSpPr>
          <p:nvPr>
            <p:ph type="body" idx="1"/>
          </p:nvPr>
        </p:nvSpPr>
        <p:spPr>
          <a:xfrm>
            <a:off x="885825" y="4646613"/>
            <a:ext cx="4876800" cy="4400550"/>
          </a:xfrm>
          <a:solidFill>
            <a:srgbClr val="FFFFFF"/>
          </a:solidFill>
          <a:ln>
            <a:solidFill>
              <a:srgbClr val="000000"/>
            </a:solidFill>
          </a:ln>
        </p:spPr>
        <p:txBody>
          <a:bodyPr lIns="89893" tIns="44946" rIns="89893" bIns="44946"/>
          <a:lstStyle/>
          <a:p>
            <a:pPr eaLnBrk="1" hangingPunct="1"/>
            <a:endParaRPr lang="zh-CN" altLang="zh-CN"/>
          </a:p>
        </p:txBody>
      </p:sp>
    </p:spTree>
    <p:extLst>
      <p:ext uri="{BB962C8B-B14F-4D97-AF65-F5344CB8AC3E}">
        <p14:creationId xmlns:p14="http://schemas.microsoft.com/office/powerpoint/2010/main" val="17132553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5" y="1604"/>
              <a:ext cx="449"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w="9525">
                <a:noFill/>
                <a:miter lim="800000"/>
                <a:headEnd/>
                <a:tailEnd/>
              </a:ln>
              <a:effectLst/>
            </p:spPr>
            <p:txBody>
              <a:bodyPr wrap="none" anchor="ctr"/>
              <a:lstStyle/>
              <a:p>
                <a:pPr>
                  <a:defRPr/>
                </a:pPr>
                <a:endParaRPr lang="zh-CN" altLang="en-US"/>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defRPr/>
                </a:pPr>
                <a:endParaRPr lang="zh-CN" altLang="en-US"/>
              </a:p>
            </p:txBody>
          </p:sp>
        </p:grpSp>
        <p:grpSp>
          <p:nvGrpSpPr>
            <p:cNvPr id="6" name="Group 6"/>
            <p:cNvGrpSpPr>
              <a:grpSpLocks/>
            </p:cNvGrpSpPr>
            <p:nvPr/>
          </p:nvGrpSpPr>
          <p:grpSpPr bwMode="auto">
            <a:xfrm>
              <a:off x="263" y="1870"/>
              <a:ext cx="466"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w="9525">
                <a:noFill/>
                <a:miter lim="800000"/>
                <a:headEnd/>
                <a:tailEnd/>
              </a:ln>
              <a:effectLst/>
            </p:spPr>
            <p:txBody>
              <a:bodyPr wrap="none" anchor="ctr"/>
              <a:lstStyle/>
              <a:p>
                <a:pPr>
                  <a:defRPr/>
                </a:pPr>
                <a:endParaRPr lang="zh-CN" altLang="en-US"/>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defRPr/>
                </a:pPr>
                <a:endParaRPr lang="zh-CN" altLang="en-US"/>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defRPr/>
              </a:pPr>
              <a:endParaRPr lang="zh-CN" altLang="en-US"/>
            </a:p>
          </p:txBody>
        </p:sp>
        <p:sp>
          <p:nvSpPr>
            <p:cNvPr id="8" name="Rectangle 10"/>
            <p:cNvSpPr>
              <a:spLocks noChangeArrowheads="1"/>
            </p:cNvSpPr>
            <p:nvPr/>
          </p:nvSpPr>
          <p:spPr bwMode="auto">
            <a:xfrm>
              <a:off x="400" y="1536"/>
              <a:ext cx="20" cy="663"/>
            </a:xfrm>
            <a:prstGeom prst="rect">
              <a:avLst/>
            </a:prstGeom>
            <a:solidFill>
              <a:schemeClr val="bg2"/>
            </a:solidFill>
            <a:ln w="9525">
              <a:noFill/>
              <a:miter lim="800000"/>
              <a:headEnd/>
              <a:tailEnd/>
            </a:ln>
            <a:effectLst/>
          </p:spPr>
          <p:txBody>
            <a:bodyPr wrap="none" anchor="ctr"/>
            <a:lstStyle/>
            <a:p>
              <a:pPr>
                <a:defRPr/>
              </a:pPr>
              <a:endParaRPr lang="zh-CN" altLang="en-US"/>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zh-CN" altLang="en-US"/>
            </a:p>
          </p:txBody>
        </p:sp>
      </p:grpSp>
      <p:sp>
        <p:nvSpPr>
          <p:cNvPr id="15372" name="Rectangle 12"/>
          <p:cNvSpPr>
            <a:spLocks noGrp="1" noChangeArrowheads="1"/>
          </p:cNvSpPr>
          <p:nvPr>
            <p:ph type="ctrTitle"/>
          </p:nvPr>
        </p:nvSpPr>
        <p:spPr>
          <a:xfrm>
            <a:off x="990600" y="1676400"/>
            <a:ext cx="7772400" cy="1462088"/>
          </a:xfrm>
        </p:spPr>
        <p:txBody>
          <a:bodyPr/>
          <a:lstStyle>
            <a:lvl1pPr>
              <a:defRPr/>
            </a:lvl1pPr>
          </a:lstStyle>
          <a:p>
            <a:r>
              <a:rPr lang="zh-CN" altLang="en-US"/>
              <a:t>单击此处编辑母版标题样式</a:t>
            </a:r>
          </a:p>
        </p:txBody>
      </p:sp>
      <p:sp>
        <p:nvSpPr>
          <p:cNvPr id="15373"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zh-CN" altLang="en-US"/>
              <a:t>单击此处编辑母版副标题样式</a:t>
            </a:r>
          </a:p>
        </p:txBody>
      </p:sp>
      <p:sp>
        <p:nvSpPr>
          <p:cNvPr id="14" name="Rectangle 14"/>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endParaRPr lang="en-US" altLang="zh-CN"/>
          </a:p>
        </p:txBody>
      </p:sp>
      <p:sp>
        <p:nvSpPr>
          <p:cNvPr id="15" name="Rectangle 15"/>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endParaRPr lang="en-US" altLang="zh-CN"/>
          </a:p>
        </p:txBody>
      </p:sp>
      <p:sp>
        <p:nvSpPr>
          <p:cNvPr id="16" name="Rectangle 16"/>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pPr>
              <a:defRPr/>
            </a:pPr>
            <a:fld id="{4DA33027-82D9-4F30-95BD-6624ECB3A3A0}" type="slidenum">
              <a:rPr lang="en-US" altLang="zh-CN"/>
              <a:pPr>
                <a:defRPr/>
              </a:pPr>
              <a:t>‹#›</a:t>
            </a:fld>
            <a:endParaRPr lang="en-US"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3"/>
          <p:cNvSpPr>
            <a:spLocks noGrp="1" noChangeArrowheads="1"/>
          </p:cNvSpPr>
          <p:nvPr>
            <p:ph type="sldNum" sz="quarter" idx="12"/>
          </p:nvPr>
        </p:nvSpPr>
        <p:spPr>
          <a:ln/>
        </p:spPr>
        <p:txBody>
          <a:bodyPr/>
          <a:lstStyle>
            <a:lvl1pPr>
              <a:defRPr/>
            </a:lvl1pPr>
          </a:lstStyle>
          <a:p>
            <a:pPr>
              <a:defRPr/>
            </a:pPr>
            <a:fld id="{445D6FAF-34D7-477C-AE20-2A3ACF0F7FC0}" type="slidenum">
              <a:rPr lang="en-US" altLang="zh-CN"/>
              <a:pPr>
                <a:defRPr/>
              </a:pPr>
              <a:t>‹#›</a:t>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004050" y="214313"/>
            <a:ext cx="1951038" cy="5918200"/>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1150938" y="214313"/>
            <a:ext cx="5700712" cy="591820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3"/>
          <p:cNvSpPr>
            <a:spLocks noGrp="1" noChangeArrowheads="1"/>
          </p:cNvSpPr>
          <p:nvPr>
            <p:ph type="sldNum" sz="quarter" idx="12"/>
          </p:nvPr>
        </p:nvSpPr>
        <p:spPr>
          <a:ln/>
        </p:spPr>
        <p:txBody>
          <a:bodyPr/>
          <a:lstStyle>
            <a:lvl1pPr>
              <a:defRPr/>
            </a:lvl1pPr>
          </a:lstStyle>
          <a:p>
            <a:pPr>
              <a:defRPr/>
            </a:pPr>
            <a:fld id="{2A38B925-5117-4AD5-8B26-6BBD54F16E14}" type="slidenum">
              <a:rPr lang="en-US" altLang="zh-CN"/>
              <a:pPr>
                <a:defRPr/>
              </a:pPr>
              <a:t>‹#›</a:t>
            </a:fld>
            <a:endParaRPr lang="en-US" altLang="zh-C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1150938" y="214313"/>
            <a:ext cx="7793037" cy="1462087"/>
          </a:xfrm>
        </p:spPr>
        <p:txBody>
          <a:bodyPr/>
          <a:lstStyle/>
          <a:p>
            <a:r>
              <a:rPr lang="zh-CN" altLang="en-US"/>
              <a:t>单击此处编辑母版标题样式</a:t>
            </a:r>
          </a:p>
        </p:txBody>
      </p:sp>
      <p:sp>
        <p:nvSpPr>
          <p:cNvPr id="3" name="文本占位符 2"/>
          <p:cNvSpPr>
            <a:spLocks noGrp="1"/>
          </p:cNvSpPr>
          <p:nvPr>
            <p:ph type="body" sz="half" idx="1"/>
          </p:nvPr>
        </p:nvSpPr>
        <p:spPr>
          <a:xfrm>
            <a:off x="1182688" y="2017713"/>
            <a:ext cx="3810000" cy="41148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5145088" y="2017713"/>
            <a:ext cx="3810000" cy="41148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13"/>
          <p:cNvSpPr>
            <a:spLocks noGrp="1" noChangeArrowheads="1"/>
          </p:cNvSpPr>
          <p:nvPr>
            <p:ph type="sldNum" sz="quarter" idx="12"/>
          </p:nvPr>
        </p:nvSpPr>
        <p:spPr>
          <a:ln/>
        </p:spPr>
        <p:txBody>
          <a:bodyPr/>
          <a:lstStyle>
            <a:lvl1pPr>
              <a:defRPr/>
            </a:lvl1pPr>
          </a:lstStyle>
          <a:p>
            <a:pPr>
              <a:defRPr/>
            </a:pPr>
            <a:fld id="{2B3F2749-BFEE-4C99-AC1F-7E70A0C94584}" type="slidenum">
              <a:rPr lang="en-US" altLang="zh-CN"/>
              <a:pPr>
                <a:defRPr/>
              </a:pPr>
              <a:t>‹#›</a:t>
            </a:fld>
            <a:endParaRPr lang="en-US" altLang="zh-C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1150938" y="214313"/>
            <a:ext cx="7804150" cy="5918200"/>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13"/>
          <p:cNvSpPr>
            <a:spLocks noGrp="1" noChangeArrowheads="1"/>
          </p:cNvSpPr>
          <p:nvPr>
            <p:ph type="sldNum" sz="quarter" idx="12"/>
          </p:nvPr>
        </p:nvSpPr>
        <p:spPr>
          <a:ln/>
        </p:spPr>
        <p:txBody>
          <a:bodyPr/>
          <a:lstStyle>
            <a:lvl1pPr>
              <a:defRPr/>
            </a:lvl1pPr>
          </a:lstStyle>
          <a:p>
            <a:pPr>
              <a:defRPr/>
            </a:pPr>
            <a:fld id="{8D6F3EC3-8E21-426D-B5EE-8A2ABDE8799F}" type="slidenum">
              <a:rPr lang="en-US" altLang="zh-CN"/>
              <a:pPr>
                <a:defRPr/>
              </a:pPr>
              <a:t>‹#›</a:t>
            </a:fld>
            <a:endParaRPr lang="en-US" altLang="zh-C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1150938" y="214313"/>
            <a:ext cx="7793037" cy="1462087"/>
          </a:xfrm>
        </p:spPr>
        <p:txBody>
          <a:bodyPr/>
          <a:lstStyle/>
          <a:p>
            <a:r>
              <a:rPr lang="zh-CN" altLang="en-US"/>
              <a:t>单击此处编辑母版标题样式</a:t>
            </a:r>
          </a:p>
        </p:txBody>
      </p:sp>
      <p:sp>
        <p:nvSpPr>
          <p:cNvPr id="3" name="表格占位符 2"/>
          <p:cNvSpPr>
            <a:spLocks noGrp="1"/>
          </p:cNvSpPr>
          <p:nvPr>
            <p:ph type="tbl" idx="1"/>
          </p:nvPr>
        </p:nvSpPr>
        <p:spPr>
          <a:xfrm>
            <a:off x="1182688" y="2017713"/>
            <a:ext cx="7772400" cy="4114800"/>
          </a:xfrm>
        </p:spPr>
        <p:txBody>
          <a:bodyPr/>
          <a:lstStyle/>
          <a:p>
            <a:pPr lvl="0"/>
            <a:endParaRPr lang="zh-CN" altLang="en-US" noProof="0"/>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3"/>
          <p:cNvSpPr>
            <a:spLocks noGrp="1" noChangeArrowheads="1"/>
          </p:cNvSpPr>
          <p:nvPr>
            <p:ph type="sldNum" sz="quarter" idx="12"/>
          </p:nvPr>
        </p:nvSpPr>
        <p:spPr>
          <a:ln/>
        </p:spPr>
        <p:txBody>
          <a:bodyPr/>
          <a:lstStyle>
            <a:lvl1pPr>
              <a:defRPr/>
            </a:lvl1pPr>
          </a:lstStyle>
          <a:p>
            <a:pPr>
              <a:defRPr/>
            </a:pPr>
            <a:fld id="{F667EFE3-73EA-4090-8EAA-65C0AFB3308A}" type="slidenum">
              <a:rPr lang="en-US" altLang="zh-CN"/>
              <a:pPr>
                <a:defRPr/>
              </a:pPr>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3"/>
          <p:cNvSpPr>
            <a:spLocks noGrp="1" noChangeArrowheads="1"/>
          </p:cNvSpPr>
          <p:nvPr>
            <p:ph type="sldNum" sz="quarter" idx="12"/>
          </p:nvPr>
        </p:nvSpPr>
        <p:spPr>
          <a:ln/>
        </p:spPr>
        <p:txBody>
          <a:bodyPr/>
          <a:lstStyle>
            <a:lvl1pPr>
              <a:defRPr/>
            </a:lvl1pPr>
          </a:lstStyle>
          <a:p>
            <a:pPr>
              <a:defRPr/>
            </a:pPr>
            <a:fld id="{DFE50833-289C-4D36-8E65-7717AA9C012D}" type="slidenum">
              <a:rPr lang="en-US" altLang="zh-CN"/>
              <a:pPr>
                <a:defRPr/>
              </a:pPr>
              <a:t>‹#›</a:t>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3"/>
          <p:cNvSpPr>
            <a:spLocks noGrp="1" noChangeArrowheads="1"/>
          </p:cNvSpPr>
          <p:nvPr>
            <p:ph type="sldNum" sz="quarter" idx="12"/>
          </p:nvPr>
        </p:nvSpPr>
        <p:spPr>
          <a:ln/>
        </p:spPr>
        <p:txBody>
          <a:bodyPr/>
          <a:lstStyle>
            <a:lvl1pPr>
              <a:defRPr/>
            </a:lvl1pPr>
          </a:lstStyle>
          <a:p>
            <a:pPr>
              <a:defRPr/>
            </a:pPr>
            <a:fld id="{9B9DDAA6-631D-4060-992E-9DC7FEC0DF0D}" type="slidenum">
              <a:rPr lang="en-US" altLang="zh-CN"/>
              <a:pPr>
                <a:defRPr/>
              </a:pPr>
              <a:t>‹#›</a:t>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13"/>
          <p:cNvSpPr>
            <a:spLocks noGrp="1" noChangeArrowheads="1"/>
          </p:cNvSpPr>
          <p:nvPr>
            <p:ph type="sldNum" sz="quarter" idx="12"/>
          </p:nvPr>
        </p:nvSpPr>
        <p:spPr>
          <a:ln/>
        </p:spPr>
        <p:txBody>
          <a:bodyPr/>
          <a:lstStyle>
            <a:lvl1pPr>
              <a:defRPr/>
            </a:lvl1pPr>
          </a:lstStyle>
          <a:p>
            <a:pPr>
              <a:defRPr/>
            </a:pPr>
            <a:fld id="{3B0013AB-129F-4225-8127-51A685472285}" type="slidenum">
              <a:rPr lang="en-US" altLang="zh-CN"/>
              <a:pPr>
                <a:defRPr/>
              </a:pPr>
              <a:t>‹#›</a:t>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13"/>
          <p:cNvSpPr>
            <a:spLocks noGrp="1" noChangeArrowheads="1"/>
          </p:cNvSpPr>
          <p:nvPr>
            <p:ph type="sldNum" sz="quarter" idx="12"/>
          </p:nvPr>
        </p:nvSpPr>
        <p:spPr>
          <a:ln/>
        </p:spPr>
        <p:txBody>
          <a:bodyPr/>
          <a:lstStyle>
            <a:lvl1pPr>
              <a:defRPr/>
            </a:lvl1pPr>
          </a:lstStyle>
          <a:p>
            <a:pPr>
              <a:defRPr/>
            </a:pPr>
            <a:fld id="{3F7D2987-2116-41D7-A354-2409539556E4}" type="slidenum">
              <a:rPr lang="en-US" altLang="zh-CN"/>
              <a:pPr>
                <a:defRPr/>
              </a:pPr>
              <a:t>‹#›</a:t>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13"/>
          <p:cNvSpPr>
            <a:spLocks noGrp="1" noChangeArrowheads="1"/>
          </p:cNvSpPr>
          <p:nvPr>
            <p:ph type="sldNum" sz="quarter" idx="12"/>
          </p:nvPr>
        </p:nvSpPr>
        <p:spPr>
          <a:ln/>
        </p:spPr>
        <p:txBody>
          <a:bodyPr/>
          <a:lstStyle>
            <a:lvl1pPr>
              <a:defRPr/>
            </a:lvl1pPr>
          </a:lstStyle>
          <a:p>
            <a:pPr>
              <a:defRPr/>
            </a:pPr>
            <a:fld id="{9D922FA4-6719-4F76-AD7F-89ECEB763A32}" type="slidenum">
              <a:rPr lang="en-US" altLang="zh-CN"/>
              <a:pPr>
                <a:defRPr/>
              </a:pPr>
              <a:t>‹#›</a:t>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13"/>
          <p:cNvSpPr>
            <a:spLocks noGrp="1" noChangeArrowheads="1"/>
          </p:cNvSpPr>
          <p:nvPr>
            <p:ph type="sldNum" sz="quarter" idx="12"/>
          </p:nvPr>
        </p:nvSpPr>
        <p:spPr>
          <a:ln/>
        </p:spPr>
        <p:txBody>
          <a:bodyPr/>
          <a:lstStyle>
            <a:lvl1pPr>
              <a:defRPr/>
            </a:lvl1pPr>
          </a:lstStyle>
          <a:p>
            <a:pPr>
              <a:defRPr/>
            </a:pPr>
            <a:fld id="{00873249-7264-45B4-BBA7-FFCB96D4D90A}" type="slidenum">
              <a:rPr lang="en-US" altLang="zh-CN"/>
              <a:pPr>
                <a:defRPr/>
              </a:pPr>
              <a:t>‹#›</a:t>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13"/>
          <p:cNvSpPr>
            <a:spLocks noGrp="1" noChangeArrowheads="1"/>
          </p:cNvSpPr>
          <p:nvPr>
            <p:ph type="sldNum" sz="quarter" idx="12"/>
          </p:nvPr>
        </p:nvSpPr>
        <p:spPr>
          <a:ln/>
        </p:spPr>
        <p:txBody>
          <a:bodyPr/>
          <a:lstStyle>
            <a:lvl1pPr>
              <a:defRPr/>
            </a:lvl1pPr>
          </a:lstStyle>
          <a:p>
            <a:pPr>
              <a:defRPr/>
            </a:pPr>
            <a:fld id="{179FB76B-0FCA-403E-B576-3044AE3F6022}" type="slidenum">
              <a:rPr lang="en-US" altLang="zh-CN"/>
              <a:pPr>
                <a:defRPr/>
              </a:pPr>
              <a:t>‹#›</a:t>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12"/>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13"/>
          <p:cNvSpPr>
            <a:spLocks noGrp="1" noChangeArrowheads="1"/>
          </p:cNvSpPr>
          <p:nvPr>
            <p:ph type="sldNum" sz="quarter" idx="12"/>
          </p:nvPr>
        </p:nvSpPr>
        <p:spPr>
          <a:ln/>
        </p:spPr>
        <p:txBody>
          <a:bodyPr/>
          <a:lstStyle>
            <a:lvl1pPr>
              <a:defRPr/>
            </a:lvl1pPr>
          </a:lstStyle>
          <a:p>
            <a:pPr>
              <a:defRPr/>
            </a:pPr>
            <a:fld id="{0AF4E8B5-EEB2-42E5-950E-EF2E7CC88E93}" type="slidenum">
              <a:rPr lang="en-US" altLang="zh-CN"/>
              <a:pPr>
                <a:defRPr/>
              </a:pPr>
              <a:t>‹#›</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ChangeArrowheads="1"/>
          </p:cNvSpPr>
          <p:nvPr/>
        </p:nvSpPr>
        <p:spPr bwMode="ltGray">
          <a:xfrm>
            <a:off x="417513" y="1098550"/>
            <a:ext cx="438150" cy="474663"/>
          </a:xfrm>
          <a:prstGeom prst="rect">
            <a:avLst/>
          </a:prstGeom>
          <a:solidFill>
            <a:schemeClr val="accent2"/>
          </a:solidFill>
          <a:ln w="9525">
            <a:noFill/>
            <a:miter lim="800000"/>
            <a:headEnd/>
            <a:tailEnd/>
          </a:ln>
          <a:effectLst/>
        </p:spPr>
        <p:txBody>
          <a:bodyPr wrap="none" anchor="ctr"/>
          <a:lstStyle/>
          <a:p>
            <a:pPr algn="ctr">
              <a:defRPr/>
            </a:pPr>
            <a:endParaRPr kumimoji="1" lang="zh-CN" altLang="zh-CN" sz="2400"/>
          </a:p>
        </p:txBody>
      </p:sp>
      <p:sp>
        <p:nvSpPr>
          <p:cNvPr id="14339"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a:defRPr/>
            </a:pPr>
            <a:endParaRPr kumimoji="1" lang="zh-CN" altLang="zh-CN" sz="2400"/>
          </a:p>
        </p:txBody>
      </p:sp>
      <p:sp>
        <p:nvSpPr>
          <p:cNvPr id="14340" name="Rectangle 4"/>
          <p:cNvSpPr>
            <a:spLocks noChangeArrowheads="1"/>
          </p:cNvSpPr>
          <p:nvPr/>
        </p:nvSpPr>
        <p:spPr bwMode="ltGray">
          <a:xfrm>
            <a:off x="541338" y="1520825"/>
            <a:ext cx="422275" cy="474663"/>
          </a:xfrm>
          <a:prstGeom prst="rect">
            <a:avLst/>
          </a:prstGeom>
          <a:solidFill>
            <a:schemeClr val="folHlink"/>
          </a:solidFill>
          <a:ln w="9525">
            <a:noFill/>
            <a:miter lim="800000"/>
            <a:headEnd/>
            <a:tailEnd/>
          </a:ln>
          <a:effectLst/>
        </p:spPr>
        <p:txBody>
          <a:bodyPr wrap="none" anchor="ctr"/>
          <a:lstStyle/>
          <a:p>
            <a:pPr algn="ctr">
              <a:defRPr/>
            </a:pPr>
            <a:endParaRPr kumimoji="1" lang="zh-CN" altLang="zh-CN" sz="2400"/>
          </a:p>
        </p:txBody>
      </p:sp>
      <p:sp>
        <p:nvSpPr>
          <p:cNvPr id="14341"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kumimoji="1" lang="zh-CN" altLang="zh-CN" sz="2400"/>
          </a:p>
        </p:txBody>
      </p:sp>
      <p:sp>
        <p:nvSpPr>
          <p:cNvPr id="14342"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ctr">
              <a:defRPr/>
            </a:pPr>
            <a:endParaRPr kumimoji="1" lang="zh-CN" altLang="zh-CN" sz="2400"/>
          </a:p>
        </p:txBody>
      </p:sp>
      <p:sp>
        <p:nvSpPr>
          <p:cNvPr id="14343" name="Rectangle 7"/>
          <p:cNvSpPr>
            <a:spLocks noChangeArrowheads="1"/>
          </p:cNvSpPr>
          <p:nvPr/>
        </p:nvSpPr>
        <p:spPr bwMode="gray">
          <a:xfrm>
            <a:off x="762000" y="990600"/>
            <a:ext cx="31750" cy="1052513"/>
          </a:xfrm>
          <a:prstGeom prst="rect">
            <a:avLst/>
          </a:prstGeom>
          <a:solidFill>
            <a:schemeClr val="bg2"/>
          </a:solidFill>
          <a:ln w="9525">
            <a:noFill/>
            <a:miter lim="800000"/>
            <a:headEnd/>
            <a:tailEnd/>
          </a:ln>
          <a:effectLst/>
        </p:spPr>
        <p:txBody>
          <a:bodyPr wrap="none" anchor="ctr"/>
          <a:lstStyle/>
          <a:p>
            <a:pPr algn="ctr">
              <a:defRPr/>
            </a:pPr>
            <a:endParaRPr kumimoji="1" lang="zh-CN" altLang="zh-CN" sz="2400"/>
          </a:p>
        </p:txBody>
      </p:sp>
      <p:sp>
        <p:nvSpPr>
          <p:cNvPr id="14344"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a:defRPr/>
            </a:pPr>
            <a:endParaRPr kumimoji="1" lang="zh-CN" altLang="zh-CN" sz="2400"/>
          </a:p>
        </p:txBody>
      </p:sp>
      <p:sp>
        <p:nvSpPr>
          <p:cNvPr id="4105" name="Rectangle 9"/>
          <p:cNvSpPr>
            <a:spLocks noGrp="1" noChangeArrowheads="1"/>
          </p:cNvSpPr>
          <p:nvPr>
            <p:ph type="title"/>
          </p:nvPr>
        </p:nvSpPr>
        <p:spPr bwMode="auto">
          <a:xfrm>
            <a:off x="1150938" y="214313"/>
            <a:ext cx="7793037" cy="146208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zh-CN" altLang="en-US"/>
              <a:t>单击此处编辑母版标题样式</a:t>
            </a:r>
          </a:p>
        </p:txBody>
      </p:sp>
      <p:sp>
        <p:nvSpPr>
          <p:cNvPr id="4106" name="Rectangle 10"/>
          <p:cNvSpPr>
            <a:spLocks noGrp="1" noChangeArrowheads="1"/>
          </p:cNvSpPr>
          <p:nvPr>
            <p:ph type="body" idx="1"/>
          </p:nvPr>
        </p:nvSpPr>
        <p:spPr bwMode="auto">
          <a:xfrm>
            <a:off x="1182688" y="2017713"/>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4347" name="Rectangle 11"/>
          <p:cNvSpPr>
            <a:spLocks noGrp="1" noChangeArrowheads="1"/>
          </p:cNvSpPr>
          <p:nvPr>
            <p:ph type="dt" sz="half" idx="2"/>
          </p:nvPr>
        </p:nvSpPr>
        <p:spPr bwMode="auto">
          <a:xfrm>
            <a:off x="11620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pPr>
              <a:defRPr/>
            </a:pPr>
            <a:endParaRPr lang="en-US" altLang="zh-CN"/>
          </a:p>
        </p:txBody>
      </p:sp>
      <p:sp>
        <p:nvSpPr>
          <p:cNvPr id="14348" name="Rectangle 12"/>
          <p:cNvSpPr>
            <a:spLocks noGrp="1" noChangeArrowheads="1"/>
          </p:cNvSpPr>
          <p:nvPr>
            <p:ph type="ftr" sz="quarter" idx="3"/>
          </p:nvPr>
        </p:nvSpPr>
        <p:spPr bwMode="auto">
          <a:xfrm>
            <a:off x="36576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vl1pPr>
          </a:lstStyle>
          <a:p>
            <a:pPr>
              <a:defRPr/>
            </a:pPr>
            <a:endParaRPr lang="en-US" altLang="zh-CN"/>
          </a:p>
        </p:txBody>
      </p:sp>
      <p:sp>
        <p:nvSpPr>
          <p:cNvPr id="14349" name="Rectangle 13"/>
          <p:cNvSpPr>
            <a:spLocks noGrp="1" noChangeArrowheads="1"/>
          </p:cNvSpPr>
          <p:nvPr>
            <p:ph type="sldNum" sz="quarter" idx="4"/>
          </p:nvPr>
        </p:nvSpPr>
        <p:spPr bwMode="auto">
          <a:xfrm>
            <a:off x="70421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pPr>
              <a:defRPr/>
            </a:pPr>
            <a:fld id="{6A2ABABD-FEF9-4F1C-A989-E22942C6E972}"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3701"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Lst>
  <p:hf hdr="0" ft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ea typeface="宋体" pitchFamily="2" charset="-122"/>
        </a:defRPr>
      </a:lvl2pPr>
      <a:lvl3pPr algn="l" rtl="0" eaLnBrk="0" fontAlgn="base" hangingPunct="0">
        <a:spcBef>
          <a:spcPct val="0"/>
        </a:spcBef>
        <a:spcAft>
          <a:spcPct val="0"/>
        </a:spcAft>
        <a:defRPr sz="4400">
          <a:solidFill>
            <a:schemeClr val="tx2"/>
          </a:solidFill>
          <a:latin typeface="Tahoma" pitchFamily="34" charset="0"/>
          <a:ea typeface="宋体" pitchFamily="2" charset="-122"/>
        </a:defRPr>
      </a:lvl3pPr>
      <a:lvl4pPr algn="l" rtl="0" eaLnBrk="0" fontAlgn="base" hangingPunct="0">
        <a:spcBef>
          <a:spcPct val="0"/>
        </a:spcBef>
        <a:spcAft>
          <a:spcPct val="0"/>
        </a:spcAft>
        <a:defRPr sz="4400">
          <a:solidFill>
            <a:schemeClr val="tx2"/>
          </a:solidFill>
          <a:latin typeface="Tahoma" pitchFamily="34" charset="0"/>
          <a:ea typeface="宋体" pitchFamily="2" charset="-122"/>
        </a:defRPr>
      </a:lvl4pPr>
      <a:lvl5pPr algn="l" rtl="0" eaLnBrk="0" fontAlgn="base" hangingPunct="0">
        <a:spcBef>
          <a:spcPct val="0"/>
        </a:spcBef>
        <a:spcAft>
          <a:spcPct val="0"/>
        </a:spcAft>
        <a:defRPr sz="4400">
          <a:solidFill>
            <a:schemeClr val="tx2"/>
          </a:solidFill>
          <a:latin typeface="Tahoma" pitchFamily="34" charset="0"/>
          <a:ea typeface="宋体" pitchFamily="2" charset="-122"/>
        </a:defRPr>
      </a:lvl5pPr>
      <a:lvl6pPr marL="457200" algn="l" rtl="0" fontAlgn="base">
        <a:spcBef>
          <a:spcPct val="0"/>
        </a:spcBef>
        <a:spcAft>
          <a:spcPct val="0"/>
        </a:spcAft>
        <a:defRPr sz="4400">
          <a:solidFill>
            <a:schemeClr val="tx2"/>
          </a:solidFill>
          <a:latin typeface="Tahoma" pitchFamily="34" charset="0"/>
          <a:ea typeface="宋体" pitchFamily="2" charset="-122"/>
        </a:defRPr>
      </a:lvl6pPr>
      <a:lvl7pPr marL="914400" algn="l" rtl="0" fontAlgn="base">
        <a:spcBef>
          <a:spcPct val="0"/>
        </a:spcBef>
        <a:spcAft>
          <a:spcPct val="0"/>
        </a:spcAft>
        <a:defRPr sz="4400">
          <a:solidFill>
            <a:schemeClr val="tx2"/>
          </a:solidFill>
          <a:latin typeface="Tahoma" pitchFamily="34" charset="0"/>
          <a:ea typeface="宋体" pitchFamily="2" charset="-122"/>
        </a:defRPr>
      </a:lvl7pPr>
      <a:lvl8pPr marL="1371600" algn="l" rtl="0" fontAlgn="base">
        <a:spcBef>
          <a:spcPct val="0"/>
        </a:spcBef>
        <a:spcAft>
          <a:spcPct val="0"/>
        </a:spcAft>
        <a:defRPr sz="4400">
          <a:solidFill>
            <a:schemeClr val="tx2"/>
          </a:solidFill>
          <a:latin typeface="Tahoma" pitchFamily="34" charset="0"/>
          <a:ea typeface="宋体" pitchFamily="2" charset="-122"/>
        </a:defRPr>
      </a:lvl8pPr>
      <a:lvl9pPr marL="1828800" algn="l" rtl="0" fontAlgn="base">
        <a:spcBef>
          <a:spcPct val="0"/>
        </a:spcBef>
        <a:spcAft>
          <a:spcPct val="0"/>
        </a:spcAft>
        <a:defRPr sz="4400">
          <a:solidFill>
            <a:schemeClr val="tx2"/>
          </a:solidFill>
          <a:latin typeface="Tahoma" pitchFamily="34" charset="0"/>
          <a:ea typeface="宋体" pitchFamily="2" charset="-122"/>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4.xml"/><Relationship Id="rId1" Type="http://schemas.openxmlformats.org/officeDocument/2006/relationships/vmlDrawing" Target="../drawings/vmlDrawing3.vml"/><Relationship Id="rId5" Type="http://schemas.openxmlformats.org/officeDocument/2006/relationships/oleObject" Target="../embeddings/oleObject5.bin"/><Relationship Id="rId4" Type="http://schemas.openxmlformats.org/officeDocument/2006/relationships/image" Target="../media/image6.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image" Target="../media/image2.wmf"/><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5.jpeg"/><Relationship Id="rId5" Type="http://schemas.openxmlformats.org/officeDocument/2006/relationships/image" Target="../media/image4.wmf"/><Relationship Id="rId4" Type="http://schemas.openxmlformats.org/officeDocument/2006/relationships/image" Target="../media/image3.w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2.xml"/><Relationship Id="rId1" Type="http://schemas.openxmlformats.org/officeDocument/2006/relationships/vmlDrawing" Target="../drawings/vmlDrawing4.vml"/><Relationship Id="rId4" Type="http://schemas.openxmlformats.org/officeDocument/2006/relationships/image" Target="../media/image19.e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4.xml"/><Relationship Id="rId1" Type="http://schemas.openxmlformats.org/officeDocument/2006/relationships/vmlDrawing" Target="../drawings/vmlDrawing2.vml"/><Relationship Id="rId5" Type="http://schemas.openxmlformats.org/officeDocument/2006/relationships/oleObject" Target="../embeddings/oleObject3.bin"/><Relationship Id="rId4" Type="http://schemas.openxmlformats.org/officeDocument/2006/relationships/image" Target="../media/image6.wmf"/></Relationships>
</file>

<file path=ppt/slides/_rels/slide9.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slideLayout" Target="../slideLayouts/slideLayout2.xml"/><Relationship Id="rId4" Type="http://schemas.openxmlformats.org/officeDocument/2006/relationships/image" Target="../media/image9.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灯片编号占位符 5"/>
          <p:cNvSpPr>
            <a:spLocks noGrp="1"/>
          </p:cNvSpPr>
          <p:nvPr>
            <p:ph type="sldNum" sz="quarter" idx="12"/>
          </p:nvPr>
        </p:nvSpPr>
        <p:spPr>
          <a:noFill/>
        </p:spPr>
        <p:txBody>
          <a:bodyPr/>
          <a:lstStyle/>
          <a:p>
            <a:fld id="{756E38DF-835D-446D-9F61-BF5D3F3D7E89}" type="slidenum">
              <a:rPr lang="en-US" altLang="zh-CN" smtClean="0"/>
              <a:pPr/>
              <a:t>1</a:t>
            </a:fld>
            <a:endParaRPr lang="en-US" altLang="zh-CN"/>
          </a:p>
        </p:txBody>
      </p:sp>
      <p:sp>
        <p:nvSpPr>
          <p:cNvPr id="6147" name="Rectangle 2"/>
          <p:cNvSpPr>
            <a:spLocks noGrp="1" noChangeArrowheads="1"/>
          </p:cNvSpPr>
          <p:nvPr>
            <p:ph type="title"/>
          </p:nvPr>
        </p:nvSpPr>
        <p:spPr/>
        <p:txBody>
          <a:bodyPr/>
          <a:lstStyle/>
          <a:p>
            <a:pPr eaLnBrk="1" hangingPunct="1"/>
            <a:r>
              <a:rPr lang="en-US" altLang="zh-CN"/>
              <a:t>Chapter 6 Network layer</a:t>
            </a:r>
          </a:p>
        </p:txBody>
      </p:sp>
      <p:sp>
        <p:nvSpPr>
          <p:cNvPr id="6148" name="Rectangle 4"/>
          <p:cNvSpPr>
            <a:spLocks noGrp="1" noChangeArrowheads="1"/>
          </p:cNvSpPr>
          <p:nvPr>
            <p:ph type="body" idx="1"/>
          </p:nvPr>
        </p:nvSpPr>
        <p:spPr>
          <a:xfrm>
            <a:off x="755576" y="2017713"/>
            <a:ext cx="8199512" cy="4114800"/>
          </a:xfrm>
        </p:spPr>
        <p:txBody>
          <a:bodyPr/>
          <a:lstStyle/>
          <a:p>
            <a:pPr eaLnBrk="1" hangingPunct="1"/>
            <a:r>
              <a:rPr lang="en-US" altLang="zh-CN" dirty="0"/>
              <a:t>6.1</a:t>
            </a:r>
            <a:r>
              <a:rPr lang="zh-CN" altLang="en-US" dirty="0"/>
              <a:t>网络层向传输层提供的服务</a:t>
            </a:r>
          </a:p>
          <a:p>
            <a:pPr eaLnBrk="1" hangingPunct="1"/>
            <a:r>
              <a:rPr lang="en-US" altLang="zh-CN" dirty="0"/>
              <a:t>6.2</a:t>
            </a:r>
            <a:r>
              <a:rPr lang="zh-CN" altLang="en-US" dirty="0"/>
              <a:t>虚电路与数据报</a:t>
            </a:r>
          </a:p>
          <a:p>
            <a:pPr eaLnBrk="1" hangingPunct="1"/>
            <a:r>
              <a:rPr lang="en-US" altLang="zh-CN" dirty="0"/>
              <a:t>6.3</a:t>
            </a:r>
            <a:r>
              <a:rPr lang="zh-CN" altLang="en-US" dirty="0"/>
              <a:t>路由算法</a:t>
            </a:r>
          </a:p>
          <a:p>
            <a:pPr eaLnBrk="1" hangingPunct="1"/>
            <a:r>
              <a:rPr lang="en-US" altLang="zh-CN" dirty="0"/>
              <a:t>6.4</a:t>
            </a:r>
            <a:r>
              <a:rPr lang="zh-CN" altLang="en-US" dirty="0"/>
              <a:t>拥塞控制</a:t>
            </a:r>
          </a:p>
          <a:p>
            <a:pPr eaLnBrk="1" hangingPunct="1"/>
            <a:r>
              <a:rPr lang="en-US" altLang="zh-CN" dirty="0"/>
              <a:t>6.5</a:t>
            </a:r>
            <a:r>
              <a:rPr lang="zh-CN" altLang="en-US" dirty="0"/>
              <a:t>网络互连</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灯片编号占位符 5"/>
          <p:cNvSpPr>
            <a:spLocks noGrp="1"/>
          </p:cNvSpPr>
          <p:nvPr>
            <p:ph type="sldNum" sz="quarter" idx="12"/>
          </p:nvPr>
        </p:nvSpPr>
        <p:spPr>
          <a:noFill/>
        </p:spPr>
        <p:txBody>
          <a:bodyPr/>
          <a:lstStyle/>
          <a:p>
            <a:fld id="{10E7AC94-8C91-4A85-9CBA-00749F791ABF}" type="slidenum">
              <a:rPr lang="en-US" altLang="zh-CN" smtClean="0"/>
              <a:pPr/>
              <a:t>10</a:t>
            </a:fld>
            <a:endParaRPr lang="en-US" altLang="zh-CN"/>
          </a:p>
        </p:txBody>
      </p:sp>
      <p:sp>
        <p:nvSpPr>
          <p:cNvPr id="10243" name="Rectangle 2"/>
          <p:cNvSpPr>
            <a:spLocks noGrp="1" noChangeArrowheads="1"/>
          </p:cNvSpPr>
          <p:nvPr>
            <p:ph type="title"/>
          </p:nvPr>
        </p:nvSpPr>
        <p:spPr/>
        <p:txBody>
          <a:bodyPr/>
          <a:lstStyle/>
          <a:p>
            <a:pPr eaLnBrk="1" hangingPunct="1"/>
            <a:r>
              <a:rPr lang="zh-CN" altLang="en-US"/>
              <a:t>数据报的特点</a:t>
            </a:r>
          </a:p>
        </p:txBody>
      </p:sp>
      <p:sp>
        <p:nvSpPr>
          <p:cNvPr id="10244" name="Rectangle 3"/>
          <p:cNvSpPr>
            <a:spLocks noGrp="1" noChangeArrowheads="1"/>
          </p:cNvSpPr>
          <p:nvPr>
            <p:ph type="body" idx="1"/>
          </p:nvPr>
        </p:nvSpPr>
        <p:spPr>
          <a:xfrm>
            <a:off x="571472" y="2017712"/>
            <a:ext cx="8383616" cy="4340245"/>
          </a:xfrm>
        </p:spPr>
        <p:txBody>
          <a:bodyPr/>
          <a:lstStyle/>
          <a:p>
            <a:pPr eaLnBrk="1" hangingPunct="1">
              <a:lnSpc>
                <a:spcPct val="90000"/>
              </a:lnSpc>
              <a:spcBef>
                <a:spcPts val="1200"/>
              </a:spcBef>
            </a:pPr>
            <a:r>
              <a:rPr lang="zh-CN" altLang="en-US" sz="2400" dirty="0"/>
              <a:t>每个分组的</a:t>
            </a:r>
            <a:r>
              <a:rPr lang="zh-CN" altLang="en-US" sz="2400" dirty="0">
                <a:solidFill>
                  <a:srgbClr val="FF0000"/>
                </a:solidFill>
              </a:rPr>
              <a:t>寻路</a:t>
            </a:r>
            <a:r>
              <a:rPr lang="zh-CN" altLang="en-US" sz="2400" dirty="0"/>
              <a:t>是</a:t>
            </a:r>
            <a:r>
              <a:rPr lang="zh-CN" altLang="en-US" sz="2400" dirty="0">
                <a:solidFill>
                  <a:srgbClr val="FF0000"/>
                </a:solidFill>
              </a:rPr>
              <a:t>独立</a:t>
            </a:r>
            <a:r>
              <a:rPr lang="zh-CN" altLang="en-US" sz="2400" dirty="0"/>
              <a:t>的，可以合理利用网络资源</a:t>
            </a:r>
          </a:p>
          <a:p>
            <a:pPr eaLnBrk="1" hangingPunct="1">
              <a:lnSpc>
                <a:spcPct val="90000"/>
              </a:lnSpc>
              <a:spcBef>
                <a:spcPts val="1200"/>
              </a:spcBef>
            </a:pPr>
            <a:r>
              <a:rPr lang="zh-CN" altLang="en-US" sz="2400" dirty="0"/>
              <a:t>如果途中一个节点或一条链路发生故障，能给分组重选路由</a:t>
            </a:r>
          </a:p>
          <a:p>
            <a:pPr eaLnBrk="1" hangingPunct="1">
              <a:lnSpc>
                <a:spcPct val="90000"/>
              </a:lnSpc>
              <a:spcBef>
                <a:spcPts val="1200"/>
              </a:spcBef>
            </a:pPr>
            <a:r>
              <a:rPr lang="zh-CN" altLang="en-US" sz="2400" dirty="0"/>
              <a:t>分组头需要包含地址字段，也会增加开销（</a:t>
            </a:r>
            <a:r>
              <a:rPr lang="en-US" altLang="zh-CN" sz="2400" dirty="0"/>
              <a:t>overhead)</a:t>
            </a:r>
          </a:p>
          <a:p>
            <a:pPr eaLnBrk="1" hangingPunct="1">
              <a:lnSpc>
                <a:spcPct val="90000"/>
              </a:lnSpc>
              <a:spcBef>
                <a:spcPts val="1200"/>
              </a:spcBef>
            </a:pPr>
            <a:r>
              <a:rPr lang="zh-CN" altLang="en-US" sz="2400" dirty="0"/>
              <a:t>各分组途经的路径可能不同，因此有</a:t>
            </a:r>
            <a:r>
              <a:rPr lang="zh-CN" altLang="en-US" sz="2400" dirty="0">
                <a:solidFill>
                  <a:srgbClr val="FF0000"/>
                </a:solidFill>
              </a:rPr>
              <a:t>可能</a:t>
            </a:r>
            <a:r>
              <a:rPr lang="zh-CN" altLang="en-US" sz="2400" dirty="0"/>
              <a:t>出现</a:t>
            </a:r>
            <a:r>
              <a:rPr lang="zh-CN" altLang="en-US" sz="2400" dirty="0">
                <a:solidFill>
                  <a:srgbClr val="FF0000"/>
                </a:solidFill>
              </a:rPr>
              <a:t>先发后到</a:t>
            </a:r>
            <a:r>
              <a:rPr lang="zh-CN" altLang="en-US" sz="2400" dirty="0"/>
              <a:t>现象</a:t>
            </a:r>
          </a:p>
          <a:p>
            <a:pPr eaLnBrk="1" hangingPunct="1">
              <a:lnSpc>
                <a:spcPct val="90000"/>
              </a:lnSpc>
              <a:spcBef>
                <a:spcPts val="1200"/>
              </a:spcBef>
            </a:pPr>
            <a:r>
              <a:rPr lang="zh-CN" altLang="en-US" sz="2400" dirty="0"/>
              <a:t>分组必须有</a:t>
            </a:r>
            <a:r>
              <a:rPr lang="zh-CN" altLang="en-US" sz="2400" dirty="0">
                <a:solidFill>
                  <a:srgbClr val="FF0000"/>
                </a:solidFill>
              </a:rPr>
              <a:t>生存时间限制</a:t>
            </a:r>
            <a:r>
              <a:rPr lang="zh-CN" altLang="en-US" sz="2400" dirty="0"/>
              <a:t>，当生存期满时，分组则被抛弃，免得在网络内死转</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灯片编号占位符 6"/>
          <p:cNvSpPr>
            <a:spLocks noGrp="1"/>
          </p:cNvSpPr>
          <p:nvPr>
            <p:ph type="sldNum" sz="quarter" idx="12"/>
          </p:nvPr>
        </p:nvSpPr>
        <p:spPr>
          <a:noFill/>
        </p:spPr>
        <p:txBody>
          <a:bodyPr/>
          <a:lstStyle/>
          <a:p>
            <a:fld id="{E2DBA93E-4E70-45B3-9283-2E511A43E828}" type="slidenum">
              <a:rPr lang="en-US" altLang="zh-CN" smtClean="0"/>
              <a:pPr/>
              <a:t>11</a:t>
            </a:fld>
            <a:endParaRPr lang="en-US" altLang="zh-CN"/>
          </a:p>
        </p:txBody>
      </p:sp>
      <p:sp>
        <p:nvSpPr>
          <p:cNvPr id="2053" name="Rectangle 2"/>
          <p:cNvSpPr>
            <a:spLocks noGrp="1" noChangeArrowheads="1"/>
          </p:cNvSpPr>
          <p:nvPr>
            <p:ph type="title"/>
          </p:nvPr>
        </p:nvSpPr>
        <p:spPr/>
        <p:txBody>
          <a:bodyPr/>
          <a:lstStyle/>
          <a:p>
            <a:pPr eaLnBrk="1" hangingPunct="1"/>
            <a:r>
              <a:rPr lang="en-US" altLang="zh-CN" sz="4000"/>
              <a:t>Datagram networks: </a:t>
            </a:r>
            <a:r>
              <a:rPr lang="en-US" altLang="zh-CN" sz="2800"/>
              <a:t>the Internet model</a:t>
            </a:r>
            <a:endParaRPr lang="en-US" altLang="zh-CN"/>
          </a:p>
        </p:txBody>
      </p:sp>
      <p:sp>
        <p:nvSpPr>
          <p:cNvPr id="2054" name="Rectangle 3"/>
          <p:cNvSpPr>
            <a:spLocks noGrp="1" noChangeArrowheads="1"/>
          </p:cNvSpPr>
          <p:nvPr>
            <p:ph type="body" sz="half" idx="1"/>
          </p:nvPr>
        </p:nvSpPr>
        <p:spPr>
          <a:xfrm>
            <a:off x="1042988" y="1700213"/>
            <a:ext cx="7781925" cy="2276475"/>
          </a:xfrm>
        </p:spPr>
        <p:txBody>
          <a:bodyPr/>
          <a:lstStyle/>
          <a:p>
            <a:pPr eaLnBrk="1" hangingPunct="1"/>
            <a:r>
              <a:rPr lang="en-US" altLang="zh-CN" sz="2400"/>
              <a:t>no call setup at network layer</a:t>
            </a:r>
          </a:p>
          <a:p>
            <a:pPr eaLnBrk="1" hangingPunct="1"/>
            <a:r>
              <a:rPr lang="en-US" altLang="zh-CN" sz="2400"/>
              <a:t>routers: no state about end-to-end connections</a:t>
            </a:r>
          </a:p>
          <a:p>
            <a:pPr lvl="1" eaLnBrk="1" hangingPunct="1"/>
            <a:r>
              <a:rPr lang="en-US" altLang="zh-CN" sz="2000"/>
              <a:t>no network-level concept of </a:t>
            </a:r>
            <a:r>
              <a:rPr lang="en-US" altLang="zh-CN" sz="2000">
                <a:latin typeface="Comic Sans MS" pitchFamily="66" charset="0"/>
              </a:rPr>
              <a:t>“</a:t>
            </a:r>
            <a:r>
              <a:rPr lang="en-US" altLang="zh-CN" sz="2000"/>
              <a:t>connection</a:t>
            </a:r>
            <a:r>
              <a:rPr lang="en-US" altLang="zh-CN" sz="2000">
                <a:latin typeface="Comic Sans MS" pitchFamily="66" charset="0"/>
              </a:rPr>
              <a:t>”</a:t>
            </a:r>
            <a:endParaRPr lang="en-US" altLang="zh-CN" sz="2000"/>
          </a:p>
          <a:p>
            <a:pPr eaLnBrk="1" hangingPunct="1"/>
            <a:r>
              <a:rPr lang="en-US" altLang="zh-CN" sz="2400"/>
              <a:t>packets typically routed using destination host ID</a:t>
            </a:r>
          </a:p>
          <a:p>
            <a:pPr lvl="1" eaLnBrk="1" hangingPunct="1"/>
            <a:r>
              <a:rPr lang="en-US" altLang="zh-CN" sz="2000"/>
              <a:t>packets between same source-dest pair may take different paths</a:t>
            </a:r>
          </a:p>
        </p:txBody>
      </p:sp>
      <p:sp>
        <p:nvSpPr>
          <p:cNvPr id="2055" name="Freeform 4"/>
          <p:cNvSpPr>
            <a:spLocks/>
          </p:cNvSpPr>
          <p:nvPr/>
        </p:nvSpPr>
        <p:spPr bwMode="auto">
          <a:xfrm>
            <a:off x="3352800" y="5078413"/>
            <a:ext cx="2847975" cy="1481137"/>
          </a:xfrm>
          <a:custGeom>
            <a:avLst/>
            <a:gdLst>
              <a:gd name="T0" fmla="*/ 9525 w 1794"/>
              <a:gd name="T1" fmla="*/ 766762 h 933"/>
              <a:gd name="T2" fmla="*/ 171450 w 1794"/>
              <a:gd name="T3" fmla="*/ 198437 h 933"/>
              <a:gd name="T4" fmla="*/ 887413 w 1794"/>
              <a:gd name="T5" fmla="*/ 158750 h 933"/>
              <a:gd name="T6" fmla="*/ 1790700 w 1794"/>
              <a:gd name="T7" fmla="*/ 46037 h 933"/>
              <a:gd name="T8" fmla="*/ 2724150 w 1794"/>
              <a:gd name="T9" fmla="*/ 436562 h 933"/>
              <a:gd name="T10" fmla="*/ 2533650 w 1794"/>
              <a:gd name="T11" fmla="*/ 1312862 h 933"/>
              <a:gd name="T12" fmla="*/ 2190750 w 1794"/>
              <a:gd name="T13" fmla="*/ 1446212 h 933"/>
              <a:gd name="T14" fmla="*/ 1333500 w 1794"/>
              <a:gd name="T15" fmla="*/ 1474787 h 933"/>
              <a:gd name="T16" fmla="*/ 657225 w 1794"/>
              <a:gd name="T17" fmla="*/ 1446212 h 933"/>
              <a:gd name="T18" fmla="*/ 227013 w 1794"/>
              <a:gd name="T19" fmla="*/ 1320800 h 933"/>
              <a:gd name="T20" fmla="*/ 9525 w 1794"/>
              <a:gd name="T21" fmla="*/ 766762 h 9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94"/>
              <a:gd name="T34" fmla="*/ 0 h 933"/>
              <a:gd name="T35" fmla="*/ 1794 w 1794"/>
              <a:gd name="T36" fmla="*/ 933 h 9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94" h="933">
                <a:moveTo>
                  <a:pt x="6" y="483"/>
                </a:moveTo>
                <a:cubicBezTo>
                  <a:pt x="0" y="365"/>
                  <a:pt x="16" y="189"/>
                  <a:pt x="108" y="125"/>
                </a:cubicBezTo>
                <a:cubicBezTo>
                  <a:pt x="200" y="61"/>
                  <a:pt x="389" y="116"/>
                  <a:pt x="559" y="100"/>
                </a:cubicBezTo>
                <a:cubicBezTo>
                  <a:pt x="729" y="84"/>
                  <a:pt x="935" y="0"/>
                  <a:pt x="1128" y="29"/>
                </a:cubicBezTo>
                <a:cubicBezTo>
                  <a:pt x="1321" y="58"/>
                  <a:pt x="1638" y="142"/>
                  <a:pt x="1716" y="275"/>
                </a:cubicBezTo>
                <a:cubicBezTo>
                  <a:pt x="1794" y="408"/>
                  <a:pt x="1652" y="721"/>
                  <a:pt x="1596" y="827"/>
                </a:cubicBezTo>
                <a:cubicBezTo>
                  <a:pt x="1540" y="933"/>
                  <a:pt x="1506" y="894"/>
                  <a:pt x="1380" y="911"/>
                </a:cubicBezTo>
                <a:cubicBezTo>
                  <a:pt x="1254" y="928"/>
                  <a:pt x="1001" y="929"/>
                  <a:pt x="840" y="929"/>
                </a:cubicBezTo>
                <a:cubicBezTo>
                  <a:pt x="679" y="929"/>
                  <a:pt x="530" y="927"/>
                  <a:pt x="414" y="911"/>
                </a:cubicBezTo>
                <a:cubicBezTo>
                  <a:pt x="298" y="895"/>
                  <a:pt x="211" y="903"/>
                  <a:pt x="143" y="832"/>
                </a:cubicBezTo>
                <a:cubicBezTo>
                  <a:pt x="75" y="761"/>
                  <a:pt x="4" y="624"/>
                  <a:pt x="6" y="483"/>
                </a:cubicBezTo>
                <a:close/>
              </a:path>
            </a:pathLst>
          </a:custGeom>
          <a:solidFill>
            <a:srgbClr val="CCFFFF"/>
          </a:solidFill>
          <a:ln w="9525">
            <a:noFill/>
            <a:round/>
            <a:headEnd/>
            <a:tailEnd/>
          </a:ln>
        </p:spPr>
        <p:txBody>
          <a:bodyPr wrap="none" anchor="ctr"/>
          <a:lstStyle/>
          <a:p>
            <a:endParaRPr lang="zh-CN" altLang="en-US"/>
          </a:p>
        </p:txBody>
      </p:sp>
      <p:sp>
        <p:nvSpPr>
          <p:cNvPr id="2056" name="Line 5"/>
          <p:cNvSpPr>
            <a:spLocks noChangeShapeType="1"/>
          </p:cNvSpPr>
          <p:nvPr/>
        </p:nvSpPr>
        <p:spPr bwMode="auto">
          <a:xfrm rot="5400000" flipV="1">
            <a:off x="2706688" y="4821237"/>
            <a:ext cx="6350" cy="1577975"/>
          </a:xfrm>
          <a:prstGeom prst="line">
            <a:avLst/>
          </a:prstGeom>
          <a:noFill/>
          <a:ln w="12700">
            <a:solidFill>
              <a:schemeClr val="tx1"/>
            </a:solidFill>
            <a:round/>
            <a:headEnd/>
            <a:tailEnd/>
          </a:ln>
        </p:spPr>
        <p:txBody>
          <a:bodyPr wrap="none" anchor="ctr"/>
          <a:lstStyle/>
          <a:p>
            <a:endParaRPr lang="zh-CN" altLang="en-US"/>
          </a:p>
        </p:txBody>
      </p:sp>
      <p:sp>
        <p:nvSpPr>
          <p:cNvPr id="2057" name="Freeform 6"/>
          <p:cNvSpPr>
            <a:spLocks/>
          </p:cNvSpPr>
          <p:nvPr/>
        </p:nvSpPr>
        <p:spPr bwMode="auto">
          <a:xfrm>
            <a:off x="3990975" y="5372100"/>
            <a:ext cx="542925" cy="295275"/>
          </a:xfrm>
          <a:custGeom>
            <a:avLst/>
            <a:gdLst>
              <a:gd name="T0" fmla="*/ 0 w 342"/>
              <a:gd name="T1" fmla="*/ 295275 h 186"/>
              <a:gd name="T2" fmla="*/ 542925 w 342"/>
              <a:gd name="T3" fmla="*/ 0 h 186"/>
              <a:gd name="T4" fmla="*/ 0 60000 65536"/>
              <a:gd name="T5" fmla="*/ 0 60000 65536"/>
              <a:gd name="T6" fmla="*/ 0 w 342"/>
              <a:gd name="T7" fmla="*/ 0 h 186"/>
              <a:gd name="T8" fmla="*/ 342 w 342"/>
              <a:gd name="T9" fmla="*/ 186 h 186"/>
            </a:gdLst>
            <a:ahLst/>
            <a:cxnLst>
              <a:cxn ang="T4">
                <a:pos x="T0" y="T1"/>
              </a:cxn>
              <a:cxn ang="T5">
                <a:pos x="T2" y="T3"/>
              </a:cxn>
            </a:cxnLst>
            <a:rect l="T6" t="T7" r="T8" b="T9"/>
            <a:pathLst>
              <a:path w="342" h="186">
                <a:moveTo>
                  <a:pt x="0" y="186"/>
                </a:moveTo>
                <a:lnTo>
                  <a:pt x="342" y="0"/>
                </a:lnTo>
              </a:path>
            </a:pathLst>
          </a:custGeom>
          <a:noFill/>
          <a:ln w="12700">
            <a:solidFill>
              <a:schemeClr val="tx1"/>
            </a:solidFill>
            <a:round/>
            <a:headEnd/>
            <a:tailEnd/>
          </a:ln>
        </p:spPr>
        <p:txBody>
          <a:bodyPr wrap="none" anchor="ctr"/>
          <a:lstStyle/>
          <a:p>
            <a:endParaRPr lang="zh-CN" altLang="en-US"/>
          </a:p>
        </p:txBody>
      </p:sp>
      <p:grpSp>
        <p:nvGrpSpPr>
          <p:cNvPr id="2058" name="Group 7"/>
          <p:cNvGrpSpPr>
            <a:grpSpLocks/>
          </p:cNvGrpSpPr>
          <p:nvPr/>
        </p:nvGrpSpPr>
        <p:grpSpPr bwMode="auto">
          <a:xfrm>
            <a:off x="3497263" y="5546725"/>
            <a:ext cx="501650" cy="233363"/>
            <a:chOff x="3600" y="219"/>
            <a:chExt cx="360" cy="175"/>
          </a:xfrm>
        </p:grpSpPr>
        <p:sp>
          <p:nvSpPr>
            <p:cNvPr id="2184" name="Oval 8"/>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zh-CN" altLang="en-US"/>
            </a:p>
          </p:txBody>
        </p:sp>
        <p:sp>
          <p:nvSpPr>
            <p:cNvPr id="2185" name="Line 9"/>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lstStyle/>
            <a:p>
              <a:endParaRPr lang="zh-CN" altLang="en-US"/>
            </a:p>
          </p:txBody>
        </p:sp>
        <p:sp>
          <p:nvSpPr>
            <p:cNvPr id="2186" name="Line 10"/>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lstStyle/>
            <a:p>
              <a:endParaRPr lang="zh-CN" altLang="en-US"/>
            </a:p>
          </p:txBody>
        </p:sp>
        <p:sp>
          <p:nvSpPr>
            <p:cNvPr id="2187" name="Rectangle 11"/>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lstStyle/>
            <a:p>
              <a:pPr algn="ctr" eaLnBrk="0" hangingPunct="0"/>
              <a:endParaRPr lang="zh-CN" altLang="zh-CN" sz="2400">
                <a:latin typeface="Times New Roman" pitchFamily="18" charset="0"/>
              </a:endParaRPr>
            </a:p>
          </p:txBody>
        </p:sp>
        <p:sp>
          <p:nvSpPr>
            <p:cNvPr id="2188" name="Oval 12"/>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zh-CN" altLang="en-US"/>
            </a:p>
          </p:txBody>
        </p:sp>
        <p:grpSp>
          <p:nvGrpSpPr>
            <p:cNvPr id="2189" name="Group 13"/>
            <p:cNvGrpSpPr>
              <a:grpSpLocks/>
            </p:cNvGrpSpPr>
            <p:nvPr/>
          </p:nvGrpSpPr>
          <p:grpSpPr bwMode="auto">
            <a:xfrm>
              <a:off x="3686" y="244"/>
              <a:ext cx="177" cy="66"/>
              <a:chOff x="2848" y="848"/>
              <a:chExt cx="140" cy="98"/>
            </a:xfrm>
          </p:grpSpPr>
          <p:sp>
            <p:nvSpPr>
              <p:cNvPr id="2194" name="Line 14"/>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zh-CN" altLang="en-US"/>
              </a:p>
            </p:txBody>
          </p:sp>
          <p:sp>
            <p:nvSpPr>
              <p:cNvPr id="2195" name="Line 15"/>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zh-CN" altLang="en-US"/>
              </a:p>
            </p:txBody>
          </p:sp>
          <p:sp>
            <p:nvSpPr>
              <p:cNvPr id="2196" name="Line 16"/>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zh-CN" altLang="en-US"/>
              </a:p>
            </p:txBody>
          </p:sp>
        </p:grpSp>
        <p:grpSp>
          <p:nvGrpSpPr>
            <p:cNvPr id="2190" name="Group 17"/>
            <p:cNvGrpSpPr>
              <a:grpSpLocks/>
            </p:cNvGrpSpPr>
            <p:nvPr/>
          </p:nvGrpSpPr>
          <p:grpSpPr bwMode="auto">
            <a:xfrm flipV="1">
              <a:off x="3686" y="243"/>
              <a:ext cx="177" cy="66"/>
              <a:chOff x="2848" y="848"/>
              <a:chExt cx="140" cy="98"/>
            </a:xfrm>
          </p:grpSpPr>
          <p:sp>
            <p:nvSpPr>
              <p:cNvPr id="2191" name="Line 18"/>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zh-CN" altLang="en-US"/>
              </a:p>
            </p:txBody>
          </p:sp>
          <p:sp>
            <p:nvSpPr>
              <p:cNvPr id="2192" name="Line 19"/>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zh-CN" altLang="en-US"/>
              </a:p>
            </p:txBody>
          </p:sp>
          <p:sp>
            <p:nvSpPr>
              <p:cNvPr id="2193" name="Line 20"/>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zh-CN" altLang="en-US"/>
              </a:p>
            </p:txBody>
          </p:sp>
        </p:grpSp>
      </p:grpSp>
      <p:grpSp>
        <p:nvGrpSpPr>
          <p:cNvPr id="2059" name="Group 21"/>
          <p:cNvGrpSpPr>
            <a:grpSpLocks/>
          </p:cNvGrpSpPr>
          <p:nvPr/>
        </p:nvGrpSpPr>
        <p:grpSpPr bwMode="auto">
          <a:xfrm>
            <a:off x="3849688" y="6184900"/>
            <a:ext cx="501650" cy="233363"/>
            <a:chOff x="3600" y="219"/>
            <a:chExt cx="360" cy="175"/>
          </a:xfrm>
        </p:grpSpPr>
        <p:sp>
          <p:nvSpPr>
            <p:cNvPr id="2171" name="Oval 22"/>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zh-CN" altLang="en-US"/>
            </a:p>
          </p:txBody>
        </p:sp>
        <p:sp>
          <p:nvSpPr>
            <p:cNvPr id="2172" name="Line 23"/>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lstStyle/>
            <a:p>
              <a:endParaRPr lang="zh-CN" altLang="en-US"/>
            </a:p>
          </p:txBody>
        </p:sp>
        <p:sp>
          <p:nvSpPr>
            <p:cNvPr id="2173" name="Line 24"/>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lstStyle/>
            <a:p>
              <a:endParaRPr lang="zh-CN" altLang="en-US"/>
            </a:p>
          </p:txBody>
        </p:sp>
        <p:sp>
          <p:nvSpPr>
            <p:cNvPr id="2174" name="Rectangle 25"/>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lstStyle/>
            <a:p>
              <a:pPr algn="ctr" eaLnBrk="0" hangingPunct="0"/>
              <a:endParaRPr lang="zh-CN" altLang="zh-CN" sz="2400">
                <a:latin typeface="Times New Roman" pitchFamily="18" charset="0"/>
              </a:endParaRPr>
            </a:p>
          </p:txBody>
        </p:sp>
        <p:sp>
          <p:nvSpPr>
            <p:cNvPr id="2175" name="Oval 26"/>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zh-CN" altLang="en-US"/>
            </a:p>
          </p:txBody>
        </p:sp>
        <p:grpSp>
          <p:nvGrpSpPr>
            <p:cNvPr id="2176" name="Group 27"/>
            <p:cNvGrpSpPr>
              <a:grpSpLocks/>
            </p:cNvGrpSpPr>
            <p:nvPr/>
          </p:nvGrpSpPr>
          <p:grpSpPr bwMode="auto">
            <a:xfrm>
              <a:off x="3686" y="244"/>
              <a:ext cx="177" cy="66"/>
              <a:chOff x="2848" y="848"/>
              <a:chExt cx="140" cy="98"/>
            </a:xfrm>
          </p:grpSpPr>
          <p:sp>
            <p:nvSpPr>
              <p:cNvPr id="2181" name="Line 28"/>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zh-CN" altLang="en-US"/>
              </a:p>
            </p:txBody>
          </p:sp>
          <p:sp>
            <p:nvSpPr>
              <p:cNvPr id="2182" name="Line 29"/>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zh-CN" altLang="en-US"/>
              </a:p>
            </p:txBody>
          </p:sp>
          <p:sp>
            <p:nvSpPr>
              <p:cNvPr id="2183" name="Line 30"/>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zh-CN" altLang="en-US"/>
              </a:p>
            </p:txBody>
          </p:sp>
        </p:grpSp>
        <p:grpSp>
          <p:nvGrpSpPr>
            <p:cNvPr id="2177" name="Group 31"/>
            <p:cNvGrpSpPr>
              <a:grpSpLocks/>
            </p:cNvGrpSpPr>
            <p:nvPr/>
          </p:nvGrpSpPr>
          <p:grpSpPr bwMode="auto">
            <a:xfrm flipV="1">
              <a:off x="3686" y="243"/>
              <a:ext cx="177" cy="66"/>
              <a:chOff x="2848" y="848"/>
              <a:chExt cx="140" cy="98"/>
            </a:xfrm>
          </p:grpSpPr>
          <p:sp>
            <p:nvSpPr>
              <p:cNvPr id="2178" name="Line 32"/>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zh-CN" altLang="en-US"/>
              </a:p>
            </p:txBody>
          </p:sp>
          <p:sp>
            <p:nvSpPr>
              <p:cNvPr id="2179" name="Line 33"/>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zh-CN" altLang="en-US"/>
              </a:p>
            </p:txBody>
          </p:sp>
          <p:sp>
            <p:nvSpPr>
              <p:cNvPr id="2180" name="Line 34"/>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zh-CN" altLang="en-US"/>
              </a:p>
            </p:txBody>
          </p:sp>
        </p:grpSp>
      </p:grpSp>
      <p:grpSp>
        <p:nvGrpSpPr>
          <p:cNvPr id="2060" name="Group 35"/>
          <p:cNvGrpSpPr>
            <a:grpSpLocks/>
          </p:cNvGrpSpPr>
          <p:nvPr/>
        </p:nvGrpSpPr>
        <p:grpSpPr bwMode="auto">
          <a:xfrm>
            <a:off x="4524375" y="5241925"/>
            <a:ext cx="501650" cy="233363"/>
            <a:chOff x="3600" y="219"/>
            <a:chExt cx="360" cy="175"/>
          </a:xfrm>
        </p:grpSpPr>
        <p:sp>
          <p:nvSpPr>
            <p:cNvPr id="2158" name="Oval 36"/>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zh-CN" altLang="en-US"/>
            </a:p>
          </p:txBody>
        </p:sp>
        <p:sp>
          <p:nvSpPr>
            <p:cNvPr id="2159" name="Line 37"/>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lstStyle/>
            <a:p>
              <a:endParaRPr lang="zh-CN" altLang="en-US"/>
            </a:p>
          </p:txBody>
        </p:sp>
        <p:sp>
          <p:nvSpPr>
            <p:cNvPr id="2160" name="Line 38"/>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lstStyle/>
            <a:p>
              <a:endParaRPr lang="zh-CN" altLang="en-US"/>
            </a:p>
          </p:txBody>
        </p:sp>
        <p:sp>
          <p:nvSpPr>
            <p:cNvPr id="2161" name="Rectangle 39"/>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lstStyle/>
            <a:p>
              <a:pPr algn="ctr" eaLnBrk="0" hangingPunct="0"/>
              <a:endParaRPr lang="zh-CN" altLang="zh-CN" sz="2400">
                <a:latin typeface="Times New Roman" pitchFamily="18" charset="0"/>
              </a:endParaRPr>
            </a:p>
          </p:txBody>
        </p:sp>
        <p:sp>
          <p:nvSpPr>
            <p:cNvPr id="2162" name="Oval 40"/>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zh-CN" altLang="en-US"/>
            </a:p>
          </p:txBody>
        </p:sp>
        <p:grpSp>
          <p:nvGrpSpPr>
            <p:cNvPr id="2163" name="Group 41"/>
            <p:cNvGrpSpPr>
              <a:grpSpLocks/>
            </p:cNvGrpSpPr>
            <p:nvPr/>
          </p:nvGrpSpPr>
          <p:grpSpPr bwMode="auto">
            <a:xfrm>
              <a:off x="3686" y="244"/>
              <a:ext cx="177" cy="66"/>
              <a:chOff x="2848" y="848"/>
              <a:chExt cx="140" cy="98"/>
            </a:xfrm>
          </p:grpSpPr>
          <p:sp>
            <p:nvSpPr>
              <p:cNvPr id="2168" name="Line 42"/>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zh-CN" altLang="en-US"/>
              </a:p>
            </p:txBody>
          </p:sp>
          <p:sp>
            <p:nvSpPr>
              <p:cNvPr id="2169" name="Line 43"/>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zh-CN" altLang="en-US"/>
              </a:p>
            </p:txBody>
          </p:sp>
          <p:sp>
            <p:nvSpPr>
              <p:cNvPr id="2170" name="Line 44"/>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zh-CN" altLang="en-US"/>
              </a:p>
            </p:txBody>
          </p:sp>
        </p:grpSp>
        <p:grpSp>
          <p:nvGrpSpPr>
            <p:cNvPr id="2164" name="Group 45"/>
            <p:cNvGrpSpPr>
              <a:grpSpLocks/>
            </p:cNvGrpSpPr>
            <p:nvPr/>
          </p:nvGrpSpPr>
          <p:grpSpPr bwMode="auto">
            <a:xfrm flipV="1">
              <a:off x="3686" y="243"/>
              <a:ext cx="177" cy="66"/>
              <a:chOff x="2848" y="848"/>
              <a:chExt cx="140" cy="98"/>
            </a:xfrm>
          </p:grpSpPr>
          <p:sp>
            <p:nvSpPr>
              <p:cNvPr id="2165" name="Line 46"/>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zh-CN" altLang="en-US"/>
              </a:p>
            </p:txBody>
          </p:sp>
          <p:sp>
            <p:nvSpPr>
              <p:cNvPr id="2166" name="Line 47"/>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zh-CN" altLang="en-US"/>
              </a:p>
            </p:txBody>
          </p:sp>
          <p:sp>
            <p:nvSpPr>
              <p:cNvPr id="2167" name="Line 48"/>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zh-CN" altLang="en-US"/>
              </a:p>
            </p:txBody>
          </p:sp>
        </p:grpSp>
      </p:grpSp>
      <p:grpSp>
        <p:nvGrpSpPr>
          <p:cNvPr id="2061" name="Group 49"/>
          <p:cNvGrpSpPr>
            <a:grpSpLocks/>
          </p:cNvGrpSpPr>
          <p:nvPr/>
        </p:nvGrpSpPr>
        <p:grpSpPr bwMode="auto">
          <a:xfrm>
            <a:off x="4446588" y="5907088"/>
            <a:ext cx="500062" cy="233362"/>
            <a:chOff x="3600" y="219"/>
            <a:chExt cx="360" cy="175"/>
          </a:xfrm>
        </p:grpSpPr>
        <p:sp>
          <p:nvSpPr>
            <p:cNvPr id="2145" name="Oval 50"/>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zh-CN" altLang="en-US"/>
            </a:p>
          </p:txBody>
        </p:sp>
        <p:sp>
          <p:nvSpPr>
            <p:cNvPr id="2146" name="Line 51"/>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lstStyle/>
            <a:p>
              <a:endParaRPr lang="zh-CN" altLang="en-US"/>
            </a:p>
          </p:txBody>
        </p:sp>
        <p:sp>
          <p:nvSpPr>
            <p:cNvPr id="2147" name="Line 52"/>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lstStyle/>
            <a:p>
              <a:endParaRPr lang="zh-CN" altLang="en-US"/>
            </a:p>
          </p:txBody>
        </p:sp>
        <p:sp>
          <p:nvSpPr>
            <p:cNvPr id="2148" name="Rectangle 53"/>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lstStyle/>
            <a:p>
              <a:pPr algn="ctr" eaLnBrk="0" hangingPunct="0"/>
              <a:endParaRPr lang="zh-CN" altLang="zh-CN" sz="2400">
                <a:latin typeface="Times New Roman" pitchFamily="18" charset="0"/>
              </a:endParaRPr>
            </a:p>
          </p:txBody>
        </p:sp>
        <p:sp>
          <p:nvSpPr>
            <p:cNvPr id="2149" name="Oval 54"/>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zh-CN" altLang="en-US"/>
            </a:p>
          </p:txBody>
        </p:sp>
        <p:grpSp>
          <p:nvGrpSpPr>
            <p:cNvPr id="2150" name="Group 55"/>
            <p:cNvGrpSpPr>
              <a:grpSpLocks/>
            </p:cNvGrpSpPr>
            <p:nvPr/>
          </p:nvGrpSpPr>
          <p:grpSpPr bwMode="auto">
            <a:xfrm>
              <a:off x="3686" y="244"/>
              <a:ext cx="177" cy="66"/>
              <a:chOff x="2848" y="848"/>
              <a:chExt cx="140" cy="98"/>
            </a:xfrm>
          </p:grpSpPr>
          <p:sp>
            <p:nvSpPr>
              <p:cNvPr id="2155" name="Line 56"/>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zh-CN" altLang="en-US"/>
              </a:p>
            </p:txBody>
          </p:sp>
          <p:sp>
            <p:nvSpPr>
              <p:cNvPr id="2156" name="Line 57"/>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zh-CN" altLang="en-US"/>
              </a:p>
            </p:txBody>
          </p:sp>
          <p:sp>
            <p:nvSpPr>
              <p:cNvPr id="2157" name="Line 58"/>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zh-CN" altLang="en-US"/>
              </a:p>
            </p:txBody>
          </p:sp>
        </p:grpSp>
        <p:grpSp>
          <p:nvGrpSpPr>
            <p:cNvPr id="2151" name="Group 59"/>
            <p:cNvGrpSpPr>
              <a:grpSpLocks/>
            </p:cNvGrpSpPr>
            <p:nvPr/>
          </p:nvGrpSpPr>
          <p:grpSpPr bwMode="auto">
            <a:xfrm flipV="1">
              <a:off x="3686" y="243"/>
              <a:ext cx="177" cy="66"/>
              <a:chOff x="2848" y="848"/>
              <a:chExt cx="140" cy="98"/>
            </a:xfrm>
          </p:grpSpPr>
          <p:sp>
            <p:nvSpPr>
              <p:cNvPr id="2152" name="Line 60"/>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zh-CN" altLang="en-US"/>
              </a:p>
            </p:txBody>
          </p:sp>
          <p:sp>
            <p:nvSpPr>
              <p:cNvPr id="2153" name="Line 61"/>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zh-CN" altLang="en-US"/>
              </a:p>
            </p:txBody>
          </p:sp>
          <p:sp>
            <p:nvSpPr>
              <p:cNvPr id="2154" name="Line 62"/>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zh-CN" altLang="en-US"/>
              </a:p>
            </p:txBody>
          </p:sp>
        </p:grpSp>
      </p:grpSp>
      <p:grpSp>
        <p:nvGrpSpPr>
          <p:cNvPr id="2062" name="Group 63"/>
          <p:cNvGrpSpPr>
            <a:grpSpLocks/>
          </p:cNvGrpSpPr>
          <p:nvPr/>
        </p:nvGrpSpPr>
        <p:grpSpPr bwMode="auto">
          <a:xfrm>
            <a:off x="5081588" y="6203950"/>
            <a:ext cx="501650" cy="233363"/>
            <a:chOff x="3600" y="219"/>
            <a:chExt cx="360" cy="175"/>
          </a:xfrm>
        </p:grpSpPr>
        <p:sp>
          <p:nvSpPr>
            <p:cNvPr id="2132" name="Oval 64"/>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zh-CN" altLang="en-US"/>
            </a:p>
          </p:txBody>
        </p:sp>
        <p:sp>
          <p:nvSpPr>
            <p:cNvPr id="2133" name="Line 65"/>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lstStyle/>
            <a:p>
              <a:endParaRPr lang="zh-CN" altLang="en-US"/>
            </a:p>
          </p:txBody>
        </p:sp>
        <p:sp>
          <p:nvSpPr>
            <p:cNvPr id="2134" name="Line 66"/>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lstStyle/>
            <a:p>
              <a:endParaRPr lang="zh-CN" altLang="en-US"/>
            </a:p>
          </p:txBody>
        </p:sp>
        <p:sp>
          <p:nvSpPr>
            <p:cNvPr id="2135" name="Rectangle 67"/>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lstStyle/>
            <a:p>
              <a:pPr algn="ctr" eaLnBrk="0" hangingPunct="0"/>
              <a:endParaRPr lang="zh-CN" altLang="zh-CN" sz="2400">
                <a:latin typeface="Times New Roman" pitchFamily="18" charset="0"/>
              </a:endParaRPr>
            </a:p>
          </p:txBody>
        </p:sp>
        <p:sp>
          <p:nvSpPr>
            <p:cNvPr id="2136" name="Oval 68"/>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zh-CN" altLang="en-US"/>
            </a:p>
          </p:txBody>
        </p:sp>
        <p:grpSp>
          <p:nvGrpSpPr>
            <p:cNvPr id="2137" name="Group 69"/>
            <p:cNvGrpSpPr>
              <a:grpSpLocks/>
            </p:cNvGrpSpPr>
            <p:nvPr/>
          </p:nvGrpSpPr>
          <p:grpSpPr bwMode="auto">
            <a:xfrm>
              <a:off x="3686" y="244"/>
              <a:ext cx="177" cy="66"/>
              <a:chOff x="2848" y="848"/>
              <a:chExt cx="140" cy="98"/>
            </a:xfrm>
          </p:grpSpPr>
          <p:sp>
            <p:nvSpPr>
              <p:cNvPr id="2142" name="Line 70"/>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zh-CN" altLang="en-US"/>
              </a:p>
            </p:txBody>
          </p:sp>
          <p:sp>
            <p:nvSpPr>
              <p:cNvPr id="2143" name="Line 71"/>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zh-CN" altLang="en-US"/>
              </a:p>
            </p:txBody>
          </p:sp>
          <p:sp>
            <p:nvSpPr>
              <p:cNvPr id="2144" name="Line 72"/>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zh-CN" altLang="en-US"/>
              </a:p>
            </p:txBody>
          </p:sp>
        </p:grpSp>
        <p:grpSp>
          <p:nvGrpSpPr>
            <p:cNvPr id="2138" name="Group 73"/>
            <p:cNvGrpSpPr>
              <a:grpSpLocks/>
            </p:cNvGrpSpPr>
            <p:nvPr/>
          </p:nvGrpSpPr>
          <p:grpSpPr bwMode="auto">
            <a:xfrm flipV="1">
              <a:off x="3686" y="243"/>
              <a:ext cx="177" cy="66"/>
              <a:chOff x="2848" y="848"/>
              <a:chExt cx="140" cy="98"/>
            </a:xfrm>
          </p:grpSpPr>
          <p:sp>
            <p:nvSpPr>
              <p:cNvPr id="2139" name="Line 74"/>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zh-CN" altLang="en-US"/>
              </a:p>
            </p:txBody>
          </p:sp>
          <p:sp>
            <p:nvSpPr>
              <p:cNvPr id="2140" name="Line 75"/>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zh-CN" altLang="en-US"/>
              </a:p>
            </p:txBody>
          </p:sp>
          <p:sp>
            <p:nvSpPr>
              <p:cNvPr id="2141" name="Line 76"/>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zh-CN" altLang="en-US"/>
              </a:p>
            </p:txBody>
          </p:sp>
        </p:grpSp>
      </p:grpSp>
      <p:grpSp>
        <p:nvGrpSpPr>
          <p:cNvPr id="2063" name="Group 77"/>
          <p:cNvGrpSpPr>
            <a:grpSpLocks/>
          </p:cNvGrpSpPr>
          <p:nvPr/>
        </p:nvGrpSpPr>
        <p:grpSpPr bwMode="auto">
          <a:xfrm>
            <a:off x="5526088" y="5548313"/>
            <a:ext cx="501650" cy="233362"/>
            <a:chOff x="3600" y="219"/>
            <a:chExt cx="360" cy="175"/>
          </a:xfrm>
        </p:grpSpPr>
        <p:sp>
          <p:nvSpPr>
            <p:cNvPr id="2119" name="Oval 78"/>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zh-CN" altLang="en-US"/>
            </a:p>
          </p:txBody>
        </p:sp>
        <p:sp>
          <p:nvSpPr>
            <p:cNvPr id="2120" name="Line 79"/>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lstStyle/>
            <a:p>
              <a:endParaRPr lang="zh-CN" altLang="en-US"/>
            </a:p>
          </p:txBody>
        </p:sp>
        <p:sp>
          <p:nvSpPr>
            <p:cNvPr id="2121" name="Line 80"/>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lstStyle/>
            <a:p>
              <a:endParaRPr lang="zh-CN" altLang="en-US"/>
            </a:p>
          </p:txBody>
        </p:sp>
        <p:sp>
          <p:nvSpPr>
            <p:cNvPr id="2122" name="Rectangle 81"/>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lstStyle/>
            <a:p>
              <a:pPr algn="ctr" eaLnBrk="0" hangingPunct="0"/>
              <a:endParaRPr lang="zh-CN" altLang="zh-CN" sz="2400">
                <a:latin typeface="Times New Roman" pitchFamily="18" charset="0"/>
              </a:endParaRPr>
            </a:p>
          </p:txBody>
        </p:sp>
        <p:sp>
          <p:nvSpPr>
            <p:cNvPr id="2123" name="Oval 82"/>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zh-CN" altLang="en-US"/>
            </a:p>
          </p:txBody>
        </p:sp>
        <p:grpSp>
          <p:nvGrpSpPr>
            <p:cNvPr id="2124" name="Group 83"/>
            <p:cNvGrpSpPr>
              <a:grpSpLocks/>
            </p:cNvGrpSpPr>
            <p:nvPr/>
          </p:nvGrpSpPr>
          <p:grpSpPr bwMode="auto">
            <a:xfrm>
              <a:off x="3686" y="244"/>
              <a:ext cx="177" cy="66"/>
              <a:chOff x="2848" y="848"/>
              <a:chExt cx="140" cy="98"/>
            </a:xfrm>
          </p:grpSpPr>
          <p:sp>
            <p:nvSpPr>
              <p:cNvPr id="2129" name="Line 84"/>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zh-CN" altLang="en-US"/>
              </a:p>
            </p:txBody>
          </p:sp>
          <p:sp>
            <p:nvSpPr>
              <p:cNvPr id="2130" name="Line 85"/>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zh-CN" altLang="en-US"/>
              </a:p>
            </p:txBody>
          </p:sp>
          <p:sp>
            <p:nvSpPr>
              <p:cNvPr id="2131" name="Line 86"/>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zh-CN" altLang="en-US"/>
              </a:p>
            </p:txBody>
          </p:sp>
        </p:grpSp>
        <p:grpSp>
          <p:nvGrpSpPr>
            <p:cNvPr id="2125" name="Group 87"/>
            <p:cNvGrpSpPr>
              <a:grpSpLocks/>
            </p:cNvGrpSpPr>
            <p:nvPr/>
          </p:nvGrpSpPr>
          <p:grpSpPr bwMode="auto">
            <a:xfrm flipV="1">
              <a:off x="3686" y="243"/>
              <a:ext cx="177" cy="66"/>
              <a:chOff x="2848" y="848"/>
              <a:chExt cx="140" cy="98"/>
            </a:xfrm>
          </p:grpSpPr>
          <p:sp>
            <p:nvSpPr>
              <p:cNvPr id="2126" name="Line 88"/>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zh-CN" altLang="en-US"/>
              </a:p>
            </p:txBody>
          </p:sp>
          <p:sp>
            <p:nvSpPr>
              <p:cNvPr id="2127" name="Line 89"/>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zh-CN" altLang="en-US"/>
              </a:p>
            </p:txBody>
          </p:sp>
          <p:sp>
            <p:nvSpPr>
              <p:cNvPr id="2128" name="Line 90"/>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zh-CN" altLang="en-US"/>
              </a:p>
            </p:txBody>
          </p:sp>
        </p:grpSp>
      </p:grpSp>
      <p:grpSp>
        <p:nvGrpSpPr>
          <p:cNvPr id="2064" name="Group 91"/>
          <p:cNvGrpSpPr>
            <a:grpSpLocks/>
          </p:cNvGrpSpPr>
          <p:nvPr/>
        </p:nvGrpSpPr>
        <p:grpSpPr bwMode="auto">
          <a:xfrm>
            <a:off x="479425" y="3741738"/>
            <a:ext cx="1566863" cy="1987550"/>
            <a:chOff x="2366" y="929"/>
            <a:chExt cx="987" cy="1252"/>
          </a:xfrm>
        </p:grpSpPr>
        <p:graphicFrame>
          <p:nvGraphicFramePr>
            <p:cNvPr id="2051" name="Object 92"/>
            <p:cNvGraphicFramePr>
              <a:graphicFrameLocks noChangeAspect="1"/>
            </p:cNvGraphicFramePr>
            <p:nvPr/>
          </p:nvGraphicFramePr>
          <p:xfrm>
            <a:off x="2741" y="929"/>
            <a:ext cx="333" cy="264"/>
          </p:xfrm>
          <a:graphic>
            <a:graphicData uri="http://schemas.openxmlformats.org/presentationml/2006/ole">
              <mc:AlternateContent xmlns:mc="http://schemas.openxmlformats.org/markup-compatibility/2006">
                <mc:Choice xmlns:v="urn:schemas-microsoft-com:vml" Requires="v">
                  <p:oleObj spid="_x0000_s2078" name="Clip" r:id="rId3" imgW="1305000" imgH="1085760" progId="">
                    <p:embed/>
                  </p:oleObj>
                </mc:Choice>
                <mc:Fallback>
                  <p:oleObj name="Clip" r:id="rId3" imgW="1305000" imgH="1085760" progId="">
                    <p:embed/>
                    <p:pic>
                      <p:nvPicPr>
                        <p:cNvPr id="0" name="Object 9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1" y="929"/>
                          <a:ext cx="333" cy="26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110" name="Group 93"/>
            <p:cNvGrpSpPr>
              <a:grpSpLocks/>
            </p:cNvGrpSpPr>
            <p:nvPr/>
          </p:nvGrpSpPr>
          <p:grpSpPr bwMode="auto">
            <a:xfrm>
              <a:off x="2366" y="1145"/>
              <a:ext cx="987" cy="1036"/>
              <a:chOff x="2956" y="969"/>
              <a:chExt cx="513" cy="529"/>
            </a:xfrm>
          </p:grpSpPr>
          <p:sp>
            <p:nvSpPr>
              <p:cNvPr id="2111" name="Rectangle 94"/>
              <p:cNvSpPr>
                <a:spLocks noChangeArrowheads="1"/>
              </p:cNvSpPr>
              <p:nvPr/>
            </p:nvSpPr>
            <p:spPr bwMode="auto">
              <a:xfrm>
                <a:off x="3018" y="969"/>
                <a:ext cx="426" cy="489"/>
              </a:xfrm>
              <a:prstGeom prst="rect">
                <a:avLst/>
              </a:prstGeom>
              <a:solidFill>
                <a:schemeClr val="accent2"/>
              </a:solidFill>
              <a:ln w="9525">
                <a:noFill/>
                <a:miter lim="800000"/>
                <a:headEnd/>
                <a:tailEnd/>
              </a:ln>
            </p:spPr>
            <p:txBody>
              <a:bodyPr wrap="none" anchor="ctr"/>
              <a:lstStyle/>
              <a:p>
                <a:endParaRPr lang="zh-CN" altLang="en-US"/>
              </a:p>
            </p:txBody>
          </p:sp>
          <p:sp>
            <p:nvSpPr>
              <p:cNvPr id="2112" name="Rectangle 95"/>
              <p:cNvSpPr>
                <a:spLocks noChangeArrowheads="1"/>
              </p:cNvSpPr>
              <p:nvPr/>
            </p:nvSpPr>
            <p:spPr bwMode="auto">
              <a:xfrm>
                <a:off x="2997" y="984"/>
                <a:ext cx="435" cy="504"/>
              </a:xfrm>
              <a:prstGeom prst="rect">
                <a:avLst/>
              </a:prstGeom>
              <a:solidFill>
                <a:schemeClr val="bg1"/>
              </a:solidFill>
              <a:ln w="12700">
                <a:solidFill>
                  <a:schemeClr val="tx1"/>
                </a:solidFill>
                <a:miter lim="800000"/>
                <a:headEnd/>
                <a:tailEnd/>
              </a:ln>
            </p:spPr>
            <p:txBody>
              <a:bodyPr wrap="none" anchor="ctr"/>
              <a:lstStyle/>
              <a:p>
                <a:endParaRPr lang="zh-CN" altLang="en-US"/>
              </a:p>
            </p:txBody>
          </p:sp>
          <p:sp>
            <p:nvSpPr>
              <p:cNvPr id="2113" name="Rectangle 96"/>
              <p:cNvSpPr>
                <a:spLocks noChangeArrowheads="1"/>
              </p:cNvSpPr>
              <p:nvPr/>
            </p:nvSpPr>
            <p:spPr bwMode="auto">
              <a:xfrm>
                <a:off x="3000" y="1185"/>
                <a:ext cx="432" cy="108"/>
              </a:xfrm>
              <a:prstGeom prst="rect">
                <a:avLst/>
              </a:prstGeom>
              <a:solidFill>
                <a:srgbClr val="FF0000"/>
              </a:solidFill>
              <a:ln w="9525">
                <a:noFill/>
                <a:miter lim="800000"/>
                <a:headEnd/>
                <a:tailEnd/>
              </a:ln>
            </p:spPr>
            <p:txBody>
              <a:bodyPr wrap="none" anchor="ctr"/>
              <a:lstStyle/>
              <a:p>
                <a:endParaRPr lang="zh-CN" altLang="en-US"/>
              </a:p>
            </p:txBody>
          </p:sp>
          <p:sp>
            <p:nvSpPr>
              <p:cNvPr id="2114" name="Text Box 97"/>
              <p:cNvSpPr txBox="1">
                <a:spLocks noChangeArrowheads="1"/>
              </p:cNvSpPr>
              <p:nvPr/>
            </p:nvSpPr>
            <p:spPr bwMode="auto">
              <a:xfrm>
                <a:off x="2956" y="978"/>
                <a:ext cx="513" cy="520"/>
              </a:xfrm>
              <a:prstGeom prst="rect">
                <a:avLst/>
              </a:prstGeom>
              <a:noFill/>
              <a:ln w="9525">
                <a:noFill/>
                <a:miter lim="800000"/>
                <a:headEnd/>
                <a:tailEnd/>
              </a:ln>
            </p:spPr>
            <p:txBody>
              <a:bodyPr>
                <a:spAutoFit/>
              </a:bodyPr>
              <a:lstStyle/>
              <a:p>
                <a:pPr algn="ctr" eaLnBrk="0" hangingPunct="0"/>
                <a:r>
                  <a:rPr lang="en-US" altLang="zh-CN" sz="2000">
                    <a:latin typeface="Comic Sans MS" pitchFamily="66" charset="0"/>
                  </a:rPr>
                  <a:t>application</a:t>
                </a:r>
              </a:p>
              <a:p>
                <a:pPr algn="ctr" eaLnBrk="0" hangingPunct="0"/>
                <a:r>
                  <a:rPr lang="en-US" altLang="zh-CN" sz="2000">
                    <a:latin typeface="Comic Sans MS" pitchFamily="66" charset="0"/>
                  </a:rPr>
                  <a:t>transport</a:t>
                </a:r>
              </a:p>
              <a:p>
                <a:pPr algn="ctr" eaLnBrk="0" hangingPunct="0"/>
                <a:r>
                  <a:rPr lang="en-US" altLang="zh-CN" sz="2000">
                    <a:solidFill>
                      <a:schemeClr val="bg1"/>
                    </a:solidFill>
                    <a:latin typeface="Comic Sans MS" pitchFamily="66" charset="0"/>
                  </a:rPr>
                  <a:t>network</a:t>
                </a:r>
                <a:endParaRPr lang="en-US" altLang="zh-CN" sz="2000">
                  <a:latin typeface="Comic Sans MS" pitchFamily="66" charset="0"/>
                </a:endParaRPr>
              </a:p>
              <a:p>
                <a:pPr algn="ctr" eaLnBrk="0" hangingPunct="0"/>
                <a:r>
                  <a:rPr lang="en-US" altLang="zh-CN" sz="2000">
                    <a:latin typeface="Comic Sans MS" pitchFamily="66" charset="0"/>
                  </a:rPr>
                  <a:t>data link</a:t>
                </a:r>
              </a:p>
              <a:p>
                <a:pPr algn="ctr" eaLnBrk="0" hangingPunct="0"/>
                <a:r>
                  <a:rPr lang="en-US" altLang="zh-CN" sz="2000">
                    <a:latin typeface="Comic Sans MS" pitchFamily="66" charset="0"/>
                  </a:rPr>
                  <a:t>physical</a:t>
                </a:r>
                <a:endParaRPr lang="en-US" altLang="zh-CN" sz="2000">
                  <a:latin typeface="Times New Roman" pitchFamily="18" charset="0"/>
                </a:endParaRPr>
              </a:p>
            </p:txBody>
          </p:sp>
          <p:sp>
            <p:nvSpPr>
              <p:cNvPr id="2115" name="Line 98"/>
              <p:cNvSpPr>
                <a:spLocks noChangeShapeType="1"/>
              </p:cNvSpPr>
              <p:nvPr/>
            </p:nvSpPr>
            <p:spPr bwMode="auto">
              <a:xfrm>
                <a:off x="2997" y="1194"/>
                <a:ext cx="435" cy="3"/>
              </a:xfrm>
              <a:prstGeom prst="line">
                <a:avLst/>
              </a:prstGeom>
              <a:noFill/>
              <a:ln w="12700">
                <a:solidFill>
                  <a:schemeClr val="tx1"/>
                </a:solidFill>
                <a:round/>
                <a:headEnd/>
                <a:tailEnd/>
              </a:ln>
            </p:spPr>
            <p:txBody>
              <a:bodyPr wrap="none" anchor="ctr"/>
              <a:lstStyle/>
              <a:p>
                <a:endParaRPr lang="zh-CN" altLang="en-US"/>
              </a:p>
            </p:txBody>
          </p:sp>
          <p:sp>
            <p:nvSpPr>
              <p:cNvPr id="2116" name="Line 99"/>
              <p:cNvSpPr>
                <a:spLocks noChangeShapeType="1"/>
              </p:cNvSpPr>
              <p:nvPr/>
            </p:nvSpPr>
            <p:spPr bwMode="auto">
              <a:xfrm>
                <a:off x="3003" y="1290"/>
                <a:ext cx="435" cy="3"/>
              </a:xfrm>
              <a:prstGeom prst="line">
                <a:avLst/>
              </a:prstGeom>
              <a:noFill/>
              <a:ln w="12700">
                <a:solidFill>
                  <a:schemeClr val="tx1"/>
                </a:solidFill>
                <a:round/>
                <a:headEnd/>
                <a:tailEnd/>
              </a:ln>
            </p:spPr>
            <p:txBody>
              <a:bodyPr wrap="none" anchor="ctr"/>
              <a:lstStyle/>
              <a:p>
                <a:endParaRPr lang="zh-CN" altLang="en-US"/>
              </a:p>
            </p:txBody>
          </p:sp>
          <p:sp>
            <p:nvSpPr>
              <p:cNvPr id="2117" name="Line 100"/>
              <p:cNvSpPr>
                <a:spLocks noChangeShapeType="1"/>
              </p:cNvSpPr>
              <p:nvPr/>
            </p:nvSpPr>
            <p:spPr bwMode="auto">
              <a:xfrm>
                <a:off x="3003" y="1374"/>
                <a:ext cx="435" cy="3"/>
              </a:xfrm>
              <a:prstGeom prst="line">
                <a:avLst/>
              </a:prstGeom>
              <a:noFill/>
              <a:ln w="12700">
                <a:solidFill>
                  <a:schemeClr val="tx1"/>
                </a:solidFill>
                <a:round/>
                <a:headEnd/>
                <a:tailEnd/>
              </a:ln>
            </p:spPr>
            <p:txBody>
              <a:bodyPr wrap="none" anchor="ctr"/>
              <a:lstStyle/>
              <a:p>
                <a:endParaRPr lang="zh-CN" altLang="en-US"/>
              </a:p>
            </p:txBody>
          </p:sp>
          <p:sp>
            <p:nvSpPr>
              <p:cNvPr id="2118" name="Line 101"/>
              <p:cNvSpPr>
                <a:spLocks noChangeShapeType="1"/>
              </p:cNvSpPr>
              <p:nvPr/>
            </p:nvSpPr>
            <p:spPr bwMode="auto">
              <a:xfrm>
                <a:off x="3003" y="1092"/>
                <a:ext cx="435" cy="3"/>
              </a:xfrm>
              <a:prstGeom prst="line">
                <a:avLst/>
              </a:prstGeom>
              <a:noFill/>
              <a:ln w="12700">
                <a:solidFill>
                  <a:schemeClr val="tx1"/>
                </a:solidFill>
                <a:round/>
                <a:headEnd/>
                <a:tailEnd/>
              </a:ln>
            </p:spPr>
            <p:txBody>
              <a:bodyPr wrap="none" anchor="ctr"/>
              <a:lstStyle/>
              <a:p>
                <a:endParaRPr lang="zh-CN" altLang="en-US"/>
              </a:p>
            </p:txBody>
          </p:sp>
        </p:grpSp>
      </p:grpSp>
      <p:sp>
        <p:nvSpPr>
          <p:cNvPr id="2065" name="Freeform 102"/>
          <p:cNvSpPr>
            <a:spLocks/>
          </p:cNvSpPr>
          <p:nvPr/>
        </p:nvSpPr>
        <p:spPr bwMode="auto">
          <a:xfrm>
            <a:off x="5032375" y="5365750"/>
            <a:ext cx="504825" cy="307975"/>
          </a:xfrm>
          <a:custGeom>
            <a:avLst/>
            <a:gdLst>
              <a:gd name="T0" fmla="*/ 0 w 318"/>
              <a:gd name="T1" fmla="*/ 0 h 194"/>
              <a:gd name="T2" fmla="*/ 504825 w 318"/>
              <a:gd name="T3" fmla="*/ 307975 h 194"/>
              <a:gd name="T4" fmla="*/ 0 60000 65536"/>
              <a:gd name="T5" fmla="*/ 0 60000 65536"/>
              <a:gd name="T6" fmla="*/ 0 w 318"/>
              <a:gd name="T7" fmla="*/ 0 h 194"/>
              <a:gd name="T8" fmla="*/ 318 w 318"/>
              <a:gd name="T9" fmla="*/ 194 h 194"/>
            </a:gdLst>
            <a:ahLst/>
            <a:cxnLst>
              <a:cxn ang="T4">
                <a:pos x="T0" y="T1"/>
              </a:cxn>
              <a:cxn ang="T5">
                <a:pos x="T2" y="T3"/>
              </a:cxn>
            </a:cxnLst>
            <a:rect l="T6" t="T7" r="T8" b="T9"/>
            <a:pathLst>
              <a:path w="318" h="194">
                <a:moveTo>
                  <a:pt x="0" y="0"/>
                </a:moveTo>
                <a:lnTo>
                  <a:pt x="318" y="194"/>
                </a:lnTo>
              </a:path>
            </a:pathLst>
          </a:custGeom>
          <a:noFill/>
          <a:ln w="12700">
            <a:solidFill>
              <a:schemeClr val="tx1"/>
            </a:solidFill>
            <a:round/>
            <a:headEnd/>
            <a:tailEnd/>
          </a:ln>
        </p:spPr>
        <p:txBody>
          <a:bodyPr wrap="none" anchor="ctr"/>
          <a:lstStyle/>
          <a:p>
            <a:endParaRPr lang="zh-CN" altLang="en-US"/>
          </a:p>
        </p:txBody>
      </p:sp>
      <p:sp>
        <p:nvSpPr>
          <p:cNvPr id="2066" name="Freeform 103"/>
          <p:cNvSpPr>
            <a:spLocks/>
          </p:cNvSpPr>
          <p:nvPr/>
        </p:nvSpPr>
        <p:spPr bwMode="auto">
          <a:xfrm>
            <a:off x="3967163" y="5757863"/>
            <a:ext cx="481012" cy="238125"/>
          </a:xfrm>
          <a:custGeom>
            <a:avLst/>
            <a:gdLst>
              <a:gd name="T0" fmla="*/ 0 w 294"/>
              <a:gd name="T1" fmla="*/ 0 h 174"/>
              <a:gd name="T2" fmla="*/ 481012 w 294"/>
              <a:gd name="T3" fmla="*/ 238125 h 174"/>
              <a:gd name="T4" fmla="*/ 0 60000 65536"/>
              <a:gd name="T5" fmla="*/ 0 60000 65536"/>
              <a:gd name="T6" fmla="*/ 0 w 294"/>
              <a:gd name="T7" fmla="*/ 0 h 174"/>
              <a:gd name="T8" fmla="*/ 294 w 294"/>
              <a:gd name="T9" fmla="*/ 174 h 174"/>
            </a:gdLst>
            <a:ahLst/>
            <a:cxnLst>
              <a:cxn ang="T4">
                <a:pos x="T0" y="T1"/>
              </a:cxn>
              <a:cxn ang="T5">
                <a:pos x="T2" y="T3"/>
              </a:cxn>
            </a:cxnLst>
            <a:rect l="T6" t="T7" r="T8" b="T9"/>
            <a:pathLst>
              <a:path w="294" h="174">
                <a:moveTo>
                  <a:pt x="0" y="0"/>
                </a:moveTo>
                <a:lnTo>
                  <a:pt x="294" y="174"/>
                </a:lnTo>
              </a:path>
            </a:pathLst>
          </a:custGeom>
          <a:noFill/>
          <a:ln w="12700">
            <a:solidFill>
              <a:schemeClr val="tx1"/>
            </a:solidFill>
            <a:round/>
            <a:headEnd/>
            <a:tailEnd/>
          </a:ln>
        </p:spPr>
        <p:txBody>
          <a:bodyPr wrap="none" anchor="ctr"/>
          <a:lstStyle/>
          <a:p>
            <a:endParaRPr lang="zh-CN" altLang="en-US"/>
          </a:p>
        </p:txBody>
      </p:sp>
      <p:sp>
        <p:nvSpPr>
          <p:cNvPr id="2067" name="Freeform 104"/>
          <p:cNvSpPr>
            <a:spLocks/>
          </p:cNvSpPr>
          <p:nvPr/>
        </p:nvSpPr>
        <p:spPr bwMode="auto">
          <a:xfrm>
            <a:off x="4914900" y="5734050"/>
            <a:ext cx="628650" cy="247650"/>
          </a:xfrm>
          <a:custGeom>
            <a:avLst/>
            <a:gdLst>
              <a:gd name="T0" fmla="*/ 0 w 378"/>
              <a:gd name="T1" fmla="*/ 247650 h 174"/>
              <a:gd name="T2" fmla="*/ 628650 w 378"/>
              <a:gd name="T3" fmla="*/ 0 h 174"/>
              <a:gd name="T4" fmla="*/ 0 60000 65536"/>
              <a:gd name="T5" fmla="*/ 0 60000 65536"/>
              <a:gd name="T6" fmla="*/ 0 w 378"/>
              <a:gd name="T7" fmla="*/ 0 h 174"/>
              <a:gd name="T8" fmla="*/ 378 w 378"/>
              <a:gd name="T9" fmla="*/ 174 h 174"/>
            </a:gdLst>
            <a:ahLst/>
            <a:cxnLst>
              <a:cxn ang="T4">
                <a:pos x="T0" y="T1"/>
              </a:cxn>
              <a:cxn ang="T5">
                <a:pos x="T2" y="T3"/>
              </a:cxn>
            </a:cxnLst>
            <a:rect l="T6" t="T7" r="T8" b="T9"/>
            <a:pathLst>
              <a:path w="378" h="174">
                <a:moveTo>
                  <a:pt x="0" y="174"/>
                </a:moveTo>
                <a:lnTo>
                  <a:pt x="378" y="0"/>
                </a:lnTo>
              </a:path>
            </a:pathLst>
          </a:custGeom>
          <a:noFill/>
          <a:ln w="12700">
            <a:solidFill>
              <a:schemeClr val="tx1"/>
            </a:solidFill>
            <a:round/>
            <a:headEnd/>
            <a:tailEnd/>
          </a:ln>
        </p:spPr>
        <p:txBody>
          <a:bodyPr wrap="none" anchor="ctr"/>
          <a:lstStyle/>
          <a:p>
            <a:endParaRPr lang="zh-CN" altLang="en-US"/>
          </a:p>
        </p:txBody>
      </p:sp>
      <p:sp>
        <p:nvSpPr>
          <p:cNvPr id="2068" name="Freeform 105"/>
          <p:cNvSpPr>
            <a:spLocks/>
          </p:cNvSpPr>
          <p:nvPr/>
        </p:nvSpPr>
        <p:spPr bwMode="auto">
          <a:xfrm>
            <a:off x="5581650" y="5788025"/>
            <a:ext cx="206375" cy="508000"/>
          </a:xfrm>
          <a:custGeom>
            <a:avLst/>
            <a:gdLst>
              <a:gd name="T0" fmla="*/ 0 w 118"/>
              <a:gd name="T1" fmla="*/ 508000 h 500"/>
              <a:gd name="T2" fmla="*/ 206375 w 118"/>
              <a:gd name="T3" fmla="*/ 0 h 500"/>
              <a:gd name="T4" fmla="*/ 0 60000 65536"/>
              <a:gd name="T5" fmla="*/ 0 60000 65536"/>
              <a:gd name="T6" fmla="*/ 0 w 118"/>
              <a:gd name="T7" fmla="*/ 0 h 500"/>
              <a:gd name="T8" fmla="*/ 118 w 118"/>
              <a:gd name="T9" fmla="*/ 500 h 500"/>
            </a:gdLst>
            <a:ahLst/>
            <a:cxnLst>
              <a:cxn ang="T4">
                <a:pos x="T0" y="T1"/>
              </a:cxn>
              <a:cxn ang="T5">
                <a:pos x="T2" y="T3"/>
              </a:cxn>
            </a:cxnLst>
            <a:rect l="T6" t="T7" r="T8" b="T9"/>
            <a:pathLst>
              <a:path w="118" h="500">
                <a:moveTo>
                  <a:pt x="0" y="500"/>
                </a:moveTo>
                <a:lnTo>
                  <a:pt x="118" y="0"/>
                </a:lnTo>
              </a:path>
            </a:pathLst>
          </a:custGeom>
          <a:noFill/>
          <a:ln w="12700">
            <a:solidFill>
              <a:schemeClr val="tx1"/>
            </a:solidFill>
            <a:round/>
            <a:headEnd/>
            <a:tailEnd/>
          </a:ln>
        </p:spPr>
        <p:txBody>
          <a:bodyPr wrap="none" anchor="ctr"/>
          <a:lstStyle/>
          <a:p>
            <a:endParaRPr lang="zh-CN" altLang="en-US"/>
          </a:p>
        </p:txBody>
      </p:sp>
      <p:sp>
        <p:nvSpPr>
          <p:cNvPr id="2069" name="Freeform 106"/>
          <p:cNvSpPr>
            <a:spLocks/>
          </p:cNvSpPr>
          <p:nvPr/>
        </p:nvSpPr>
        <p:spPr bwMode="auto">
          <a:xfrm>
            <a:off x="4346575" y="6321425"/>
            <a:ext cx="736600" cy="74613"/>
          </a:xfrm>
          <a:custGeom>
            <a:avLst/>
            <a:gdLst>
              <a:gd name="T0" fmla="*/ 736600 w 370"/>
              <a:gd name="T1" fmla="*/ 74613 h 32"/>
              <a:gd name="T2" fmla="*/ 0 w 370"/>
              <a:gd name="T3" fmla="*/ 0 h 32"/>
              <a:gd name="T4" fmla="*/ 0 60000 65536"/>
              <a:gd name="T5" fmla="*/ 0 60000 65536"/>
              <a:gd name="T6" fmla="*/ 0 w 370"/>
              <a:gd name="T7" fmla="*/ 0 h 32"/>
              <a:gd name="T8" fmla="*/ 370 w 370"/>
              <a:gd name="T9" fmla="*/ 32 h 32"/>
            </a:gdLst>
            <a:ahLst/>
            <a:cxnLst>
              <a:cxn ang="T4">
                <a:pos x="T0" y="T1"/>
              </a:cxn>
              <a:cxn ang="T5">
                <a:pos x="T2" y="T3"/>
              </a:cxn>
            </a:cxnLst>
            <a:rect l="T6" t="T7" r="T8" b="T9"/>
            <a:pathLst>
              <a:path w="370" h="32">
                <a:moveTo>
                  <a:pt x="370" y="32"/>
                </a:moveTo>
                <a:lnTo>
                  <a:pt x="0" y="0"/>
                </a:lnTo>
              </a:path>
            </a:pathLst>
          </a:custGeom>
          <a:noFill/>
          <a:ln w="12700">
            <a:solidFill>
              <a:schemeClr val="tx1"/>
            </a:solidFill>
            <a:round/>
            <a:headEnd/>
            <a:tailEnd/>
          </a:ln>
        </p:spPr>
        <p:txBody>
          <a:bodyPr wrap="none" anchor="ctr"/>
          <a:lstStyle/>
          <a:p>
            <a:endParaRPr lang="zh-CN" altLang="en-US"/>
          </a:p>
        </p:txBody>
      </p:sp>
      <p:sp>
        <p:nvSpPr>
          <p:cNvPr id="2070" name="Freeform 107"/>
          <p:cNvSpPr>
            <a:spLocks/>
          </p:cNvSpPr>
          <p:nvPr/>
        </p:nvSpPr>
        <p:spPr bwMode="auto">
          <a:xfrm>
            <a:off x="3810000" y="5781675"/>
            <a:ext cx="193675" cy="425450"/>
          </a:xfrm>
          <a:custGeom>
            <a:avLst/>
            <a:gdLst>
              <a:gd name="T0" fmla="*/ 178269 w 176"/>
              <a:gd name="T1" fmla="*/ 421319 h 412"/>
              <a:gd name="T2" fmla="*/ 193675 w 176"/>
              <a:gd name="T3" fmla="*/ 425450 h 412"/>
              <a:gd name="T4" fmla="*/ 0 w 176"/>
              <a:gd name="T5" fmla="*/ 0 h 412"/>
              <a:gd name="T6" fmla="*/ 0 60000 65536"/>
              <a:gd name="T7" fmla="*/ 0 60000 65536"/>
              <a:gd name="T8" fmla="*/ 0 60000 65536"/>
              <a:gd name="T9" fmla="*/ 0 w 176"/>
              <a:gd name="T10" fmla="*/ 0 h 412"/>
              <a:gd name="T11" fmla="*/ 176 w 176"/>
              <a:gd name="T12" fmla="*/ 412 h 412"/>
            </a:gdLst>
            <a:ahLst/>
            <a:cxnLst>
              <a:cxn ang="T6">
                <a:pos x="T0" y="T1"/>
              </a:cxn>
              <a:cxn ang="T7">
                <a:pos x="T2" y="T3"/>
              </a:cxn>
              <a:cxn ang="T8">
                <a:pos x="T4" y="T5"/>
              </a:cxn>
            </a:cxnLst>
            <a:rect l="T9" t="T10" r="T11" b="T12"/>
            <a:pathLst>
              <a:path w="176" h="412">
                <a:moveTo>
                  <a:pt x="162" y="408"/>
                </a:moveTo>
                <a:lnTo>
                  <a:pt x="176" y="412"/>
                </a:lnTo>
                <a:lnTo>
                  <a:pt x="0" y="0"/>
                </a:lnTo>
              </a:path>
            </a:pathLst>
          </a:custGeom>
          <a:noFill/>
          <a:ln w="12700">
            <a:solidFill>
              <a:schemeClr val="tx1"/>
            </a:solidFill>
            <a:round/>
            <a:headEnd/>
            <a:tailEnd/>
          </a:ln>
        </p:spPr>
        <p:txBody>
          <a:bodyPr wrap="none" anchor="ctr"/>
          <a:lstStyle/>
          <a:p>
            <a:endParaRPr lang="zh-CN" altLang="en-US"/>
          </a:p>
        </p:txBody>
      </p:sp>
      <p:grpSp>
        <p:nvGrpSpPr>
          <p:cNvPr id="2071" name="Group 108"/>
          <p:cNvGrpSpPr>
            <a:grpSpLocks/>
          </p:cNvGrpSpPr>
          <p:nvPr/>
        </p:nvGrpSpPr>
        <p:grpSpPr bwMode="auto">
          <a:xfrm>
            <a:off x="7261225" y="3913188"/>
            <a:ext cx="1566863" cy="1987550"/>
            <a:chOff x="2366" y="929"/>
            <a:chExt cx="987" cy="1252"/>
          </a:xfrm>
        </p:grpSpPr>
        <p:graphicFrame>
          <p:nvGraphicFramePr>
            <p:cNvPr id="2050" name="Object 109"/>
            <p:cNvGraphicFramePr>
              <a:graphicFrameLocks noChangeAspect="1"/>
            </p:cNvGraphicFramePr>
            <p:nvPr/>
          </p:nvGraphicFramePr>
          <p:xfrm>
            <a:off x="2741" y="929"/>
            <a:ext cx="333" cy="264"/>
          </p:xfrm>
          <a:graphic>
            <a:graphicData uri="http://schemas.openxmlformats.org/presentationml/2006/ole">
              <mc:AlternateContent xmlns:mc="http://schemas.openxmlformats.org/markup-compatibility/2006">
                <mc:Choice xmlns:v="urn:schemas-microsoft-com:vml" Requires="v">
                  <p:oleObj spid="_x0000_s2079" name="Clip" r:id="rId5" imgW="1305000" imgH="1085760" progId="">
                    <p:embed/>
                  </p:oleObj>
                </mc:Choice>
                <mc:Fallback>
                  <p:oleObj name="Clip" r:id="rId5" imgW="1305000" imgH="1085760" progId="">
                    <p:embed/>
                    <p:pic>
                      <p:nvPicPr>
                        <p:cNvPr id="0" name="Object 10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1" y="929"/>
                          <a:ext cx="333" cy="26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101" name="Group 110"/>
            <p:cNvGrpSpPr>
              <a:grpSpLocks/>
            </p:cNvGrpSpPr>
            <p:nvPr/>
          </p:nvGrpSpPr>
          <p:grpSpPr bwMode="auto">
            <a:xfrm>
              <a:off x="2366" y="1145"/>
              <a:ext cx="987" cy="1036"/>
              <a:chOff x="2956" y="969"/>
              <a:chExt cx="513" cy="529"/>
            </a:xfrm>
          </p:grpSpPr>
          <p:sp>
            <p:nvSpPr>
              <p:cNvPr id="2102" name="Rectangle 111"/>
              <p:cNvSpPr>
                <a:spLocks noChangeArrowheads="1"/>
              </p:cNvSpPr>
              <p:nvPr/>
            </p:nvSpPr>
            <p:spPr bwMode="auto">
              <a:xfrm>
                <a:off x="3018" y="969"/>
                <a:ext cx="426" cy="489"/>
              </a:xfrm>
              <a:prstGeom prst="rect">
                <a:avLst/>
              </a:prstGeom>
              <a:solidFill>
                <a:schemeClr val="accent2"/>
              </a:solidFill>
              <a:ln w="9525">
                <a:noFill/>
                <a:miter lim="800000"/>
                <a:headEnd/>
                <a:tailEnd/>
              </a:ln>
            </p:spPr>
            <p:txBody>
              <a:bodyPr wrap="none" anchor="ctr"/>
              <a:lstStyle/>
              <a:p>
                <a:endParaRPr lang="zh-CN" altLang="en-US"/>
              </a:p>
            </p:txBody>
          </p:sp>
          <p:sp>
            <p:nvSpPr>
              <p:cNvPr id="2103" name="Rectangle 112"/>
              <p:cNvSpPr>
                <a:spLocks noChangeArrowheads="1"/>
              </p:cNvSpPr>
              <p:nvPr/>
            </p:nvSpPr>
            <p:spPr bwMode="auto">
              <a:xfrm>
                <a:off x="2997" y="984"/>
                <a:ext cx="435" cy="504"/>
              </a:xfrm>
              <a:prstGeom prst="rect">
                <a:avLst/>
              </a:prstGeom>
              <a:solidFill>
                <a:schemeClr val="bg1"/>
              </a:solidFill>
              <a:ln w="12700">
                <a:solidFill>
                  <a:schemeClr val="tx1"/>
                </a:solidFill>
                <a:miter lim="800000"/>
                <a:headEnd/>
                <a:tailEnd/>
              </a:ln>
            </p:spPr>
            <p:txBody>
              <a:bodyPr wrap="none" anchor="ctr"/>
              <a:lstStyle/>
              <a:p>
                <a:endParaRPr lang="zh-CN" altLang="en-US"/>
              </a:p>
            </p:txBody>
          </p:sp>
          <p:sp>
            <p:nvSpPr>
              <p:cNvPr id="2104" name="Rectangle 113"/>
              <p:cNvSpPr>
                <a:spLocks noChangeArrowheads="1"/>
              </p:cNvSpPr>
              <p:nvPr/>
            </p:nvSpPr>
            <p:spPr bwMode="auto">
              <a:xfrm>
                <a:off x="3000" y="1185"/>
                <a:ext cx="432" cy="108"/>
              </a:xfrm>
              <a:prstGeom prst="rect">
                <a:avLst/>
              </a:prstGeom>
              <a:solidFill>
                <a:srgbClr val="FF0000"/>
              </a:solidFill>
              <a:ln w="9525">
                <a:noFill/>
                <a:miter lim="800000"/>
                <a:headEnd/>
                <a:tailEnd/>
              </a:ln>
            </p:spPr>
            <p:txBody>
              <a:bodyPr wrap="none" anchor="ctr"/>
              <a:lstStyle/>
              <a:p>
                <a:endParaRPr lang="zh-CN" altLang="en-US"/>
              </a:p>
            </p:txBody>
          </p:sp>
          <p:sp>
            <p:nvSpPr>
              <p:cNvPr id="2105" name="Text Box 114"/>
              <p:cNvSpPr txBox="1">
                <a:spLocks noChangeArrowheads="1"/>
              </p:cNvSpPr>
              <p:nvPr/>
            </p:nvSpPr>
            <p:spPr bwMode="auto">
              <a:xfrm>
                <a:off x="2956" y="978"/>
                <a:ext cx="513" cy="520"/>
              </a:xfrm>
              <a:prstGeom prst="rect">
                <a:avLst/>
              </a:prstGeom>
              <a:noFill/>
              <a:ln w="9525">
                <a:noFill/>
                <a:miter lim="800000"/>
                <a:headEnd/>
                <a:tailEnd/>
              </a:ln>
            </p:spPr>
            <p:txBody>
              <a:bodyPr>
                <a:spAutoFit/>
              </a:bodyPr>
              <a:lstStyle/>
              <a:p>
                <a:pPr algn="ctr" eaLnBrk="0" hangingPunct="0"/>
                <a:r>
                  <a:rPr lang="en-US" altLang="zh-CN" sz="2000">
                    <a:latin typeface="Comic Sans MS" pitchFamily="66" charset="0"/>
                  </a:rPr>
                  <a:t>application</a:t>
                </a:r>
              </a:p>
              <a:p>
                <a:pPr algn="ctr" eaLnBrk="0" hangingPunct="0"/>
                <a:r>
                  <a:rPr lang="en-US" altLang="zh-CN" sz="2000">
                    <a:latin typeface="Comic Sans MS" pitchFamily="66" charset="0"/>
                  </a:rPr>
                  <a:t>transport</a:t>
                </a:r>
              </a:p>
              <a:p>
                <a:pPr algn="ctr" eaLnBrk="0" hangingPunct="0"/>
                <a:r>
                  <a:rPr lang="en-US" altLang="zh-CN" sz="2000">
                    <a:solidFill>
                      <a:schemeClr val="bg1"/>
                    </a:solidFill>
                    <a:latin typeface="Comic Sans MS" pitchFamily="66" charset="0"/>
                  </a:rPr>
                  <a:t>network</a:t>
                </a:r>
                <a:endParaRPr lang="en-US" altLang="zh-CN" sz="2000">
                  <a:latin typeface="Comic Sans MS" pitchFamily="66" charset="0"/>
                </a:endParaRPr>
              </a:p>
              <a:p>
                <a:pPr algn="ctr" eaLnBrk="0" hangingPunct="0"/>
                <a:r>
                  <a:rPr lang="en-US" altLang="zh-CN" sz="2000">
                    <a:latin typeface="Comic Sans MS" pitchFamily="66" charset="0"/>
                  </a:rPr>
                  <a:t>data link</a:t>
                </a:r>
              </a:p>
              <a:p>
                <a:pPr algn="ctr" eaLnBrk="0" hangingPunct="0"/>
                <a:r>
                  <a:rPr lang="en-US" altLang="zh-CN" sz="2000">
                    <a:latin typeface="Comic Sans MS" pitchFamily="66" charset="0"/>
                  </a:rPr>
                  <a:t>physical</a:t>
                </a:r>
                <a:endParaRPr lang="en-US" altLang="zh-CN" sz="2000">
                  <a:latin typeface="Times New Roman" pitchFamily="18" charset="0"/>
                </a:endParaRPr>
              </a:p>
            </p:txBody>
          </p:sp>
          <p:sp>
            <p:nvSpPr>
              <p:cNvPr id="2106" name="Line 115"/>
              <p:cNvSpPr>
                <a:spLocks noChangeShapeType="1"/>
              </p:cNvSpPr>
              <p:nvPr/>
            </p:nvSpPr>
            <p:spPr bwMode="auto">
              <a:xfrm>
                <a:off x="2997" y="1194"/>
                <a:ext cx="435" cy="3"/>
              </a:xfrm>
              <a:prstGeom prst="line">
                <a:avLst/>
              </a:prstGeom>
              <a:noFill/>
              <a:ln w="12700">
                <a:solidFill>
                  <a:schemeClr val="tx1"/>
                </a:solidFill>
                <a:round/>
                <a:headEnd/>
                <a:tailEnd/>
              </a:ln>
            </p:spPr>
            <p:txBody>
              <a:bodyPr wrap="none" anchor="ctr"/>
              <a:lstStyle/>
              <a:p>
                <a:endParaRPr lang="zh-CN" altLang="en-US"/>
              </a:p>
            </p:txBody>
          </p:sp>
          <p:sp>
            <p:nvSpPr>
              <p:cNvPr id="2107" name="Line 116"/>
              <p:cNvSpPr>
                <a:spLocks noChangeShapeType="1"/>
              </p:cNvSpPr>
              <p:nvPr/>
            </p:nvSpPr>
            <p:spPr bwMode="auto">
              <a:xfrm>
                <a:off x="3003" y="1290"/>
                <a:ext cx="435" cy="3"/>
              </a:xfrm>
              <a:prstGeom prst="line">
                <a:avLst/>
              </a:prstGeom>
              <a:noFill/>
              <a:ln w="12700">
                <a:solidFill>
                  <a:schemeClr val="tx1"/>
                </a:solidFill>
                <a:round/>
                <a:headEnd/>
                <a:tailEnd/>
              </a:ln>
            </p:spPr>
            <p:txBody>
              <a:bodyPr wrap="none" anchor="ctr"/>
              <a:lstStyle/>
              <a:p>
                <a:endParaRPr lang="zh-CN" altLang="en-US"/>
              </a:p>
            </p:txBody>
          </p:sp>
          <p:sp>
            <p:nvSpPr>
              <p:cNvPr id="2108" name="Line 117"/>
              <p:cNvSpPr>
                <a:spLocks noChangeShapeType="1"/>
              </p:cNvSpPr>
              <p:nvPr/>
            </p:nvSpPr>
            <p:spPr bwMode="auto">
              <a:xfrm>
                <a:off x="3003" y="1374"/>
                <a:ext cx="435" cy="3"/>
              </a:xfrm>
              <a:prstGeom prst="line">
                <a:avLst/>
              </a:prstGeom>
              <a:noFill/>
              <a:ln w="12700">
                <a:solidFill>
                  <a:schemeClr val="tx1"/>
                </a:solidFill>
                <a:round/>
                <a:headEnd/>
                <a:tailEnd/>
              </a:ln>
            </p:spPr>
            <p:txBody>
              <a:bodyPr wrap="none" anchor="ctr"/>
              <a:lstStyle/>
              <a:p>
                <a:endParaRPr lang="zh-CN" altLang="en-US"/>
              </a:p>
            </p:txBody>
          </p:sp>
          <p:sp>
            <p:nvSpPr>
              <p:cNvPr id="2109" name="Line 118"/>
              <p:cNvSpPr>
                <a:spLocks noChangeShapeType="1"/>
              </p:cNvSpPr>
              <p:nvPr/>
            </p:nvSpPr>
            <p:spPr bwMode="auto">
              <a:xfrm>
                <a:off x="3003" y="1092"/>
                <a:ext cx="435" cy="3"/>
              </a:xfrm>
              <a:prstGeom prst="line">
                <a:avLst/>
              </a:prstGeom>
              <a:noFill/>
              <a:ln w="12700">
                <a:solidFill>
                  <a:schemeClr val="tx1"/>
                </a:solidFill>
                <a:round/>
                <a:headEnd/>
                <a:tailEnd/>
              </a:ln>
            </p:spPr>
            <p:txBody>
              <a:bodyPr wrap="none" anchor="ctr"/>
              <a:lstStyle/>
              <a:p>
                <a:endParaRPr lang="zh-CN" altLang="en-US"/>
              </a:p>
            </p:txBody>
          </p:sp>
        </p:grpSp>
      </p:grpSp>
      <p:sp>
        <p:nvSpPr>
          <p:cNvPr id="2072" name="Line 119"/>
          <p:cNvSpPr>
            <a:spLocks noChangeShapeType="1"/>
          </p:cNvSpPr>
          <p:nvPr/>
        </p:nvSpPr>
        <p:spPr bwMode="auto">
          <a:xfrm rot="-5400000" flipH="1" flipV="1">
            <a:off x="6702425" y="5003800"/>
            <a:ext cx="6350" cy="1403350"/>
          </a:xfrm>
          <a:prstGeom prst="line">
            <a:avLst/>
          </a:prstGeom>
          <a:noFill/>
          <a:ln w="12700">
            <a:solidFill>
              <a:schemeClr val="tx1"/>
            </a:solidFill>
            <a:round/>
            <a:headEnd/>
            <a:tailEnd/>
          </a:ln>
        </p:spPr>
        <p:txBody>
          <a:bodyPr wrap="none" anchor="ctr"/>
          <a:lstStyle/>
          <a:p>
            <a:endParaRPr lang="zh-CN" altLang="en-US"/>
          </a:p>
        </p:txBody>
      </p:sp>
      <p:sp>
        <p:nvSpPr>
          <p:cNvPr id="136312" name="Text Box 120"/>
          <p:cNvSpPr txBox="1">
            <a:spLocks noChangeArrowheads="1"/>
          </p:cNvSpPr>
          <p:nvPr/>
        </p:nvSpPr>
        <p:spPr bwMode="auto">
          <a:xfrm>
            <a:off x="1998663" y="4946650"/>
            <a:ext cx="1497012" cy="366713"/>
          </a:xfrm>
          <a:prstGeom prst="rect">
            <a:avLst/>
          </a:prstGeom>
          <a:noFill/>
          <a:ln w="9525">
            <a:noFill/>
            <a:miter lim="800000"/>
            <a:headEnd/>
            <a:tailEnd/>
          </a:ln>
        </p:spPr>
        <p:txBody>
          <a:bodyPr wrap="none">
            <a:spAutoFit/>
          </a:bodyPr>
          <a:lstStyle/>
          <a:p>
            <a:pPr algn="ctr" eaLnBrk="0" hangingPunct="0"/>
            <a:r>
              <a:rPr lang="en-US" altLang="zh-CN">
                <a:solidFill>
                  <a:srgbClr val="FF0000"/>
                </a:solidFill>
                <a:latin typeface="Comic Sans MS" pitchFamily="66" charset="0"/>
              </a:rPr>
              <a:t>1. Send data</a:t>
            </a:r>
            <a:endParaRPr lang="en-US" altLang="zh-CN" sz="2400">
              <a:latin typeface="Times New Roman" pitchFamily="18" charset="0"/>
            </a:endParaRPr>
          </a:p>
        </p:txBody>
      </p:sp>
      <p:sp>
        <p:nvSpPr>
          <p:cNvPr id="136313" name="Text Box 121"/>
          <p:cNvSpPr txBox="1">
            <a:spLocks noChangeArrowheads="1"/>
          </p:cNvSpPr>
          <p:nvPr/>
        </p:nvSpPr>
        <p:spPr bwMode="auto">
          <a:xfrm>
            <a:off x="5618163" y="5013325"/>
            <a:ext cx="1806575" cy="366713"/>
          </a:xfrm>
          <a:prstGeom prst="rect">
            <a:avLst/>
          </a:prstGeom>
          <a:noFill/>
          <a:ln w="9525">
            <a:noFill/>
            <a:miter lim="800000"/>
            <a:headEnd/>
            <a:tailEnd/>
          </a:ln>
        </p:spPr>
        <p:txBody>
          <a:bodyPr wrap="none">
            <a:spAutoFit/>
          </a:bodyPr>
          <a:lstStyle/>
          <a:p>
            <a:pPr algn="ctr" eaLnBrk="0" hangingPunct="0"/>
            <a:r>
              <a:rPr lang="en-US" altLang="zh-CN">
                <a:solidFill>
                  <a:srgbClr val="FF0000"/>
                </a:solidFill>
                <a:latin typeface="Comic Sans MS" pitchFamily="66" charset="0"/>
              </a:rPr>
              <a:t>2. Receive data</a:t>
            </a:r>
            <a:endParaRPr lang="en-US" altLang="zh-CN" sz="2400">
              <a:latin typeface="Times New Roman" pitchFamily="18" charset="0"/>
            </a:endParaRPr>
          </a:p>
        </p:txBody>
      </p:sp>
      <p:sp>
        <p:nvSpPr>
          <p:cNvPr id="2075" name="Freeform 122"/>
          <p:cNvSpPr>
            <a:spLocks/>
          </p:cNvSpPr>
          <p:nvPr/>
        </p:nvSpPr>
        <p:spPr bwMode="auto">
          <a:xfrm>
            <a:off x="2028825" y="4914900"/>
            <a:ext cx="304800" cy="657225"/>
          </a:xfrm>
          <a:custGeom>
            <a:avLst/>
            <a:gdLst>
              <a:gd name="T0" fmla="*/ 0 w 192"/>
              <a:gd name="T1" fmla="*/ 0 h 414"/>
              <a:gd name="T2" fmla="*/ 0 w 192"/>
              <a:gd name="T3" fmla="*/ 657225 h 414"/>
              <a:gd name="T4" fmla="*/ 304800 w 192"/>
              <a:gd name="T5" fmla="*/ 647700 h 414"/>
              <a:gd name="T6" fmla="*/ 0 60000 65536"/>
              <a:gd name="T7" fmla="*/ 0 60000 65536"/>
              <a:gd name="T8" fmla="*/ 0 60000 65536"/>
              <a:gd name="T9" fmla="*/ 0 w 192"/>
              <a:gd name="T10" fmla="*/ 0 h 414"/>
              <a:gd name="T11" fmla="*/ 192 w 192"/>
              <a:gd name="T12" fmla="*/ 414 h 414"/>
            </a:gdLst>
            <a:ahLst/>
            <a:cxnLst>
              <a:cxn ang="T6">
                <a:pos x="T0" y="T1"/>
              </a:cxn>
              <a:cxn ang="T7">
                <a:pos x="T2" y="T3"/>
              </a:cxn>
              <a:cxn ang="T8">
                <a:pos x="T4" y="T5"/>
              </a:cxn>
            </a:cxnLst>
            <a:rect l="T9" t="T10" r="T11" b="T12"/>
            <a:pathLst>
              <a:path w="192" h="414">
                <a:moveTo>
                  <a:pt x="0" y="0"/>
                </a:moveTo>
                <a:lnTo>
                  <a:pt x="0" y="414"/>
                </a:lnTo>
                <a:lnTo>
                  <a:pt x="192" y="408"/>
                </a:lnTo>
              </a:path>
            </a:pathLst>
          </a:custGeom>
          <a:noFill/>
          <a:ln w="19050">
            <a:solidFill>
              <a:srgbClr val="FF0000"/>
            </a:solidFill>
            <a:round/>
            <a:headEnd/>
            <a:tailEnd type="triangle" w="med" len="med"/>
          </a:ln>
        </p:spPr>
        <p:txBody>
          <a:bodyPr wrap="none" anchor="ctr"/>
          <a:lstStyle/>
          <a:p>
            <a:endParaRPr lang="zh-CN" altLang="en-US"/>
          </a:p>
        </p:txBody>
      </p:sp>
      <p:sp>
        <p:nvSpPr>
          <p:cNvPr id="2076" name="Freeform 123"/>
          <p:cNvSpPr>
            <a:spLocks/>
          </p:cNvSpPr>
          <p:nvPr/>
        </p:nvSpPr>
        <p:spPr bwMode="auto">
          <a:xfrm>
            <a:off x="6662738" y="5357813"/>
            <a:ext cx="609600" cy="295275"/>
          </a:xfrm>
          <a:custGeom>
            <a:avLst/>
            <a:gdLst>
              <a:gd name="T0" fmla="*/ 0 w 384"/>
              <a:gd name="T1" fmla="*/ 295275 h 186"/>
              <a:gd name="T2" fmla="*/ 609600 w 384"/>
              <a:gd name="T3" fmla="*/ 295275 h 186"/>
              <a:gd name="T4" fmla="*/ 609600 w 384"/>
              <a:gd name="T5" fmla="*/ 0 h 186"/>
              <a:gd name="T6" fmla="*/ 0 60000 65536"/>
              <a:gd name="T7" fmla="*/ 0 60000 65536"/>
              <a:gd name="T8" fmla="*/ 0 60000 65536"/>
              <a:gd name="T9" fmla="*/ 0 w 384"/>
              <a:gd name="T10" fmla="*/ 0 h 186"/>
              <a:gd name="T11" fmla="*/ 384 w 384"/>
              <a:gd name="T12" fmla="*/ 186 h 186"/>
            </a:gdLst>
            <a:ahLst/>
            <a:cxnLst>
              <a:cxn ang="T6">
                <a:pos x="T0" y="T1"/>
              </a:cxn>
              <a:cxn ang="T7">
                <a:pos x="T2" y="T3"/>
              </a:cxn>
              <a:cxn ang="T8">
                <a:pos x="T4" y="T5"/>
              </a:cxn>
            </a:cxnLst>
            <a:rect l="T9" t="T10" r="T11" b="T12"/>
            <a:pathLst>
              <a:path w="384" h="186">
                <a:moveTo>
                  <a:pt x="0" y="186"/>
                </a:moveTo>
                <a:lnTo>
                  <a:pt x="384" y="186"/>
                </a:lnTo>
                <a:lnTo>
                  <a:pt x="384" y="0"/>
                </a:lnTo>
              </a:path>
            </a:pathLst>
          </a:custGeom>
          <a:noFill/>
          <a:ln w="19050">
            <a:solidFill>
              <a:srgbClr val="FF0000"/>
            </a:solidFill>
            <a:round/>
            <a:headEnd/>
            <a:tailEnd type="triangle" w="med" len="med"/>
          </a:ln>
        </p:spPr>
        <p:txBody>
          <a:bodyPr wrap="none" anchor="ctr"/>
          <a:lstStyle/>
          <a:p>
            <a:endParaRPr lang="zh-CN" altLang="en-US"/>
          </a:p>
        </p:txBody>
      </p:sp>
      <p:grpSp>
        <p:nvGrpSpPr>
          <p:cNvPr id="2077" name="Group 124"/>
          <p:cNvGrpSpPr>
            <a:grpSpLocks/>
          </p:cNvGrpSpPr>
          <p:nvPr/>
        </p:nvGrpSpPr>
        <p:grpSpPr bwMode="auto">
          <a:xfrm>
            <a:off x="2386013" y="5353050"/>
            <a:ext cx="361950" cy="261938"/>
            <a:chOff x="1548" y="3723"/>
            <a:chExt cx="228" cy="165"/>
          </a:xfrm>
        </p:grpSpPr>
        <p:sp>
          <p:nvSpPr>
            <p:cNvPr id="2098" name="Rectangle 125"/>
            <p:cNvSpPr>
              <a:spLocks noChangeArrowheads="1"/>
            </p:cNvSpPr>
            <p:nvPr/>
          </p:nvSpPr>
          <p:spPr bwMode="auto">
            <a:xfrm>
              <a:off x="1563" y="3723"/>
              <a:ext cx="102" cy="150"/>
            </a:xfrm>
            <a:prstGeom prst="rect">
              <a:avLst/>
            </a:prstGeom>
            <a:solidFill>
              <a:schemeClr val="bg2"/>
            </a:solidFill>
            <a:ln w="9525">
              <a:noFill/>
              <a:miter lim="800000"/>
              <a:headEnd/>
              <a:tailEnd/>
            </a:ln>
          </p:spPr>
          <p:txBody>
            <a:bodyPr wrap="none" anchor="ctr"/>
            <a:lstStyle/>
            <a:p>
              <a:endParaRPr lang="zh-CN" altLang="en-US"/>
            </a:p>
          </p:txBody>
        </p:sp>
        <p:sp>
          <p:nvSpPr>
            <p:cNvPr id="2099" name="Rectangle 126"/>
            <p:cNvSpPr>
              <a:spLocks noChangeArrowheads="1"/>
            </p:cNvSpPr>
            <p:nvPr/>
          </p:nvSpPr>
          <p:spPr bwMode="auto">
            <a:xfrm>
              <a:off x="1548" y="3738"/>
              <a:ext cx="162" cy="150"/>
            </a:xfrm>
            <a:prstGeom prst="rect">
              <a:avLst/>
            </a:prstGeom>
            <a:solidFill>
              <a:schemeClr val="accent2"/>
            </a:solidFill>
            <a:ln w="9525">
              <a:solidFill>
                <a:schemeClr val="tx1"/>
              </a:solidFill>
              <a:miter lim="800000"/>
              <a:headEnd/>
              <a:tailEnd/>
            </a:ln>
          </p:spPr>
          <p:txBody>
            <a:bodyPr wrap="none" anchor="ctr"/>
            <a:lstStyle/>
            <a:p>
              <a:r>
                <a:rPr lang="en-US" altLang="zh-CN" sz="1400" dirty="0"/>
                <a:t>B</a:t>
              </a:r>
              <a:endParaRPr lang="zh-CN" altLang="en-US" sz="1400" dirty="0"/>
            </a:p>
          </p:txBody>
        </p:sp>
        <p:sp>
          <p:nvSpPr>
            <p:cNvPr id="2100" name="Line 127"/>
            <p:cNvSpPr>
              <a:spLocks noChangeShapeType="1"/>
            </p:cNvSpPr>
            <p:nvPr/>
          </p:nvSpPr>
          <p:spPr bwMode="auto">
            <a:xfrm>
              <a:off x="1650" y="3816"/>
              <a:ext cx="126" cy="0"/>
            </a:xfrm>
            <a:prstGeom prst="line">
              <a:avLst/>
            </a:prstGeom>
            <a:noFill/>
            <a:ln w="9525">
              <a:solidFill>
                <a:schemeClr val="accent2"/>
              </a:solidFill>
              <a:round/>
              <a:headEnd/>
              <a:tailEnd type="triangle" w="med" len="med"/>
            </a:ln>
          </p:spPr>
          <p:txBody>
            <a:bodyPr wrap="none" anchor="ctr"/>
            <a:lstStyle/>
            <a:p>
              <a:endParaRPr lang="zh-CN" altLang="en-US"/>
            </a:p>
          </p:txBody>
        </p:sp>
      </p:grpSp>
      <p:grpSp>
        <p:nvGrpSpPr>
          <p:cNvPr id="2078" name="Group 128"/>
          <p:cNvGrpSpPr>
            <a:grpSpLocks/>
          </p:cNvGrpSpPr>
          <p:nvPr/>
        </p:nvGrpSpPr>
        <p:grpSpPr bwMode="auto">
          <a:xfrm>
            <a:off x="3176588" y="5357813"/>
            <a:ext cx="361950" cy="261937"/>
            <a:chOff x="1548" y="3723"/>
            <a:chExt cx="228" cy="165"/>
          </a:xfrm>
        </p:grpSpPr>
        <p:sp>
          <p:nvSpPr>
            <p:cNvPr id="2095" name="Rectangle 129"/>
            <p:cNvSpPr>
              <a:spLocks noChangeArrowheads="1"/>
            </p:cNvSpPr>
            <p:nvPr/>
          </p:nvSpPr>
          <p:spPr bwMode="auto">
            <a:xfrm>
              <a:off x="1563" y="3723"/>
              <a:ext cx="102" cy="150"/>
            </a:xfrm>
            <a:prstGeom prst="rect">
              <a:avLst/>
            </a:prstGeom>
            <a:solidFill>
              <a:schemeClr val="bg2"/>
            </a:solidFill>
            <a:ln w="9525">
              <a:noFill/>
              <a:miter lim="800000"/>
              <a:headEnd/>
              <a:tailEnd/>
            </a:ln>
          </p:spPr>
          <p:txBody>
            <a:bodyPr wrap="none" anchor="ctr"/>
            <a:lstStyle/>
            <a:p>
              <a:endParaRPr lang="zh-CN" altLang="en-US"/>
            </a:p>
          </p:txBody>
        </p:sp>
        <p:sp>
          <p:nvSpPr>
            <p:cNvPr id="2096" name="Rectangle 130"/>
            <p:cNvSpPr>
              <a:spLocks noChangeArrowheads="1"/>
            </p:cNvSpPr>
            <p:nvPr/>
          </p:nvSpPr>
          <p:spPr bwMode="auto">
            <a:xfrm>
              <a:off x="1548" y="3738"/>
              <a:ext cx="159" cy="150"/>
            </a:xfrm>
            <a:prstGeom prst="rect">
              <a:avLst/>
            </a:prstGeom>
            <a:solidFill>
              <a:schemeClr val="accent2"/>
            </a:solidFill>
            <a:ln w="9525">
              <a:solidFill>
                <a:schemeClr val="tx1"/>
              </a:solidFill>
              <a:miter lim="800000"/>
              <a:headEnd/>
              <a:tailEnd/>
            </a:ln>
          </p:spPr>
          <p:txBody>
            <a:bodyPr wrap="none" anchor="ctr"/>
            <a:lstStyle/>
            <a:p>
              <a:r>
                <a:rPr lang="en-US" altLang="zh-CN" sz="1600" dirty="0"/>
                <a:t>B</a:t>
              </a:r>
              <a:endParaRPr lang="zh-CN" altLang="en-US" sz="1600" dirty="0"/>
            </a:p>
          </p:txBody>
        </p:sp>
        <p:sp>
          <p:nvSpPr>
            <p:cNvPr id="2097" name="Line 131"/>
            <p:cNvSpPr>
              <a:spLocks noChangeShapeType="1"/>
            </p:cNvSpPr>
            <p:nvPr/>
          </p:nvSpPr>
          <p:spPr bwMode="auto">
            <a:xfrm>
              <a:off x="1650" y="3816"/>
              <a:ext cx="126" cy="0"/>
            </a:xfrm>
            <a:prstGeom prst="line">
              <a:avLst/>
            </a:prstGeom>
            <a:noFill/>
            <a:ln w="9525">
              <a:solidFill>
                <a:schemeClr val="accent2"/>
              </a:solidFill>
              <a:round/>
              <a:headEnd/>
              <a:tailEnd type="triangle" w="med" len="med"/>
            </a:ln>
          </p:spPr>
          <p:txBody>
            <a:bodyPr wrap="none" anchor="ctr"/>
            <a:lstStyle/>
            <a:p>
              <a:endParaRPr lang="zh-CN" altLang="en-US"/>
            </a:p>
          </p:txBody>
        </p:sp>
      </p:grpSp>
      <p:grpSp>
        <p:nvGrpSpPr>
          <p:cNvPr id="2079" name="Group 132"/>
          <p:cNvGrpSpPr>
            <a:grpSpLocks/>
          </p:cNvGrpSpPr>
          <p:nvPr/>
        </p:nvGrpSpPr>
        <p:grpSpPr bwMode="auto">
          <a:xfrm>
            <a:off x="5048250" y="5248275"/>
            <a:ext cx="361950" cy="261938"/>
            <a:chOff x="1548" y="3723"/>
            <a:chExt cx="228" cy="165"/>
          </a:xfrm>
        </p:grpSpPr>
        <p:sp>
          <p:nvSpPr>
            <p:cNvPr id="2092" name="Rectangle 133"/>
            <p:cNvSpPr>
              <a:spLocks noChangeArrowheads="1"/>
            </p:cNvSpPr>
            <p:nvPr/>
          </p:nvSpPr>
          <p:spPr bwMode="auto">
            <a:xfrm>
              <a:off x="1563" y="3723"/>
              <a:ext cx="102" cy="150"/>
            </a:xfrm>
            <a:prstGeom prst="rect">
              <a:avLst/>
            </a:prstGeom>
            <a:solidFill>
              <a:schemeClr val="bg2"/>
            </a:solidFill>
            <a:ln w="9525">
              <a:noFill/>
              <a:miter lim="800000"/>
              <a:headEnd/>
              <a:tailEnd/>
            </a:ln>
          </p:spPr>
          <p:txBody>
            <a:bodyPr wrap="none" anchor="ctr"/>
            <a:lstStyle/>
            <a:p>
              <a:endParaRPr lang="zh-CN" altLang="en-US"/>
            </a:p>
          </p:txBody>
        </p:sp>
        <p:sp>
          <p:nvSpPr>
            <p:cNvPr id="2093" name="Rectangle 134"/>
            <p:cNvSpPr>
              <a:spLocks noChangeArrowheads="1"/>
            </p:cNvSpPr>
            <p:nvPr/>
          </p:nvSpPr>
          <p:spPr bwMode="auto">
            <a:xfrm>
              <a:off x="1548" y="3738"/>
              <a:ext cx="102" cy="150"/>
            </a:xfrm>
            <a:prstGeom prst="rect">
              <a:avLst/>
            </a:prstGeom>
            <a:solidFill>
              <a:schemeClr val="accent2"/>
            </a:solidFill>
            <a:ln w="9525">
              <a:solidFill>
                <a:schemeClr val="tx1"/>
              </a:solidFill>
              <a:miter lim="800000"/>
              <a:headEnd/>
              <a:tailEnd/>
            </a:ln>
          </p:spPr>
          <p:txBody>
            <a:bodyPr wrap="none" anchor="ctr"/>
            <a:lstStyle/>
            <a:p>
              <a:endParaRPr lang="zh-CN" altLang="en-US"/>
            </a:p>
          </p:txBody>
        </p:sp>
        <p:sp>
          <p:nvSpPr>
            <p:cNvPr id="2094" name="Line 135"/>
            <p:cNvSpPr>
              <a:spLocks noChangeShapeType="1"/>
            </p:cNvSpPr>
            <p:nvPr/>
          </p:nvSpPr>
          <p:spPr bwMode="auto">
            <a:xfrm>
              <a:off x="1650" y="3816"/>
              <a:ext cx="126" cy="0"/>
            </a:xfrm>
            <a:prstGeom prst="line">
              <a:avLst/>
            </a:prstGeom>
            <a:noFill/>
            <a:ln w="9525">
              <a:solidFill>
                <a:schemeClr val="accent2"/>
              </a:solidFill>
              <a:round/>
              <a:headEnd/>
              <a:tailEnd type="triangle" w="med" len="med"/>
            </a:ln>
          </p:spPr>
          <p:txBody>
            <a:bodyPr wrap="none" anchor="ctr"/>
            <a:lstStyle/>
            <a:p>
              <a:endParaRPr lang="zh-CN" altLang="en-US"/>
            </a:p>
          </p:txBody>
        </p:sp>
      </p:grpSp>
      <p:grpSp>
        <p:nvGrpSpPr>
          <p:cNvPr id="2080" name="Group 136"/>
          <p:cNvGrpSpPr>
            <a:grpSpLocks/>
          </p:cNvGrpSpPr>
          <p:nvPr/>
        </p:nvGrpSpPr>
        <p:grpSpPr bwMode="auto">
          <a:xfrm>
            <a:off x="4524375" y="6186488"/>
            <a:ext cx="361950" cy="261937"/>
            <a:chOff x="1548" y="3723"/>
            <a:chExt cx="228" cy="165"/>
          </a:xfrm>
        </p:grpSpPr>
        <p:sp>
          <p:nvSpPr>
            <p:cNvPr id="2089" name="Rectangle 137"/>
            <p:cNvSpPr>
              <a:spLocks noChangeArrowheads="1"/>
            </p:cNvSpPr>
            <p:nvPr/>
          </p:nvSpPr>
          <p:spPr bwMode="auto">
            <a:xfrm>
              <a:off x="1563" y="3723"/>
              <a:ext cx="102" cy="150"/>
            </a:xfrm>
            <a:prstGeom prst="rect">
              <a:avLst/>
            </a:prstGeom>
            <a:solidFill>
              <a:schemeClr val="bg2"/>
            </a:solidFill>
            <a:ln w="9525">
              <a:noFill/>
              <a:miter lim="800000"/>
              <a:headEnd/>
              <a:tailEnd/>
            </a:ln>
          </p:spPr>
          <p:txBody>
            <a:bodyPr wrap="none" anchor="ctr"/>
            <a:lstStyle/>
            <a:p>
              <a:endParaRPr lang="zh-CN" altLang="en-US"/>
            </a:p>
          </p:txBody>
        </p:sp>
        <p:sp>
          <p:nvSpPr>
            <p:cNvPr id="2090" name="Rectangle 138"/>
            <p:cNvSpPr>
              <a:spLocks noChangeArrowheads="1"/>
            </p:cNvSpPr>
            <p:nvPr/>
          </p:nvSpPr>
          <p:spPr bwMode="auto">
            <a:xfrm>
              <a:off x="1548" y="3738"/>
              <a:ext cx="165" cy="150"/>
            </a:xfrm>
            <a:prstGeom prst="rect">
              <a:avLst/>
            </a:prstGeom>
            <a:solidFill>
              <a:schemeClr val="accent2"/>
            </a:solidFill>
            <a:ln w="9525">
              <a:solidFill>
                <a:schemeClr val="tx1"/>
              </a:solidFill>
              <a:miter lim="800000"/>
              <a:headEnd/>
              <a:tailEnd/>
            </a:ln>
          </p:spPr>
          <p:txBody>
            <a:bodyPr wrap="none" anchor="ctr"/>
            <a:lstStyle/>
            <a:p>
              <a:r>
                <a:rPr lang="en-US" altLang="zh-CN" dirty="0"/>
                <a:t>B</a:t>
              </a:r>
              <a:endParaRPr lang="zh-CN" altLang="en-US" dirty="0"/>
            </a:p>
          </p:txBody>
        </p:sp>
        <p:sp>
          <p:nvSpPr>
            <p:cNvPr id="2091" name="Line 139"/>
            <p:cNvSpPr>
              <a:spLocks noChangeShapeType="1"/>
            </p:cNvSpPr>
            <p:nvPr/>
          </p:nvSpPr>
          <p:spPr bwMode="auto">
            <a:xfrm>
              <a:off x="1650" y="3816"/>
              <a:ext cx="126" cy="0"/>
            </a:xfrm>
            <a:prstGeom prst="line">
              <a:avLst/>
            </a:prstGeom>
            <a:noFill/>
            <a:ln w="9525">
              <a:solidFill>
                <a:schemeClr val="accent2"/>
              </a:solidFill>
              <a:round/>
              <a:headEnd/>
              <a:tailEnd type="triangle" w="med" len="med"/>
            </a:ln>
          </p:spPr>
          <p:txBody>
            <a:bodyPr wrap="none" anchor="ctr"/>
            <a:lstStyle/>
            <a:p>
              <a:endParaRPr lang="zh-CN" altLang="en-US"/>
            </a:p>
          </p:txBody>
        </p:sp>
      </p:grpSp>
      <p:grpSp>
        <p:nvGrpSpPr>
          <p:cNvPr id="2081" name="Group 140"/>
          <p:cNvGrpSpPr>
            <a:grpSpLocks/>
          </p:cNvGrpSpPr>
          <p:nvPr/>
        </p:nvGrpSpPr>
        <p:grpSpPr bwMode="auto">
          <a:xfrm>
            <a:off x="4105275" y="5710238"/>
            <a:ext cx="361950" cy="261937"/>
            <a:chOff x="1548" y="3723"/>
            <a:chExt cx="228" cy="165"/>
          </a:xfrm>
        </p:grpSpPr>
        <p:sp>
          <p:nvSpPr>
            <p:cNvPr id="2086" name="Rectangle 141"/>
            <p:cNvSpPr>
              <a:spLocks noChangeArrowheads="1"/>
            </p:cNvSpPr>
            <p:nvPr/>
          </p:nvSpPr>
          <p:spPr bwMode="auto">
            <a:xfrm>
              <a:off x="1563" y="3723"/>
              <a:ext cx="102" cy="150"/>
            </a:xfrm>
            <a:prstGeom prst="rect">
              <a:avLst/>
            </a:prstGeom>
            <a:solidFill>
              <a:schemeClr val="bg2"/>
            </a:solidFill>
            <a:ln w="9525">
              <a:noFill/>
              <a:miter lim="800000"/>
              <a:headEnd/>
              <a:tailEnd/>
            </a:ln>
          </p:spPr>
          <p:txBody>
            <a:bodyPr wrap="none" anchor="ctr"/>
            <a:lstStyle/>
            <a:p>
              <a:endParaRPr lang="zh-CN" altLang="en-US"/>
            </a:p>
          </p:txBody>
        </p:sp>
        <p:sp>
          <p:nvSpPr>
            <p:cNvPr id="2087" name="Rectangle 142"/>
            <p:cNvSpPr>
              <a:spLocks noChangeArrowheads="1"/>
            </p:cNvSpPr>
            <p:nvPr/>
          </p:nvSpPr>
          <p:spPr bwMode="auto">
            <a:xfrm>
              <a:off x="1548" y="3738"/>
              <a:ext cx="159" cy="150"/>
            </a:xfrm>
            <a:prstGeom prst="rect">
              <a:avLst/>
            </a:prstGeom>
            <a:solidFill>
              <a:schemeClr val="accent2"/>
            </a:solidFill>
            <a:ln w="9525">
              <a:solidFill>
                <a:schemeClr val="tx1"/>
              </a:solidFill>
              <a:miter lim="800000"/>
              <a:headEnd/>
              <a:tailEnd/>
            </a:ln>
          </p:spPr>
          <p:txBody>
            <a:bodyPr wrap="none" anchor="ctr"/>
            <a:lstStyle/>
            <a:p>
              <a:r>
                <a:rPr lang="en-US" altLang="zh-CN" dirty="0"/>
                <a:t>B</a:t>
              </a:r>
              <a:endParaRPr lang="zh-CN" altLang="en-US" dirty="0"/>
            </a:p>
          </p:txBody>
        </p:sp>
        <p:sp>
          <p:nvSpPr>
            <p:cNvPr id="2088" name="Line 143"/>
            <p:cNvSpPr>
              <a:spLocks noChangeShapeType="1"/>
            </p:cNvSpPr>
            <p:nvPr/>
          </p:nvSpPr>
          <p:spPr bwMode="auto">
            <a:xfrm>
              <a:off x="1650" y="3816"/>
              <a:ext cx="126" cy="0"/>
            </a:xfrm>
            <a:prstGeom prst="line">
              <a:avLst/>
            </a:prstGeom>
            <a:noFill/>
            <a:ln w="9525">
              <a:solidFill>
                <a:schemeClr val="accent2"/>
              </a:solidFill>
              <a:round/>
              <a:headEnd/>
              <a:tailEnd type="triangle" w="med" len="med"/>
            </a:ln>
          </p:spPr>
          <p:txBody>
            <a:bodyPr wrap="none" anchor="ctr"/>
            <a:lstStyle/>
            <a:p>
              <a:endParaRPr lang="zh-CN" altLang="en-US"/>
            </a:p>
          </p:txBody>
        </p:sp>
      </p:grpSp>
      <p:grpSp>
        <p:nvGrpSpPr>
          <p:cNvPr id="2082" name="Group 144"/>
          <p:cNvGrpSpPr>
            <a:grpSpLocks/>
          </p:cNvGrpSpPr>
          <p:nvPr/>
        </p:nvGrpSpPr>
        <p:grpSpPr bwMode="auto">
          <a:xfrm>
            <a:off x="6457950" y="5434013"/>
            <a:ext cx="361950" cy="261937"/>
            <a:chOff x="1548" y="3723"/>
            <a:chExt cx="228" cy="165"/>
          </a:xfrm>
        </p:grpSpPr>
        <p:sp>
          <p:nvSpPr>
            <p:cNvPr id="2083" name="Rectangle 145"/>
            <p:cNvSpPr>
              <a:spLocks noChangeArrowheads="1"/>
            </p:cNvSpPr>
            <p:nvPr/>
          </p:nvSpPr>
          <p:spPr bwMode="auto">
            <a:xfrm>
              <a:off x="1563" y="3723"/>
              <a:ext cx="102" cy="150"/>
            </a:xfrm>
            <a:prstGeom prst="rect">
              <a:avLst/>
            </a:prstGeom>
            <a:solidFill>
              <a:schemeClr val="bg2"/>
            </a:solidFill>
            <a:ln w="9525">
              <a:noFill/>
              <a:miter lim="800000"/>
              <a:headEnd/>
              <a:tailEnd/>
            </a:ln>
          </p:spPr>
          <p:txBody>
            <a:bodyPr wrap="none" anchor="ctr"/>
            <a:lstStyle/>
            <a:p>
              <a:endParaRPr lang="zh-CN" altLang="en-US"/>
            </a:p>
          </p:txBody>
        </p:sp>
        <p:sp>
          <p:nvSpPr>
            <p:cNvPr id="2084" name="Rectangle 146"/>
            <p:cNvSpPr>
              <a:spLocks noChangeArrowheads="1"/>
            </p:cNvSpPr>
            <p:nvPr/>
          </p:nvSpPr>
          <p:spPr bwMode="auto">
            <a:xfrm>
              <a:off x="1548" y="3738"/>
              <a:ext cx="162" cy="150"/>
            </a:xfrm>
            <a:prstGeom prst="rect">
              <a:avLst/>
            </a:prstGeom>
            <a:solidFill>
              <a:schemeClr val="accent2"/>
            </a:solidFill>
            <a:ln w="9525">
              <a:solidFill>
                <a:schemeClr val="tx1"/>
              </a:solidFill>
              <a:miter lim="800000"/>
              <a:headEnd/>
              <a:tailEnd/>
            </a:ln>
          </p:spPr>
          <p:txBody>
            <a:bodyPr wrap="none" anchor="ctr"/>
            <a:lstStyle/>
            <a:p>
              <a:r>
                <a:rPr lang="en-US" altLang="zh-CN" dirty="0"/>
                <a:t>B</a:t>
              </a:r>
              <a:endParaRPr lang="zh-CN" altLang="en-US" dirty="0"/>
            </a:p>
          </p:txBody>
        </p:sp>
        <p:sp>
          <p:nvSpPr>
            <p:cNvPr id="2085" name="Line 147"/>
            <p:cNvSpPr>
              <a:spLocks noChangeShapeType="1"/>
            </p:cNvSpPr>
            <p:nvPr/>
          </p:nvSpPr>
          <p:spPr bwMode="auto">
            <a:xfrm>
              <a:off x="1650" y="3816"/>
              <a:ext cx="126" cy="0"/>
            </a:xfrm>
            <a:prstGeom prst="line">
              <a:avLst/>
            </a:prstGeom>
            <a:noFill/>
            <a:ln w="9525">
              <a:solidFill>
                <a:schemeClr val="accent2"/>
              </a:solidFill>
              <a:round/>
              <a:headEnd/>
              <a:tailEnd type="triangle" w="med" len="med"/>
            </a:ln>
          </p:spPr>
          <p:txBody>
            <a:bodyPr wrap="none" anchor="ctr"/>
            <a:lstStyle/>
            <a:p>
              <a:endParaRPr lang="zh-CN" altLang="en-US"/>
            </a:p>
          </p:txBody>
        </p:sp>
      </p:grpSp>
      <p:sp>
        <p:nvSpPr>
          <p:cNvPr id="149" name="TextBox 148"/>
          <p:cNvSpPr txBox="1"/>
          <p:nvPr/>
        </p:nvSpPr>
        <p:spPr>
          <a:xfrm>
            <a:off x="714348" y="5857892"/>
            <a:ext cx="1143008" cy="369332"/>
          </a:xfrm>
          <a:prstGeom prst="rect">
            <a:avLst/>
          </a:prstGeom>
          <a:noFill/>
        </p:spPr>
        <p:txBody>
          <a:bodyPr wrap="square" rtlCol="0">
            <a:spAutoFit/>
          </a:bodyPr>
          <a:lstStyle/>
          <a:p>
            <a:r>
              <a:rPr lang="zh-CN" altLang="en-US" dirty="0"/>
              <a:t>地址：</a:t>
            </a:r>
            <a:r>
              <a:rPr lang="en-US" altLang="zh-CN" dirty="0"/>
              <a:t>A</a:t>
            </a:r>
            <a:endParaRPr lang="zh-CN" altLang="en-US" dirty="0"/>
          </a:p>
        </p:txBody>
      </p:sp>
      <p:sp>
        <p:nvSpPr>
          <p:cNvPr id="150" name="TextBox 149"/>
          <p:cNvSpPr txBox="1"/>
          <p:nvPr/>
        </p:nvSpPr>
        <p:spPr>
          <a:xfrm>
            <a:off x="7500958" y="6000768"/>
            <a:ext cx="1143008" cy="369332"/>
          </a:xfrm>
          <a:prstGeom prst="rect">
            <a:avLst/>
          </a:prstGeom>
          <a:noFill/>
        </p:spPr>
        <p:txBody>
          <a:bodyPr wrap="square" rtlCol="0">
            <a:spAutoFit/>
          </a:bodyPr>
          <a:lstStyle/>
          <a:p>
            <a:r>
              <a:rPr lang="zh-CN" altLang="en-US" dirty="0"/>
              <a:t>地址：</a:t>
            </a:r>
            <a:r>
              <a:rPr lang="en-US" altLang="zh-CN" dirty="0"/>
              <a:t>B</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6312"/>
                                        </p:tgtEl>
                                        <p:attrNameLst>
                                          <p:attrName>style.visibility</p:attrName>
                                        </p:attrNameLst>
                                      </p:cBhvr>
                                      <p:to>
                                        <p:strVal val="visible"/>
                                      </p:to>
                                    </p:set>
                                    <p:animEffect transition="in" filter="dissolve">
                                      <p:cBhvr>
                                        <p:cTn id="7" dur="500"/>
                                        <p:tgtEl>
                                          <p:spTgt spid="136312"/>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36313"/>
                                        </p:tgtEl>
                                        <p:attrNameLst>
                                          <p:attrName>style.visibility</p:attrName>
                                        </p:attrNameLst>
                                      </p:cBhvr>
                                      <p:to>
                                        <p:strVal val="visible"/>
                                      </p:to>
                                    </p:set>
                                    <p:animEffect transition="in" filter="dissolve">
                                      <p:cBhvr>
                                        <p:cTn id="11" dur="500"/>
                                        <p:tgtEl>
                                          <p:spTgt spid="1363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312" grpId="0" autoUpdateAnimBg="0"/>
      <p:bldP spid="136313"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虚电路与数据报的比较</a:t>
            </a:r>
          </a:p>
        </p:txBody>
      </p:sp>
      <p:graphicFrame>
        <p:nvGraphicFramePr>
          <p:cNvPr id="6" name="内容占位符 5"/>
          <p:cNvGraphicFramePr>
            <a:graphicFrameLocks noGrp="1"/>
          </p:cNvGraphicFramePr>
          <p:nvPr>
            <p:ph sz="half" idx="1"/>
          </p:nvPr>
        </p:nvGraphicFramePr>
        <p:xfrm>
          <a:off x="142844" y="1857364"/>
          <a:ext cx="8858280" cy="4933793"/>
        </p:xfrm>
        <a:graphic>
          <a:graphicData uri="http://schemas.openxmlformats.org/drawingml/2006/table">
            <a:tbl>
              <a:tblPr firstRow="1" bandRow="1">
                <a:tableStyleId>{5C22544A-7EE6-4342-B048-85BDC9FD1C3A}</a:tableStyleId>
              </a:tblPr>
              <a:tblGrid>
                <a:gridCol w="1544103">
                  <a:extLst>
                    <a:ext uri="{9D8B030D-6E8A-4147-A177-3AD203B41FA5}">
                      <a16:colId xmlns:a16="http://schemas.microsoft.com/office/drawing/2014/main" val="20000"/>
                    </a:ext>
                  </a:extLst>
                </a:gridCol>
                <a:gridCol w="3657088">
                  <a:extLst>
                    <a:ext uri="{9D8B030D-6E8A-4147-A177-3AD203B41FA5}">
                      <a16:colId xmlns:a16="http://schemas.microsoft.com/office/drawing/2014/main" val="20001"/>
                    </a:ext>
                  </a:extLst>
                </a:gridCol>
                <a:gridCol w="3657089">
                  <a:extLst>
                    <a:ext uri="{9D8B030D-6E8A-4147-A177-3AD203B41FA5}">
                      <a16:colId xmlns:a16="http://schemas.microsoft.com/office/drawing/2014/main" val="20002"/>
                    </a:ext>
                  </a:extLst>
                </a:gridCol>
              </a:tblGrid>
              <a:tr h="339717">
                <a:tc>
                  <a:txBody>
                    <a:bodyPr/>
                    <a:lstStyle/>
                    <a:p>
                      <a:r>
                        <a:rPr lang="zh-CN" altLang="en-US" dirty="0"/>
                        <a:t>问题</a:t>
                      </a:r>
                    </a:p>
                  </a:txBody>
                  <a:tcPr/>
                </a:tc>
                <a:tc>
                  <a:txBody>
                    <a:bodyPr/>
                    <a:lstStyle/>
                    <a:p>
                      <a:r>
                        <a:rPr lang="zh-CN" altLang="en-US" dirty="0"/>
                        <a:t>数据报</a:t>
                      </a:r>
                    </a:p>
                  </a:txBody>
                  <a:tcPr/>
                </a:tc>
                <a:tc>
                  <a:txBody>
                    <a:bodyPr/>
                    <a:lstStyle/>
                    <a:p>
                      <a:r>
                        <a:rPr lang="zh-CN" altLang="en-US" dirty="0"/>
                        <a:t>虚电路</a:t>
                      </a:r>
                    </a:p>
                  </a:txBody>
                  <a:tcPr/>
                </a:tc>
                <a:extLst>
                  <a:ext uri="{0D108BD9-81ED-4DB2-BD59-A6C34878D82A}">
                    <a16:rowId xmlns:a16="http://schemas.microsoft.com/office/drawing/2014/main" val="10000"/>
                  </a:ext>
                </a:extLst>
              </a:tr>
              <a:tr h="453233">
                <a:tc>
                  <a:txBody>
                    <a:bodyPr/>
                    <a:lstStyle/>
                    <a:p>
                      <a:r>
                        <a:rPr lang="zh-CN" altLang="en-US" dirty="0"/>
                        <a:t>连接建立</a:t>
                      </a:r>
                    </a:p>
                  </a:txBody>
                  <a:tcPr/>
                </a:tc>
                <a:tc>
                  <a:txBody>
                    <a:bodyPr/>
                    <a:lstStyle/>
                    <a:p>
                      <a:r>
                        <a:rPr lang="zh-CN" altLang="en-US" dirty="0"/>
                        <a:t>不需要</a:t>
                      </a:r>
                    </a:p>
                  </a:txBody>
                  <a:tcPr/>
                </a:tc>
                <a:tc>
                  <a:txBody>
                    <a:bodyPr/>
                    <a:lstStyle/>
                    <a:p>
                      <a:r>
                        <a:rPr lang="zh-CN" altLang="en-US" dirty="0"/>
                        <a:t>需要</a:t>
                      </a:r>
                    </a:p>
                  </a:txBody>
                  <a:tcPr/>
                </a:tc>
                <a:extLst>
                  <a:ext uri="{0D108BD9-81ED-4DB2-BD59-A6C34878D82A}">
                    <a16:rowId xmlns:a16="http://schemas.microsoft.com/office/drawing/2014/main" val="10001"/>
                  </a:ext>
                </a:extLst>
              </a:tr>
              <a:tr h="453233">
                <a:tc>
                  <a:txBody>
                    <a:bodyPr/>
                    <a:lstStyle/>
                    <a:p>
                      <a:r>
                        <a:rPr lang="zh-CN" altLang="en-US" dirty="0"/>
                        <a:t>路由与转发</a:t>
                      </a:r>
                    </a:p>
                  </a:txBody>
                  <a:tcPr/>
                </a:tc>
                <a:tc>
                  <a:txBody>
                    <a:bodyPr/>
                    <a:lstStyle/>
                    <a:p>
                      <a:r>
                        <a:rPr lang="zh-CN" altLang="en-US" dirty="0"/>
                        <a:t>每个分组都包含源</a:t>
                      </a:r>
                      <a:r>
                        <a:rPr lang="en-US" altLang="zh-CN" dirty="0"/>
                        <a:t>/</a:t>
                      </a:r>
                      <a:r>
                        <a:rPr lang="zh-CN" altLang="en-US" dirty="0"/>
                        <a:t>目的地址，独立路由，路由器根据分组的目的地址进行路由转发</a:t>
                      </a:r>
                    </a:p>
                  </a:txBody>
                  <a:tcPr/>
                </a:tc>
                <a:tc>
                  <a:txBody>
                    <a:bodyPr/>
                    <a:lstStyle/>
                    <a:p>
                      <a:r>
                        <a:rPr lang="zh-CN" altLang="en-US" dirty="0"/>
                        <a:t>建立连接时需要路由，一旦建立逻辑通道，后续分组都根据分组头的逻辑通道号转发</a:t>
                      </a:r>
                    </a:p>
                  </a:txBody>
                  <a:tcPr/>
                </a:tc>
                <a:extLst>
                  <a:ext uri="{0D108BD9-81ED-4DB2-BD59-A6C34878D82A}">
                    <a16:rowId xmlns:a16="http://schemas.microsoft.com/office/drawing/2014/main" val="10002"/>
                  </a:ext>
                </a:extLst>
              </a:tr>
              <a:tr h="453233">
                <a:tc>
                  <a:txBody>
                    <a:bodyPr/>
                    <a:lstStyle/>
                    <a:p>
                      <a:r>
                        <a:rPr lang="zh-CN" altLang="en-US" dirty="0"/>
                        <a:t>路由器状态</a:t>
                      </a:r>
                    </a:p>
                  </a:txBody>
                  <a:tcPr/>
                </a:tc>
                <a:tc>
                  <a:txBody>
                    <a:bodyPr/>
                    <a:lstStyle/>
                    <a:p>
                      <a:r>
                        <a:rPr lang="zh-CN" altLang="en-US" dirty="0"/>
                        <a:t>不保留分组路由过的状态信息</a:t>
                      </a:r>
                    </a:p>
                  </a:txBody>
                  <a:tcPr/>
                </a:tc>
                <a:tc>
                  <a:txBody>
                    <a:bodyPr/>
                    <a:lstStyle/>
                    <a:p>
                      <a:r>
                        <a:rPr lang="zh-CN" altLang="en-US" dirty="0"/>
                        <a:t>路由器需要保留每个连接的状态信息，以便后续分组的转发</a:t>
                      </a:r>
                    </a:p>
                  </a:txBody>
                  <a:tcPr/>
                </a:tc>
                <a:extLst>
                  <a:ext uri="{0D108BD9-81ED-4DB2-BD59-A6C34878D82A}">
                    <a16:rowId xmlns:a16="http://schemas.microsoft.com/office/drawing/2014/main" val="10003"/>
                  </a:ext>
                </a:extLst>
              </a:tr>
              <a:tr h="453233">
                <a:tc>
                  <a:txBody>
                    <a:bodyPr/>
                    <a:lstStyle/>
                    <a:p>
                      <a:r>
                        <a:rPr lang="zh-CN" altLang="en-US" dirty="0"/>
                        <a:t>分组路径与到达顺序</a:t>
                      </a:r>
                    </a:p>
                  </a:txBody>
                  <a:tcPr/>
                </a:tc>
                <a:tc>
                  <a:txBody>
                    <a:bodyPr/>
                    <a:lstStyle/>
                    <a:p>
                      <a:r>
                        <a:rPr lang="zh-CN" altLang="en-US" dirty="0"/>
                        <a:t>同一流的分组可能沿不同的路径到达目的端，有可能乱序</a:t>
                      </a:r>
                    </a:p>
                  </a:txBody>
                  <a:tcPr/>
                </a:tc>
                <a:tc>
                  <a:txBody>
                    <a:bodyPr/>
                    <a:lstStyle/>
                    <a:p>
                      <a:r>
                        <a:rPr lang="zh-CN" altLang="en-US" dirty="0"/>
                        <a:t>同一流的分组沿建立好的虚电路到达按序目的端</a:t>
                      </a:r>
                    </a:p>
                  </a:txBody>
                  <a:tcPr/>
                </a:tc>
                <a:extLst>
                  <a:ext uri="{0D108BD9-81ED-4DB2-BD59-A6C34878D82A}">
                    <a16:rowId xmlns:a16="http://schemas.microsoft.com/office/drawing/2014/main" val="10004"/>
                  </a:ext>
                </a:extLst>
              </a:tr>
              <a:tr h="453233">
                <a:tc>
                  <a:txBody>
                    <a:bodyPr/>
                    <a:lstStyle/>
                    <a:p>
                      <a:r>
                        <a:rPr lang="zh-CN" altLang="en-US" dirty="0"/>
                        <a:t>路由器故障影响</a:t>
                      </a:r>
                    </a:p>
                  </a:txBody>
                  <a:tcPr/>
                </a:tc>
                <a:tc>
                  <a:txBody>
                    <a:bodyPr/>
                    <a:lstStyle/>
                    <a:p>
                      <a:r>
                        <a:rPr lang="zh-CN" altLang="en-US" dirty="0"/>
                        <a:t>通过相邻节点的路由表更新，能迂回故障节点</a:t>
                      </a:r>
                    </a:p>
                  </a:txBody>
                  <a:tcPr/>
                </a:tc>
                <a:tc>
                  <a:txBody>
                    <a:bodyPr/>
                    <a:lstStyle/>
                    <a:p>
                      <a:r>
                        <a:rPr lang="zh-CN" altLang="en-US" dirty="0"/>
                        <a:t>故障路由器上的所有连接都将中断</a:t>
                      </a:r>
                    </a:p>
                  </a:txBody>
                  <a:tcPr/>
                </a:tc>
                <a:extLst>
                  <a:ext uri="{0D108BD9-81ED-4DB2-BD59-A6C34878D82A}">
                    <a16:rowId xmlns:a16="http://schemas.microsoft.com/office/drawing/2014/main" val="10005"/>
                  </a:ext>
                </a:extLst>
              </a:tr>
              <a:tr h="453233">
                <a:tc>
                  <a:txBody>
                    <a:bodyPr/>
                    <a:lstStyle/>
                    <a:p>
                      <a:r>
                        <a:rPr lang="zh-CN" altLang="en-US" dirty="0"/>
                        <a:t>服务质量</a:t>
                      </a:r>
                    </a:p>
                  </a:txBody>
                  <a:tcPr/>
                </a:tc>
                <a:tc>
                  <a:txBody>
                    <a:bodyPr/>
                    <a:lstStyle/>
                    <a:p>
                      <a:r>
                        <a:rPr lang="zh-CN" altLang="en-US" dirty="0"/>
                        <a:t>较难提供</a:t>
                      </a:r>
                    </a:p>
                  </a:txBody>
                  <a:tcPr/>
                </a:tc>
                <a:tc>
                  <a:txBody>
                    <a:bodyPr/>
                    <a:lstStyle/>
                    <a:p>
                      <a:r>
                        <a:rPr lang="zh-CN" altLang="en-US" dirty="0"/>
                        <a:t>易于在建立连接时在路径上的各个节点预留资源</a:t>
                      </a:r>
                    </a:p>
                  </a:txBody>
                  <a:tcPr/>
                </a:tc>
                <a:extLst>
                  <a:ext uri="{0D108BD9-81ED-4DB2-BD59-A6C34878D82A}">
                    <a16:rowId xmlns:a16="http://schemas.microsoft.com/office/drawing/2014/main" val="10006"/>
                  </a:ext>
                </a:extLst>
              </a:tr>
              <a:tr h="453233">
                <a:tc>
                  <a:txBody>
                    <a:bodyPr/>
                    <a:lstStyle/>
                    <a:p>
                      <a:r>
                        <a:rPr lang="zh-CN" altLang="en-US" dirty="0"/>
                        <a:t>拥塞控制</a:t>
                      </a:r>
                    </a:p>
                  </a:txBody>
                  <a:tcPr/>
                </a:tc>
                <a:tc>
                  <a:txBody>
                    <a:bodyPr/>
                    <a:lstStyle/>
                    <a:p>
                      <a:r>
                        <a:rPr lang="zh-CN" altLang="en-US" dirty="0"/>
                        <a:t>较难提供</a:t>
                      </a:r>
                    </a:p>
                  </a:txBody>
                  <a:tcPr/>
                </a:tc>
                <a:tc>
                  <a:txBody>
                    <a:bodyPr/>
                    <a:lstStyle/>
                    <a:p>
                      <a:r>
                        <a:rPr lang="zh-CN" altLang="en-US" dirty="0"/>
                        <a:t>在建立连接时，可根据网络的资源选择路径，避免网络拥塞</a:t>
                      </a:r>
                    </a:p>
                  </a:txBody>
                  <a:tcPr/>
                </a:tc>
                <a:extLst>
                  <a:ext uri="{0D108BD9-81ED-4DB2-BD59-A6C34878D82A}">
                    <a16:rowId xmlns:a16="http://schemas.microsoft.com/office/drawing/2014/main" val="10007"/>
                  </a:ext>
                </a:extLst>
              </a:tr>
            </a:tbl>
          </a:graphicData>
        </a:graphic>
      </p:graphicFrame>
      <p:sp>
        <p:nvSpPr>
          <p:cNvPr id="5" name="灯片编号占位符 4"/>
          <p:cNvSpPr>
            <a:spLocks noGrp="1"/>
          </p:cNvSpPr>
          <p:nvPr>
            <p:ph type="sldNum" sz="quarter" idx="12"/>
          </p:nvPr>
        </p:nvSpPr>
        <p:spPr/>
        <p:txBody>
          <a:bodyPr/>
          <a:lstStyle/>
          <a:p>
            <a:pPr>
              <a:defRPr/>
            </a:pPr>
            <a:fld id="{3B0013AB-129F-4225-8127-51A685472285}" type="slidenum">
              <a:rPr lang="en-US" altLang="zh-CN" smtClean="0"/>
              <a:pPr>
                <a:defRPr/>
              </a:pPr>
              <a:t>12</a:t>
            </a:fld>
            <a:endParaRPr lang="en-US" altLang="zh-CN"/>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灯片编号占位符 5"/>
          <p:cNvSpPr>
            <a:spLocks noGrp="1"/>
          </p:cNvSpPr>
          <p:nvPr>
            <p:ph type="sldNum" sz="quarter" idx="12"/>
          </p:nvPr>
        </p:nvSpPr>
        <p:spPr>
          <a:noFill/>
        </p:spPr>
        <p:txBody>
          <a:bodyPr/>
          <a:lstStyle/>
          <a:p>
            <a:fld id="{756E38DF-835D-446D-9F61-BF5D3F3D7E89}" type="slidenum">
              <a:rPr lang="en-US" altLang="zh-CN" smtClean="0"/>
              <a:pPr/>
              <a:t>13</a:t>
            </a:fld>
            <a:endParaRPr lang="en-US" altLang="zh-CN"/>
          </a:p>
        </p:txBody>
      </p:sp>
      <p:sp>
        <p:nvSpPr>
          <p:cNvPr id="6147" name="Rectangle 2"/>
          <p:cNvSpPr>
            <a:spLocks noGrp="1" noChangeArrowheads="1"/>
          </p:cNvSpPr>
          <p:nvPr>
            <p:ph type="title"/>
          </p:nvPr>
        </p:nvSpPr>
        <p:spPr/>
        <p:txBody>
          <a:bodyPr/>
          <a:lstStyle/>
          <a:p>
            <a:pPr eaLnBrk="1" hangingPunct="1"/>
            <a:r>
              <a:rPr lang="en-US" altLang="zh-CN"/>
              <a:t>Chapter 6 Network layer</a:t>
            </a:r>
          </a:p>
        </p:txBody>
      </p:sp>
      <p:sp>
        <p:nvSpPr>
          <p:cNvPr id="6148" name="Rectangle 4"/>
          <p:cNvSpPr>
            <a:spLocks noGrp="1" noChangeArrowheads="1"/>
          </p:cNvSpPr>
          <p:nvPr>
            <p:ph type="body" idx="1"/>
          </p:nvPr>
        </p:nvSpPr>
        <p:spPr/>
        <p:txBody>
          <a:bodyPr/>
          <a:lstStyle/>
          <a:p>
            <a:pPr eaLnBrk="1" hangingPunct="1"/>
            <a:r>
              <a:rPr lang="en-US" altLang="zh-CN" dirty="0"/>
              <a:t>6.1</a:t>
            </a:r>
            <a:r>
              <a:rPr lang="zh-CN" altLang="en-US" dirty="0"/>
              <a:t>网络层向传输层提供的服务</a:t>
            </a:r>
          </a:p>
          <a:p>
            <a:pPr eaLnBrk="1" hangingPunct="1"/>
            <a:r>
              <a:rPr lang="en-US" altLang="zh-CN" dirty="0"/>
              <a:t>6.2</a:t>
            </a:r>
            <a:r>
              <a:rPr lang="zh-CN" altLang="en-US" dirty="0"/>
              <a:t>虚电路与数据报</a:t>
            </a:r>
          </a:p>
          <a:p>
            <a:pPr eaLnBrk="1" hangingPunct="1"/>
            <a:r>
              <a:rPr lang="en-US" altLang="zh-CN" dirty="0">
                <a:solidFill>
                  <a:srgbClr val="FF0000"/>
                </a:solidFill>
              </a:rPr>
              <a:t>6.3</a:t>
            </a:r>
            <a:r>
              <a:rPr lang="zh-CN" altLang="en-US" dirty="0">
                <a:solidFill>
                  <a:srgbClr val="FF0000"/>
                </a:solidFill>
              </a:rPr>
              <a:t>路由算法</a:t>
            </a:r>
          </a:p>
          <a:p>
            <a:pPr eaLnBrk="1" hangingPunct="1"/>
            <a:r>
              <a:rPr lang="en-US" altLang="zh-CN" dirty="0"/>
              <a:t>6.4</a:t>
            </a:r>
            <a:r>
              <a:rPr lang="zh-CN" altLang="en-US" dirty="0"/>
              <a:t>拥塞控制</a:t>
            </a:r>
          </a:p>
          <a:p>
            <a:pPr eaLnBrk="1" hangingPunct="1"/>
            <a:r>
              <a:rPr lang="en-US" altLang="zh-CN" dirty="0"/>
              <a:t>6.5</a:t>
            </a:r>
            <a:r>
              <a:rPr lang="zh-CN" altLang="en-US" dirty="0"/>
              <a:t>网络互连</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灯片编号占位符 5"/>
          <p:cNvSpPr>
            <a:spLocks noGrp="1"/>
          </p:cNvSpPr>
          <p:nvPr>
            <p:ph type="sldNum" sz="quarter" idx="12"/>
          </p:nvPr>
        </p:nvSpPr>
        <p:spPr>
          <a:noFill/>
        </p:spPr>
        <p:txBody>
          <a:bodyPr/>
          <a:lstStyle/>
          <a:p>
            <a:fld id="{E61CEAF5-FB24-4EDD-835F-42F20792E048}" type="slidenum">
              <a:rPr lang="en-US" altLang="zh-CN" smtClean="0"/>
              <a:pPr/>
              <a:t>14</a:t>
            </a:fld>
            <a:endParaRPr lang="en-US" altLang="zh-CN"/>
          </a:p>
        </p:txBody>
      </p:sp>
      <p:sp>
        <p:nvSpPr>
          <p:cNvPr id="11267" name="Rectangle 2"/>
          <p:cNvSpPr>
            <a:spLocks noGrp="1" noChangeArrowheads="1"/>
          </p:cNvSpPr>
          <p:nvPr>
            <p:ph type="title"/>
          </p:nvPr>
        </p:nvSpPr>
        <p:spPr>
          <a:xfrm>
            <a:off x="971600" y="214313"/>
            <a:ext cx="8172400" cy="1462087"/>
          </a:xfrm>
        </p:spPr>
        <p:txBody>
          <a:bodyPr/>
          <a:lstStyle/>
          <a:p>
            <a:pPr eaLnBrk="1" hangingPunct="1"/>
            <a:r>
              <a:rPr lang="en-US" altLang="zh-CN" dirty="0"/>
              <a:t>6.3</a:t>
            </a:r>
            <a:r>
              <a:rPr lang="zh-CN" altLang="en-US" dirty="0"/>
              <a:t>路由算法</a:t>
            </a:r>
            <a:r>
              <a:rPr lang="en-US" altLang="zh-CN" dirty="0"/>
              <a:t>(routing algorithm)</a:t>
            </a:r>
            <a:endParaRPr lang="zh-CN" altLang="en-US" dirty="0"/>
          </a:p>
        </p:txBody>
      </p:sp>
      <p:sp>
        <p:nvSpPr>
          <p:cNvPr id="11268" name="Rectangle 3"/>
          <p:cNvSpPr>
            <a:spLocks noGrp="1" noChangeArrowheads="1"/>
          </p:cNvSpPr>
          <p:nvPr>
            <p:ph type="body" idx="1"/>
          </p:nvPr>
        </p:nvSpPr>
        <p:spPr>
          <a:xfrm>
            <a:off x="857224" y="1928802"/>
            <a:ext cx="7772400" cy="2630487"/>
          </a:xfrm>
        </p:spPr>
        <p:txBody>
          <a:bodyPr/>
          <a:lstStyle/>
          <a:p>
            <a:pPr eaLnBrk="1" hangingPunct="1"/>
            <a:r>
              <a:rPr lang="zh-CN" altLang="en-US" dirty="0"/>
              <a:t>网络层的主要功能是</a:t>
            </a:r>
            <a:r>
              <a:rPr lang="zh-CN" altLang="en-US" dirty="0">
                <a:solidFill>
                  <a:srgbClr val="FF0000"/>
                </a:solidFill>
              </a:rPr>
              <a:t>根据分组目的地址选择路径</a:t>
            </a:r>
            <a:r>
              <a:rPr lang="zh-CN" altLang="en-US" dirty="0"/>
              <a:t>，对数据报，每个分组都要在途径的节点上被单独寻路；而虚电路，则在建立连接时要进行寻路。</a:t>
            </a:r>
          </a:p>
          <a:p>
            <a:pPr eaLnBrk="1" hangingPunct="1"/>
            <a:r>
              <a:rPr lang="zh-CN" altLang="en-US" dirty="0"/>
              <a:t>路由算法有两类：非自适应和自适应</a:t>
            </a:r>
          </a:p>
        </p:txBody>
      </p:sp>
      <p:sp>
        <p:nvSpPr>
          <p:cNvPr id="11269" name="Rectangle 4"/>
          <p:cNvSpPr>
            <a:spLocks noChangeArrowheads="1"/>
          </p:cNvSpPr>
          <p:nvPr/>
        </p:nvSpPr>
        <p:spPr bwMode="auto">
          <a:xfrm>
            <a:off x="533400" y="4876800"/>
            <a:ext cx="1219200" cy="381000"/>
          </a:xfrm>
          <a:prstGeom prst="rect">
            <a:avLst/>
          </a:prstGeom>
          <a:solidFill>
            <a:schemeClr val="accent1"/>
          </a:solidFill>
          <a:ln w="9525">
            <a:solidFill>
              <a:schemeClr val="tx1"/>
            </a:solidFill>
            <a:miter lim="800000"/>
            <a:headEnd/>
            <a:tailEnd/>
          </a:ln>
        </p:spPr>
        <p:txBody>
          <a:bodyPr wrap="none" anchor="ctr"/>
          <a:lstStyle/>
          <a:p>
            <a:pPr algn="ctr"/>
            <a:r>
              <a:rPr lang="zh-CN" altLang="en-US"/>
              <a:t>非自适应</a:t>
            </a:r>
          </a:p>
        </p:txBody>
      </p:sp>
      <p:sp>
        <p:nvSpPr>
          <p:cNvPr id="11270" name="Rectangle 5"/>
          <p:cNvSpPr>
            <a:spLocks noChangeArrowheads="1"/>
          </p:cNvSpPr>
          <p:nvPr/>
        </p:nvSpPr>
        <p:spPr bwMode="auto">
          <a:xfrm>
            <a:off x="533400" y="5638800"/>
            <a:ext cx="1219200" cy="381000"/>
          </a:xfrm>
          <a:prstGeom prst="rect">
            <a:avLst/>
          </a:prstGeom>
          <a:solidFill>
            <a:schemeClr val="accent2"/>
          </a:solidFill>
          <a:ln w="9525">
            <a:solidFill>
              <a:schemeClr val="tx1"/>
            </a:solidFill>
            <a:miter lim="800000"/>
            <a:headEnd/>
            <a:tailEnd/>
          </a:ln>
        </p:spPr>
        <p:txBody>
          <a:bodyPr wrap="none" anchor="ctr"/>
          <a:lstStyle/>
          <a:p>
            <a:pPr algn="ctr"/>
            <a:r>
              <a:rPr lang="zh-CN" altLang="en-US"/>
              <a:t>自适应</a:t>
            </a:r>
          </a:p>
        </p:txBody>
      </p:sp>
      <p:sp>
        <p:nvSpPr>
          <p:cNvPr id="11271" name="Rectangle 8"/>
          <p:cNvSpPr>
            <a:spLocks noChangeArrowheads="1"/>
          </p:cNvSpPr>
          <p:nvPr/>
        </p:nvSpPr>
        <p:spPr bwMode="auto">
          <a:xfrm>
            <a:off x="2514600" y="4876800"/>
            <a:ext cx="1219200" cy="381000"/>
          </a:xfrm>
          <a:prstGeom prst="rect">
            <a:avLst/>
          </a:prstGeom>
          <a:solidFill>
            <a:schemeClr val="accent1"/>
          </a:solidFill>
          <a:ln w="9525">
            <a:solidFill>
              <a:schemeClr val="tx1"/>
            </a:solidFill>
            <a:miter lim="800000"/>
            <a:headEnd/>
            <a:tailEnd/>
          </a:ln>
        </p:spPr>
        <p:txBody>
          <a:bodyPr wrap="none" anchor="ctr"/>
          <a:lstStyle/>
          <a:p>
            <a:pPr algn="ctr"/>
            <a:r>
              <a:rPr lang="zh-CN" altLang="en-US"/>
              <a:t>静态路由</a:t>
            </a:r>
          </a:p>
        </p:txBody>
      </p:sp>
      <p:sp>
        <p:nvSpPr>
          <p:cNvPr id="11272" name="Rectangle 9"/>
          <p:cNvSpPr>
            <a:spLocks noChangeArrowheads="1"/>
          </p:cNvSpPr>
          <p:nvPr/>
        </p:nvSpPr>
        <p:spPr bwMode="auto">
          <a:xfrm>
            <a:off x="2514600" y="5638800"/>
            <a:ext cx="1219200" cy="381000"/>
          </a:xfrm>
          <a:prstGeom prst="rect">
            <a:avLst/>
          </a:prstGeom>
          <a:solidFill>
            <a:schemeClr val="accent2"/>
          </a:solidFill>
          <a:ln w="9525">
            <a:solidFill>
              <a:schemeClr val="tx1"/>
            </a:solidFill>
            <a:miter lim="800000"/>
            <a:headEnd/>
            <a:tailEnd/>
          </a:ln>
        </p:spPr>
        <p:txBody>
          <a:bodyPr wrap="none" anchor="ctr"/>
          <a:lstStyle/>
          <a:p>
            <a:pPr algn="ctr"/>
            <a:r>
              <a:rPr lang="zh-CN" altLang="en-US"/>
              <a:t>动态路由</a:t>
            </a:r>
          </a:p>
        </p:txBody>
      </p:sp>
      <p:sp>
        <p:nvSpPr>
          <p:cNvPr id="11273" name="Rectangle 12"/>
          <p:cNvSpPr>
            <a:spLocks noChangeArrowheads="1"/>
          </p:cNvSpPr>
          <p:nvPr/>
        </p:nvSpPr>
        <p:spPr bwMode="auto">
          <a:xfrm>
            <a:off x="4953000" y="4876800"/>
            <a:ext cx="1219200" cy="381000"/>
          </a:xfrm>
          <a:prstGeom prst="rect">
            <a:avLst/>
          </a:prstGeom>
          <a:solidFill>
            <a:schemeClr val="accent1"/>
          </a:solidFill>
          <a:ln w="9525">
            <a:solidFill>
              <a:schemeClr val="tx1"/>
            </a:solidFill>
            <a:miter lim="800000"/>
            <a:headEnd/>
            <a:tailEnd/>
          </a:ln>
        </p:spPr>
        <p:txBody>
          <a:bodyPr wrap="none" anchor="ctr"/>
          <a:lstStyle/>
          <a:p>
            <a:pPr algn="ctr"/>
            <a:r>
              <a:rPr lang="zh-CN" altLang="en-US"/>
              <a:t>路由表固定</a:t>
            </a:r>
          </a:p>
        </p:txBody>
      </p:sp>
      <p:sp>
        <p:nvSpPr>
          <p:cNvPr id="11274" name="Rectangle 13"/>
          <p:cNvSpPr>
            <a:spLocks noChangeArrowheads="1"/>
          </p:cNvSpPr>
          <p:nvPr/>
        </p:nvSpPr>
        <p:spPr bwMode="auto">
          <a:xfrm>
            <a:off x="4953000" y="5638800"/>
            <a:ext cx="1676400" cy="381000"/>
          </a:xfrm>
          <a:prstGeom prst="rect">
            <a:avLst/>
          </a:prstGeom>
          <a:solidFill>
            <a:schemeClr val="accent2"/>
          </a:solidFill>
          <a:ln w="9525">
            <a:solidFill>
              <a:schemeClr val="tx1"/>
            </a:solidFill>
            <a:miter lim="800000"/>
            <a:headEnd/>
            <a:tailEnd/>
          </a:ln>
        </p:spPr>
        <p:txBody>
          <a:bodyPr wrap="none" anchor="ctr"/>
          <a:lstStyle/>
          <a:p>
            <a:pPr algn="ctr"/>
            <a:r>
              <a:rPr lang="zh-CN" altLang="en-US"/>
              <a:t>路由表定时刷新</a:t>
            </a:r>
          </a:p>
        </p:txBody>
      </p:sp>
      <p:sp>
        <p:nvSpPr>
          <p:cNvPr id="11275" name="Line 15"/>
          <p:cNvSpPr>
            <a:spLocks noChangeShapeType="1"/>
          </p:cNvSpPr>
          <p:nvPr/>
        </p:nvSpPr>
        <p:spPr bwMode="auto">
          <a:xfrm>
            <a:off x="1905000" y="5105400"/>
            <a:ext cx="457200" cy="0"/>
          </a:xfrm>
          <a:prstGeom prst="line">
            <a:avLst/>
          </a:prstGeom>
          <a:noFill/>
          <a:ln w="9525">
            <a:solidFill>
              <a:schemeClr val="tx1"/>
            </a:solidFill>
            <a:round/>
            <a:headEnd/>
            <a:tailEnd/>
          </a:ln>
        </p:spPr>
        <p:txBody>
          <a:bodyPr/>
          <a:lstStyle/>
          <a:p>
            <a:endParaRPr lang="zh-CN" altLang="en-US"/>
          </a:p>
        </p:txBody>
      </p:sp>
      <p:sp>
        <p:nvSpPr>
          <p:cNvPr id="11276" name="Line 16"/>
          <p:cNvSpPr>
            <a:spLocks noChangeShapeType="1"/>
          </p:cNvSpPr>
          <p:nvPr/>
        </p:nvSpPr>
        <p:spPr bwMode="auto">
          <a:xfrm>
            <a:off x="3810000" y="5105400"/>
            <a:ext cx="1066800" cy="0"/>
          </a:xfrm>
          <a:prstGeom prst="line">
            <a:avLst/>
          </a:prstGeom>
          <a:noFill/>
          <a:ln w="9525">
            <a:solidFill>
              <a:schemeClr val="tx1"/>
            </a:solidFill>
            <a:round/>
            <a:headEnd/>
            <a:tailEnd/>
          </a:ln>
        </p:spPr>
        <p:txBody>
          <a:bodyPr/>
          <a:lstStyle/>
          <a:p>
            <a:endParaRPr lang="zh-CN" altLang="en-US"/>
          </a:p>
        </p:txBody>
      </p:sp>
      <p:sp>
        <p:nvSpPr>
          <p:cNvPr id="11277" name="Line 17"/>
          <p:cNvSpPr>
            <a:spLocks noChangeShapeType="1"/>
          </p:cNvSpPr>
          <p:nvPr/>
        </p:nvSpPr>
        <p:spPr bwMode="auto">
          <a:xfrm>
            <a:off x="1905000" y="5867400"/>
            <a:ext cx="457200" cy="0"/>
          </a:xfrm>
          <a:prstGeom prst="line">
            <a:avLst/>
          </a:prstGeom>
          <a:noFill/>
          <a:ln w="9525">
            <a:solidFill>
              <a:schemeClr val="tx1"/>
            </a:solidFill>
            <a:round/>
            <a:headEnd/>
            <a:tailEnd/>
          </a:ln>
        </p:spPr>
        <p:txBody>
          <a:bodyPr/>
          <a:lstStyle/>
          <a:p>
            <a:endParaRPr lang="zh-CN" altLang="en-US"/>
          </a:p>
        </p:txBody>
      </p:sp>
      <p:sp>
        <p:nvSpPr>
          <p:cNvPr id="11278" name="Line 18"/>
          <p:cNvSpPr>
            <a:spLocks noChangeShapeType="1"/>
          </p:cNvSpPr>
          <p:nvPr/>
        </p:nvSpPr>
        <p:spPr bwMode="auto">
          <a:xfrm>
            <a:off x="3810000" y="5867400"/>
            <a:ext cx="1066800" cy="0"/>
          </a:xfrm>
          <a:prstGeom prst="line">
            <a:avLst/>
          </a:prstGeom>
          <a:noFill/>
          <a:ln w="9525">
            <a:solidFill>
              <a:schemeClr val="tx1"/>
            </a:solidFill>
            <a:round/>
            <a:headEnd/>
            <a:tailEnd/>
          </a:ln>
        </p:spPr>
        <p:txBody>
          <a:bodyPr/>
          <a:lstStyle/>
          <a:p>
            <a:endParaRPr lang="zh-CN" altLang="en-US"/>
          </a:p>
        </p:txBody>
      </p:sp>
      <p:sp>
        <p:nvSpPr>
          <p:cNvPr id="11279" name="Text Box 19"/>
          <p:cNvSpPr txBox="1">
            <a:spLocks noChangeArrowheads="1"/>
          </p:cNvSpPr>
          <p:nvPr/>
        </p:nvSpPr>
        <p:spPr bwMode="auto">
          <a:xfrm>
            <a:off x="3810000" y="5486400"/>
            <a:ext cx="1219200" cy="366713"/>
          </a:xfrm>
          <a:prstGeom prst="rect">
            <a:avLst/>
          </a:prstGeom>
          <a:noFill/>
          <a:ln w="9525">
            <a:noFill/>
            <a:miter lim="800000"/>
            <a:headEnd/>
            <a:tailEnd/>
          </a:ln>
        </p:spPr>
        <p:txBody>
          <a:bodyPr>
            <a:spAutoFit/>
          </a:bodyPr>
          <a:lstStyle/>
          <a:p>
            <a:pPr>
              <a:spcBef>
                <a:spcPct val="50000"/>
              </a:spcBef>
            </a:pPr>
            <a:r>
              <a:rPr lang="zh-CN" altLang="en-US"/>
              <a:t>路由协议</a:t>
            </a:r>
          </a:p>
        </p:txBody>
      </p:sp>
      <p:sp>
        <p:nvSpPr>
          <p:cNvPr id="11280" name="Text Box 20"/>
          <p:cNvSpPr txBox="1">
            <a:spLocks noChangeArrowheads="1"/>
          </p:cNvSpPr>
          <p:nvPr/>
        </p:nvSpPr>
        <p:spPr bwMode="auto">
          <a:xfrm>
            <a:off x="6400800" y="4800600"/>
            <a:ext cx="2743200" cy="517525"/>
          </a:xfrm>
          <a:prstGeom prst="rect">
            <a:avLst/>
          </a:prstGeom>
          <a:noFill/>
          <a:ln w="9525">
            <a:noFill/>
            <a:miter lim="800000"/>
            <a:headEnd/>
            <a:tailEnd/>
          </a:ln>
        </p:spPr>
        <p:txBody>
          <a:bodyPr>
            <a:spAutoFit/>
          </a:bodyPr>
          <a:lstStyle/>
          <a:p>
            <a:pPr>
              <a:spcBef>
                <a:spcPct val="50000"/>
              </a:spcBef>
            </a:pPr>
            <a:r>
              <a:rPr lang="zh-CN" altLang="en-US" sz="1400" dirty="0"/>
              <a:t>简便、可靠、易行，适用于负荷稳定、拓扑结构变化不大的网络</a:t>
            </a:r>
          </a:p>
        </p:txBody>
      </p:sp>
      <p:sp>
        <p:nvSpPr>
          <p:cNvPr id="11281" name="Text Box 21"/>
          <p:cNvSpPr txBox="1">
            <a:spLocks noChangeArrowheads="1"/>
          </p:cNvSpPr>
          <p:nvPr/>
        </p:nvSpPr>
        <p:spPr bwMode="auto">
          <a:xfrm>
            <a:off x="6705600" y="5562600"/>
            <a:ext cx="2438400" cy="954107"/>
          </a:xfrm>
          <a:prstGeom prst="rect">
            <a:avLst/>
          </a:prstGeom>
          <a:noFill/>
          <a:ln w="9525">
            <a:noFill/>
            <a:miter lim="800000"/>
            <a:headEnd/>
            <a:tailEnd/>
          </a:ln>
        </p:spPr>
        <p:txBody>
          <a:bodyPr>
            <a:spAutoFit/>
          </a:bodyPr>
          <a:lstStyle/>
          <a:p>
            <a:pPr>
              <a:spcBef>
                <a:spcPct val="50000"/>
              </a:spcBef>
            </a:pPr>
            <a:r>
              <a:rPr lang="zh-CN" altLang="en-US" sz="1400" dirty="0"/>
              <a:t>算法复杂，会增加网络负担，但能够根据网络状态，动态调整路由表，改善网络的性能</a:t>
            </a:r>
            <a:r>
              <a:rPr lang="en-US" altLang="zh-CN" sz="1400" dirty="0"/>
              <a:t>.</a:t>
            </a:r>
            <a:endParaRPr lang="zh-CN" altLang="en-US" sz="1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灯片编号占位符 5"/>
          <p:cNvSpPr>
            <a:spLocks noGrp="1"/>
          </p:cNvSpPr>
          <p:nvPr>
            <p:ph type="sldNum" sz="quarter" idx="12"/>
          </p:nvPr>
        </p:nvSpPr>
        <p:spPr>
          <a:noFill/>
        </p:spPr>
        <p:txBody>
          <a:bodyPr/>
          <a:lstStyle/>
          <a:p>
            <a:fld id="{B2B6FBA2-E2B6-4DBA-8ABD-0B4D2D006652}" type="slidenum">
              <a:rPr lang="en-US" altLang="zh-CN" smtClean="0"/>
              <a:pPr/>
              <a:t>15</a:t>
            </a:fld>
            <a:endParaRPr lang="en-US" altLang="zh-CN"/>
          </a:p>
        </p:txBody>
      </p:sp>
      <p:sp>
        <p:nvSpPr>
          <p:cNvPr id="12291" name="Rectangle 2"/>
          <p:cNvSpPr>
            <a:spLocks noGrp="1" noChangeArrowheads="1"/>
          </p:cNvSpPr>
          <p:nvPr>
            <p:ph type="title"/>
          </p:nvPr>
        </p:nvSpPr>
        <p:spPr/>
        <p:txBody>
          <a:bodyPr/>
          <a:lstStyle/>
          <a:p>
            <a:pPr eaLnBrk="1" hangingPunct="1"/>
            <a:r>
              <a:rPr lang="zh-CN" altLang="en-US" dirty="0"/>
              <a:t>什么是路由表？</a:t>
            </a:r>
          </a:p>
        </p:txBody>
      </p:sp>
      <p:sp>
        <p:nvSpPr>
          <p:cNvPr id="12292" name="Rectangle 3"/>
          <p:cNvSpPr>
            <a:spLocks noGrp="1" noChangeArrowheads="1"/>
          </p:cNvSpPr>
          <p:nvPr>
            <p:ph type="body" idx="1"/>
          </p:nvPr>
        </p:nvSpPr>
        <p:spPr>
          <a:xfrm>
            <a:off x="714348" y="2000240"/>
            <a:ext cx="7915276" cy="564664"/>
          </a:xfrm>
        </p:spPr>
        <p:txBody>
          <a:bodyPr/>
          <a:lstStyle/>
          <a:p>
            <a:pPr eaLnBrk="1" hangingPunct="1">
              <a:lnSpc>
                <a:spcPct val="90000"/>
              </a:lnSpc>
            </a:pPr>
            <a:r>
              <a:rPr lang="zh-CN" altLang="en-US" sz="2400" dirty="0"/>
              <a:t>在</a:t>
            </a:r>
            <a:r>
              <a:rPr lang="en-US" altLang="zh-CN" sz="2400" dirty="0"/>
              <a:t>windows</a:t>
            </a:r>
            <a:r>
              <a:rPr lang="zh-CN" altLang="en-US" sz="2400" dirty="0"/>
              <a:t>的</a:t>
            </a:r>
            <a:r>
              <a:rPr lang="en-US" altLang="zh-CN" sz="2400" dirty="0" err="1"/>
              <a:t>cmd</a:t>
            </a:r>
            <a:r>
              <a:rPr lang="zh-CN" altLang="en-US" sz="2400" dirty="0"/>
              <a:t>下键入</a:t>
            </a:r>
            <a:r>
              <a:rPr lang="en-US" altLang="zh-CN" sz="2400" dirty="0"/>
              <a:t>route print</a:t>
            </a:r>
          </a:p>
        </p:txBody>
      </p:sp>
      <p:pic>
        <p:nvPicPr>
          <p:cNvPr id="3" name="图片 2">
            <a:extLst>
              <a:ext uri="{FF2B5EF4-FFF2-40B4-BE49-F238E27FC236}">
                <a16:creationId xmlns:a16="http://schemas.microsoft.com/office/drawing/2014/main" id="{A0586E39-954A-4488-AAD3-D4BDF31C41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346" y="2469339"/>
            <a:ext cx="8237220" cy="4357719"/>
          </a:xfrm>
          <a:prstGeom prst="rect">
            <a:avLst/>
          </a:prstGeom>
        </p:spPr>
      </p:pic>
    </p:spTree>
    <p:extLst>
      <p:ext uri="{BB962C8B-B14F-4D97-AF65-F5344CB8AC3E}">
        <p14:creationId xmlns:p14="http://schemas.microsoft.com/office/powerpoint/2010/main" val="17126316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灯片编号占位符 5"/>
          <p:cNvSpPr>
            <a:spLocks noGrp="1"/>
          </p:cNvSpPr>
          <p:nvPr>
            <p:ph type="sldNum" sz="quarter" idx="12"/>
          </p:nvPr>
        </p:nvSpPr>
        <p:spPr>
          <a:noFill/>
        </p:spPr>
        <p:txBody>
          <a:bodyPr/>
          <a:lstStyle/>
          <a:p>
            <a:fld id="{B2B6FBA2-E2B6-4DBA-8ABD-0B4D2D006652}" type="slidenum">
              <a:rPr lang="en-US" altLang="zh-CN" smtClean="0"/>
              <a:pPr/>
              <a:t>16</a:t>
            </a:fld>
            <a:endParaRPr lang="en-US" altLang="zh-CN"/>
          </a:p>
        </p:txBody>
      </p:sp>
      <p:sp>
        <p:nvSpPr>
          <p:cNvPr id="12291" name="Rectangle 2"/>
          <p:cNvSpPr>
            <a:spLocks noGrp="1" noChangeArrowheads="1"/>
          </p:cNvSpPr>
          <p:nvPr>
            <p:ph type="title"/>
          </p:nvPr>
        </p:nvSpPr>
        <p:spPr/>
        <p:txBody>
          <a:bodyPr/>
          <a:lstStyle/>
          <a:p>
            <a:pPr eaLnBrk="1" hangingPunct="1"/>
            <a:r>
              <a:rPr lang="en-US" altLang="zh-CN" dirty="0"/>
              <a:t>6.3.1Dijkstra</a:t>
            </a:r>
            <a:r>
              <a:rPr lang="zh-CN" altLang="en-US" dirty="0"/>
              <a:t>最短通路搜索算法</a:t>
            </a:r>
          </a:p>
        </p:txBody>
      </p:sp>
      <p:sp>
        <p:nvSpPr>
          <p:cNvPr id="12292" name="Rectangle 3"/>
          <p:cNvSpPr>
            <a:spLocks noGrp="1" noChangeArrowheads="1"/>
          </p:cNvSpPr>
          <p:nvPr>
            <p:ph type="body" idx="1"/>
          </p:nvPr>
        </p:nvSpPr>
        <p:spPr>
          <a:xfrm>
            <a:off x="714348" y="2000240"/>
            <a:ext cx="7915276" cy="4357718"/>
          </a:xfrm>
        </p:spPr>
        <p:txBody>
          <a:bodyPr/>
          <a:lstStyle/>
          <a:p>
            <a:pPr eaLnBrk="1" hangingPunct="1">
              <a:lnSpc>
                <a:spcPct val="90000"/>
              </a:lnSpc>
            </a:pPr>
            <a:r>
              <a:rPr lang="zh-CN" altLang="en-US" sz="2800" dirty="0"/>
              <a:t>最短通路算法的基本准则：</a:t>
            </a:r>
          </a:p>
          <a:p>
            <a:pPr lvl="1" eaLnBrk="1" hangingPunct="1"/>
            <a:r>
              <a:rPr lang="zh-CN" altLang="en-US" sz="2400" dirty="0"/>
              <a:t>在全双工链路连接的网络上，每条链路的每个方向上都有一个与之相关的权值。两个节点之间一条路由的</a:t>
            </a:r>
            <a:r>
              <a:rPr lang="zh-CN" altLang="en-US" sz="2400" dirty="0">
                <a:solidFill>
                  <a:srgbClr val="FF0000"/>
                </a:solidFill>
              </a:rPr>
              <a:t>代价</a:t>
            </a:r>
            <a:r>
              <a:rPr lang="zh-CN" altLang="en-US" sz="2400" dirty="0"/>
              <a:t>是它所经过的</a:t>
            </a:r>
            <a:r>
              <a:rPr lang="zh-CN" altLang="en-US" sz="2400" dirty="0">
                <a:solidFill>
                  <a:srgbClr val="FF0000"/>
                </a:solidFill>
              </a:rPr>
              <a:t>链路权值之和</a:t>
            </a:r>
            <a:r>
              <a:rPr lang="zh-CN" altLang="en-US" sz="2400" dirty="0"/>
              <a:t>，所以，这</a:t>
            </a:r>
            <a:r>
              <a:rPr lang="zh-CN" altLang="en-US" sz="2400" dirty="0">
                <a:solidFill>
                  <a:srgbClr val="FF0000"/>
                </a:solidFill>
              </a:rPr>
              <a:t>两个节点间</a:t>
            </a:r>
            <a:r>
              <a:rPr lang="zh-CN" altLang="en-US" sz="2400" dirty="0"/>
              <a:t>的</a:t>
            </a:r>
            <a:r>
              <a:rPr lang="zh-CN" altLang="en-US" sz="2400" dirty="0">
                <a:solidFill>
                  <a:srgbClr val="FF0000"/>
                </a:solidFill>
              </a:rPr>
              <a:t>最佳路由</a:t>
            </a:r>
            <a:r>
              <a:rPr lang="zh-CN" altLang="en-US" sz="2400" dirty="0"/>
              <a:t>为其所有可能路径中具有</a:t>
            </a:r>
            <a:r>
              <a:rPr lang="zh-CN" altLang="en-US" sz="2400" dirty="0">
                <a:solidFill>
                  <a:srgbClr val="FF0000"/>
                </a:solidFill>
              </a:rPr>
              <a:t>最小代价</a:t>
            </a:r>
            <a:r>
              <a:rPr lang="zh-CN" altLang="en-US" sz="2400" dirty="0"/>
              <a:t>的那条</a:t>
            </a:r>
            <a:r>
              <a:rPr lang="zh-CN" altLang="en-US" sz="2400" dirty="0">
                <a:solidFill>
                  <a:srgbClr val="FF0000"/>
                </a:solidFill>
              </a:rPr>
              <a:t>路径</a:t>
            </a:r>
            <a:r>
              <a:rPr lang="zh-CN" altLang="en-US" sz="2400" dirty="0"/>
              <a:t>。</a:t>
            </a:r>
          </a:p>
          <a:p>
            <a:pPr eaLnBrk="1" hangingPunct="1">
              <a:lnSpc>
                <a:spcPct val="90000"/>
              </a:lnSpc>
            </a:pPr>
            <a:r>
              <a:rPr lang="en-US" altLang="zh-CN" sz="2800" dirty="0"/>
              <a:t>Routing metrics </a:t>
            </a:r>
            <a:r>
              <a:rPr lang="zh-CN" altLang="en-US" sz="2800" dirty="0"/>
              <a:t>度量</a:t>
            </a:r>
            <a:r>
              <a:rPr lang="en-US" altLang="zh-CN" sz="2800" dirty="0"/>
              <a:t>(</a:t>
            </a:r>
            <a:r>
              <a:rPr lang="en-US" altLang="zh-CN" sz="2800" dirty="0" err="1"/>
              <a:t>weight,cost</a:t>
            </a:r>
            <a:r>
              <a:rPr lang="en-US" altLang="zh-CN" sz="2800" dirty="0"/>
              <a:t>)</a:t>
            </a:r>
          </a:p>
          <a:p>
            <a:pPr lvl="1" eaLnBrk="1" hangingPunct="1">
              <a:lnSpc>
                <a:spcPct val="90000"/>
              </a:lnSpc>
            </a:pPr>
            <a:r>
              <a:rPr lang="en-US" altLang="zh-CN" sz="2400" dirty="0"/>
              <a:t>Number of hops</a:t>
            </a:r>
          </a:p>
          <a:p>
            <a:pPr lvl="1" eaLnBrk="1" hangingPunct="1">
              <a:lnSpc>
                <a:spcPct val="90000"/>
              </a:lnSpc>
            </a:pPr>
            <a:r>
              <a:rPr lang="en-US" altLang="zh-CN" sz="2400" dirty="0"/>
              <a:t>Delay</a:t>
            </a:r>
          </a:p>
          <a:p>
            <a:pPr lvl="1" eaLnBrk="1" hangingPunct="1">
              <a:lnSpc>
                <a:spcPct val="90000"/>
              </a:lnSpc>
            </a:pPr>
            <a:r>
              <a:rPr lang="en-US" altLang="zh-CN" sz="2400" dirty="0"/>
              <a:t>Bandwidth</a:t>
            </a:r>
          </a:p>
          <a:p>
            <a:pPr lvl="1" eaLnBrk="1" hangingPunct="1">
              <a:lnSpc>
                <a:spcPct val="90000"/>
              </a:lnSpc>
            </a:pPr>
            <a:r>
              <a:rPr lang="en-US" altLang="zh-CN" sz="2400" dirty="0"/>
              <a:t>Load</a:t>
            </a:r>
          </a:p>
        </p:txBody>
      </p:sp>
      <p:grpSp>
        <p:nvGrpSpPr>
          <p:cNvPr id="12293" name="Group 4"/>
          <p:cNvGrpSpPr>
            <a:grpSpLocks/>
          </p:cNvGrpSpPr>
          <p:nvPr/>
        </p:nvGrpSpPr>
        <p:grpSpPr bwMode="auto">
          <a:xfrm>
            <a:off x="5562600" y="4876800"/>
            <a:ext cx="2954338" cy="1360488"/>
            <a:chOff x="79" y="513"/>
            <a:chExt cx="1861" cy="857"/>
          </a:xfrm>
        </p:grpSpPr>
        <p:sp>
          <p:nvSpPr>
            <p:cNvPr id="12294" name="Line 5"/>
            <p:cNvSpPr>
              <a:spLocks noChangeShapeType="1"/>
            </p:cNvSpPr>
            <p:nvPr/>
          </p:nvSpPr>
          <p:spPr bwMode="auto">
            <a:xfrm>
              <a:off x="517" y="1215"/>
              <a:ext cx="989" cy="0"/>
            </a:xfrm>
            <a:prstGeom prst="line">
              <a:avLst/>
            </a:prstGeom>
            <a:noFill/>
            <a:ln w="9525">
              <a:solidFill>
                <a:schemeClr val="tx1"/>
              </a:solidFill>
              <a:round/>
              <a:headEnd/>
              <a:tailEnd/>
            </a:ln>
          </p:spPr>
          <p:txBody>
            <a:bodyPr wrap="none"/>
            <a:lstStyle/>
            <a:p>
              <a:endParaRPr lang="zh-CN" altLang="en-US"/>
            </a:p>
          </p:txBody>
        </p:sp>
        <p:sp>
          <p:nvSpPr>
            <p:cNvPr id="12295" name="Line 6"/>
            <p:cNvSpPr>
              <a:spLocks noChangeShapeType="1"/>
            </p:cNvSpPr>
            <p:nvPr/>
          </p:nvSpPr>
          <p:spPr bwMode="auto">
            <a:xfrm>
              <a:off x="520" y="675"/>
              <a:ext cx="983" cy="0"/>
            </a:xfrm>
            <a:prstGeom prst="line">
              <a:avLst/>
            </a:prstGeom>
            <a:noFill/>
            <a:ln w="9525">
              <a:solidFill>
                <a:schemeClr val="tx1"/>
              </a:solidFill>
              <a:round/>
              <a:headEnd/>
              <a:tailEnd/>
            </a:ln>
          </p:spPr>
          <p:txBody>
            <a:bodyPr wrap="none"/>
            <a:lstStyle/>
            <a:p>
              <a:endParaRPr lang="zh-CN" altLang="en-US"/>
            </a:p>
          </p:txBody>
        </p:sp>
        <p:sp>
          <p:nvSpPr>
            <p:cNvPr id="12296" name="Oval 7"/>
            <p:cNvSpPr>
              <a:spLocks noChangeArrowheads="1"/>
            </p:cNvSpPr>
            <p:nvPr/>
          </p:nvSpPr>
          <p:spPr bwMode="auto">
            <a:xfrm>
              <a:off x="449" y="643"/>
              <a:ext cx="67" cy="67"/>
            </a:xfrm>
            <a:prstGeom prst="ellipse">
              <a:avLst/>
            </a:prstGeom>
            <a:noFill/>
            <a:ln w="9525">
              <a:solidFill>
                <a:schemeClr val="tx1"/>
              </a:solidFill>
              <a:round/>
              <a:headEnd/>
              <a:tailEnd/>
            </a:ln>
          </p:spPr>
          <p:txBody>
            <a:bodyPr wrap="none" anchor="ctr"/>
            <a:lstStyle/>
            <a:p>
              <a:endParaRPr lang="zh-CN" altLang="en-US"/>
            </a:p>
          </p:txBody>
        </p:sp>
        <p:sp>
          <p:nvSpPr>
            <p:cNvPr id="12297" name="Oval 8"/>
            <p:cNvSpPr>
              <a:spLocks noChangeArrowheads="1"/>
            </p:cNvSpPr>
            <p:nvPr/>
          </p:nvSpPr>
          <p:spPr bwMode="auto">
            <a:xfrm>
              <a:off x="449" y="1180"/>
              <a:ext cx="67" cy="67"/>
            </a:xfrm>
            <a:prstGeom prst="ellipse">
              <a:avLst/>
            </a:prstGeom>
            <a:noFill/>
            <a:ln w="9525">
              <a:solidFill>
                <a:schemeClr val="tx1"/>
              </a:solidFill>
              <a:round/>
              <a:headEnd/>
              <a:tailEnd/>
            </a:ln>
          </p:spPr>
          <p:txBody>
            <a:bodyPr wrap="none" anchor="ctr"/>
            <a:lstStyle/>
            <a:p>
              <a:endParaRPr lang="zh-CN" altLang="en-US"/>
            </a:p>
          </p:txBody>
        </p:sp>
        <p:sp>
          <p:nvSpPr>
            <p:cNvPr id="12298" name="Line 9"/>
            <p:cNvSpPr>
              <a:spLocks noChangeShapeType="1"/>
            </p:cNvSpPr>
            <p:nvPr/>
          </p:nvSpPr>
          <p:spPr bwMode="auto">
            <a:xfrm flipH="1">
              <a:off x="238" y="700"/>
              <a:ext cx="219" cy="219"/>
            </a:xfrm>
            <a:prstGeom prst="line">
              <a:avLst/>
            </a:prstGeom>
            <a:noFill/>
            <a:ln w="9525">
              <a:solidFill>
                <a:schemeClr val="tx1"/>
              </a:solidFill>
              <a:round/>
              <a:headEnd/>
              <a:tailEnd/>
            </a:ln>
          </p:spPr>
          <p:txBody>
            <a:bodyPr wrap="none"/>
            <a:lstStyle/>
            <a:p>
              <a:endParaRPr lang="zh-CN" altLang="en-US"/>
            </a:p>
          </p:txBody>
        </p:sp>
        <p:sp>
          <p:nvSpPr>
            <p:cNvPr id="12299" name="Oval 10"/>
            <p:cNvSpPr>
              <a:spLocks noChangeArrowheads="1"/>
            </p:cNvSpPr>
            <p:nvPr/>
          </p:nvSpPr>
          <p:spPr bwMode="auto">
            <a:xfrm>
              <a:off x="179" y="910"/>
              <a:ext cx="67" cy="67"/>
            </a:xfrm>
            <a:prstGeom prst="ellipse">
              <a:avLst/>
            </a:prstGeom>
            <a:noFill/>
            <a:ln w="9525">
              <a:solidFill>
                <a:schemeClr val="tx1"/>
              </a:solidFill>
              <a:round/>
              <a:headEnd/>
              <a:tailEnd/>
            </a:ln>
          </p:spPr>
          <p:txBody>
            <a:bodyPr wrap="none" anchor="ctr"/>
            <a:lstStyle/>
            <a:p>
              <a:endParaRPr lang="zh-CN" altLang="en-US"/>
            </a:p>
          </p:txBody>
        </p:sp>
        <p:sp>
          <p:nvSpPr>
            <p:cNvPr id="12300" name="Line 11"/>
            <p:cNvSpPr>
              <a:spLocks noChangeShapeType="1"/>
            </p:cNvSpPr>
            <p:nvPr/>
          </p:nvSpPr>
          <p:spPr bwMode="auto">
            <a:xfrm flipH="1" flipV="1">
              <a:off x="238" y="970"/>
              <a:ext cx="219" cy="219"/>
            </a:xfrm>
            <a:prstGeom prst="line">
              <a:avLst/>
            </a:prstGeom>
            <a:noFill/>
            <a:ln w="9525">
              <a:solidFill>
                <a:schemeClr val="tx1"/>
              </a:solidFill>
              <a:round/>
              <a:headEnd/>
              <a:tailEnd/>
            </a:ln>
          </p:spPr>
          <p:txBody>
            <a:bodyPr wrap="none"/>
            <a:lstStyle/>
            <a:p>
              <a:endParaRPr lang="zh-CN" altLang="en-US"/>
            </a:p>
          </p:txBody>
        </p:sp>
        <p:sp>
          <p:nvSpPr>
            <p:cNvPr id="12301" name="Line 12"/>
            <p:cNvSpPr>
              <a:spLocks noChangeShapeType="1"/>
            </p:cNvSpPr>
            <p:nvPr/>
          </p:nvSpPr>
          <p:spPr bwMode="auto">
            <a:xfrm>
              <a:off x="510" y="701"/>
              <a:ext cx="219" cy="219"/>
            </a:xfrm>
            <a:prstGeom prst="line">
              <a:avLst/>
            </a:prstGeom>
            <a:noFill/>
            <a:ln w="9525">
              <a:solidFill>
                <a:schemeClr val="tx1"/>
              </a:solidFill>
              <a:round/>
              <a:headEnd/>
              <a:tailEnd/>
            </a:ln>
          </p:spPr>
          <p:txBody>
            <a:bodyPr wrap="none"/>
            <a:lstStyle/>
            <a:p>
              <a:endParaRPr lang="zh-CN" altLang="en-US"/>
            </a:p>
          </p:txBody>
        </p:sp>
        <p:sp>
          <p:nvSpPr>
            <p:cNvPr id="12302" name="Oval 13"/>
            <p:cNvSpPr>
              <a:spLocks noChangeArrowheads="1"/>
            </p:cNvSpPr>
            <p:nvPr/>
          </p:nvSpPr>
          <p:spPr bwMode="auto">
            <a:xfrm flipH="1">
              <a:off x="721" y="911"/>
              <a:ext cx="67" cy="67"/>
            </a:xfrm>
            <a:prstGeom prst="ellipse">
              <a:avLst/>
            </a:prstGeom>
            <a:noFill/>
            <a:ln w="9525">
              <a:solidFill>
                <a:schemeClr val="tx1"/>
              </a:solidFill>
              <a:round/>
              <a:headEnd/>
              <a:tailEnd/>
            </a:ln>
          </p:spPr>
          <p:txBody>
            <a:bodyPr wrap="none" anchor="ctr"/>
            <a:lstStyle/>
            <a:p>
              <a:endParaRPr lang="zh-CN" altLang="en-US"/>
            </a:p>
          </p:txBody>
        </p:sp>
        <p:sp>
          <p:nvSpPr>
            <p:cNvPr id="12303" name="Line 14"/>
            <p:cNvSpPr>
              <a:spLocks noChangeShapeType="1"/>
            </p:cNvSpPr>
            <p:nvPr/>
          </p:nvSpPr>
          <p:spPr bwMode="auto">
            <a:xfrm flipV="1">
              <a:off x="510" y="971"/>
              <a:ext cx="219" cy="219"/>
            </a:xfrm>
            <a:prstGeom prst="line">
              <a:avLst/>
            </a:prstGeom>
            <a:noFill/>
            <a:ln w="9525">
              <a:solidFill>
                <a:schemeClr val="tx1"/>
              </a:solidFill>
              <a:round/>
              <a:headEnd/>
              <a:tailEnd/>
            </a:ln>
          </p:spPr>
          <p:txBody>
            <a:bodyPr wrap="none"/>
            <a:lstStyle/>
            <a:p>
              <a:endParaRPr lang="zh-CN" altLang="en-US"/>
            </a:p>
          </p:txBody>
        </p:sp>
        <p:sp>
          <p:nvSpPr>
            <p:cNvPr id="12304" name="Oval 15"/>
            <p:cNvSpPr>
              <a:spLocks noChangeArrowheads="1"/>
            </p:cNvSpPr>
            <p:nvPr/>
          </p:nvSpPr>
          <p:spPr bwMode="auto">
            <a:xfrm>
              <a:off x="1506" y="641"/>
              <a:ext cx="67" cy="67"/>
            </a:xfrm>
            <a:prstGeom prst="ellipse">
              <a:avLst/>
            </a:prstGeom>
            <a:noFill/>
            <a:ln w="9525">
              <a:solidFill>
                <a:schemeClr val="tx1"/>
              </a:solidFill>
              <a:round/>
              <a:headEnd/>
              <a:tailEnd/>
            </a:ln>
          </p:spPr>
          <p:txBody>
            <a:bodyPr wrap="none" anchor="ctr"/>
            <a:lstStyle/>
            <a:p>
              <a:endParaRPr lang="zh-CN" altLang="en-US"/>
            </a:p>
          </p:txBody>
        </p:sp>
        <p:sp>
          <p:nvSpPr>
            <p:cNvPr id="12305" name="Oval 16"/>
            <p:cNvSpPr>
              <a:spLocks noChangeArrowheads="1"/>
            </p:cNvSpPr>
            <p:nvPr/>
          </p:nvSpPr>
          <p:spPr bwMode="auto">
            <a:xfrm>
              <a:off x="1506" y="1178"/>
              <a:ext cx="67" cy="67"/>
            </a:xfrm>
            <a:prstGeom prst="ellipse">
              <a:avLst/>
            </a:prstGeom>
            <a:noFill/>
            <a:ln w="9525">
              <a:solidFill>
                <a:schemeClr val="tx1"/>
              </a:solidFill>
              <a:round/>
              <a:headEnd/>
              <a:tailEnd/>
            </a:ln>
          </p:spPr>
          <p:txBody>
            <a:bodyPr wrap="none" anchor="ctr"/>
            <a:lstStyle/>
            <a:p>
              <a:endParaRPr lang="zh-CN" altLang="en-US"/>
            </a:p>
          </p:txBody>
        </p:sp>
        <p:sp>
          <p:nvSpPr>
            <p:cNvPr id="12306" name="Line 17"/>
            <p:cNvSpPr>
              <a:spLocks noChangeShapeType="1"/>
            </p:cNvSpPr>
            <p:nvPr/>
          </p:nvSpPr>
          <p:spPr bwMode="auto">
            <a:xfrm flipH="1">
              <a:off x="1295" y="698"/>
              <a:ext cx="219" cy="219"/>
            </a:xfrm>
            <a:prstGeom prst="line">
              <a:avLst/>
            </a:prstGeom>
            <a:noFill/>
            <a:ln w="9525">
              <a:solidFill>
                <a:schemeClr val="tx1"/>
              </a:solidFill>
              <a:round/>
              <a:headEnd/>
              <a:tailEnd/>
            </a:ln>
          </p:spPr>
          <p:txBody>
            <a:bodyPr wrap="none"/>
            <a:lstStyle/>
            <a:p>
              <a:endParaRPr lang="zh-CN" altLang="en-US"/>
            </a:p>
          </p:txBody>
        </p:sp>
        <p:sp>
          <p:nvSpPr>
            <p:cNvPr id="12307" name="Oval 18"/>
            <p:cNvSpPr>
              <a:spLocks noChangeArrowheads="1"/>
            </p:cNvSpPr>
            <p:nvPr/>
          </p:nvSpPr>
          <p:spPr bwMode="auto">
            <a:xfrm>
              <a:off x="1236" y="908"/>
              <a:ext cx="67" cy="67"/>
            </a:xfrm>
            <a:prstGeom prst="ellipse">
              <a:avLst/>
            </a:prstGeom>
            <a:noFill/>
            <a:ln w="9525">
              <a:solidFill>
                <a:schemeClr val="tx1"/>
              </a:solidFill>
              <a:round/>
              <a:headEnd/>
              <a:tailEnd/>
            </a:ln>
          </p:spPr>
          <p:txBody>
            <a:bodyPr wrap="none" anchor="ctr"/>
            <a:lstStyle/>
            <a:p>
              <a:endParaRPr lang="zh-CN" altLang="en-US"/>
            </a:p>
          </p:txBody>
        </p:sp>
        <p:sp>
          <p:nvSpPr>
            <p:cNvPr id="12308" name="Line 19"/>
            <p:cNvSpPr>
              <a:spLocks noChangeShapeType="1"/>
            </p:cNvSpPr>
            <p:nvPr/>
          </p:nvSpPr>
          <p:spPr bwMode="auto">
            <a:xfrm flipH="1" flipV="1">
              <a:off x="1295" y="968"/>
              <a:ext cx="219" cy="219"/>
            </a:xfrm>
            <a:prstGeom prst="line">
              <a:avLst/>
            </a:prstGeom>
            <a:noFill/>
            <a:ln w="9525">
              <a:solidFill>
                <a:schemeClr val="tx1"/>
              </a:solidFill>
              <a:round/>
              <a:headEnd/>
              <a:tailEnd/>
            </a:ln>
          </p:spPr>
          <p:txBody>
            <a:bodyPr wrap="none"/>
            <a:lstStyle/>
            <a:p>
              <a:endParaRPr lang="zh-CN" altLang="en-US"/>
            </a:p>
          </p:txBody>
        </p:sp>
        <p:sp>
          <p:nvSpPr>
            <p:cNvPr id="12309" name="Line 20"/>
            <p:cNvSpPr>
              <a:spLocks noChangeShapeType="1"/>
            </p:cNvSpPr>
            <p:nvPr/>
          </p:nvSpPr>
          <p:spPr bwMode="auto">
            <a:xfrm>
              <a:off x="1567" y="699"/>
              <a:ext cx="219" cy="219"/>
            </a:xfrm>
            <a:prstGeom prst="line">
              <a:avLst/>
            </a:prstGeom>
            <a:noFill/>
            <a:ln w="9525">
              <a:solidFill>
                <a:schemeClr val="tx1"/>
              </a:solidFill>
              <a:round/>
              <a:headEnd/>
              <a:tailEnd/>
            </a:ln>
          </p:spPr>
          <p:txBody>
            <a:bodyPr wrap="none"/>
            <a:lstStyle/>
            <a:p>
              <a:endParaRPr lang="zh-CN" altLang="en-US"/>
            </a:p>
          </p:txBody>
        </p:sp>
        <p:sp>
          <p:nvSpPr>
            <p:cNvPr id="12310" name="Oval 21"/>
            <p:cNvSpPr>
              <a:spLocks noChangeArrowheads="1"/>
            </p:cNvSpPr>
            <p:nvPr/>
          </p:nvSpPr>
          <p:spPr bwMode="auto">
            <a:xfrm flipH="1">
              <a:off x="1778" y="909"/>
              <a:ext cx="67" cy="67"/>
            </a:xfrm>
            <a:prstGeom prst="ellipse">
              <a:avLst/>
            </a:prstGeom>
            <a:noFill/>
            <a:ln w="9525">
              <a:solidFill>
                <a:schemeClr val="tx1"/>
              </a:solidFill>
              <a:round/>
              <a:headEnd/>
              <a:tailEnd/>
            </a:ln>
          </p:spPr>
          <p:txBody>
            <a:bodyPr wrap="none" anchor="ctr"/>
            <a:lstStyle/>
            <a:p>
              <a:endParaRPr lang="zh-CN" altLang="en-US"/>
            </a:p>
          </p:txBody>
        </p:sp>
        <p:sp>
          <p:nvSpPr>
            <p:cNvPr id="12311" name="Line 22"/>
            <p:cNvSpPr>
              <a:spLocks noChangeShapeType="1"/>
            </p:cNvSpPr>
            <p:nvPr/>
          </p:nvSpPr>
          <p:spPr bwMode="auto">
            <a:xfrm flipV="1">
              <a:off x="1567" y="969"/>
              <a:ext cx="219" cy="219"/>
            </a:xfrm>
            <a:prstGeom prst="line">
              <a:avLst/>
            </a:prstGeom>
            <a:noFill/>
            <a:ln w="9525">
              <a:solidFill>
                <a:schemeClr val="tx1"/>
              </a:solidFill>
              <a:round/>
              <a:headEnd/>
              <a:tailEnd/>
            </a:ln>
          </p:spPr>
          <p:txBody>
            <a:bodyPr wrap="none"/>
            <a:lstStyle/>
            <a:p>
              <a:endParaRPr lang="zh-CN" altLang="en-US"/>
            </a:p>
          </p:txBody>
        </p:sp>
        <p:sp>
          <p:nvSpPr>
            <p:cNvPr id="12312" name="Line 23"/>
            <p:cNvSpPr>
              <a:spLocks noChangeShapeType="1"/>
            </p:cNvSpPr>
            <p:nvPr/>
          </p:nvSpPr>
          <p:spPr bwMode="auto">
            <a:xfrm>
              <a:off x="790" y="942"/>
              <a:ext cx="445" cy="0"/>
            </a:xfrm>
            <a:prstGeom prst="line">
              <a:avLst/>
            </a:prstGeom>
            <a:noFill/>
            <a:ln w="9525">
              <a:solidFill>
                <a:schemeClr val="tx1"/>
              </a:solidFill>
              <a:round/>
              <a:headEnd/>
              <a:tailEnd/>
            </a:ln>
          </p:spPr>
          <p:txBody>
            <a:bodyPr wrap="none"/>
            <a:lstStyle/>
            <a:p>
              <a:endParaRPr lang="zh-CN" altLang="en-US"/>
            </a:p>
          </p:txBody>
        </p:sp>
        <p:sp>
          <p:nvSpPr>
            <p:cNvPr id="12313" name="Text Box 24"/>
            <p:cNvSpPr txBox="1">
              <a:spLocks noChangeArrowheads="1"/>
            </p:cNvSpPr>
            <p:nvPr/>
          </p:nvSpPr>
          <p:spPr bwMode="auto">
            <a:xfrm>
              <a:off x="79" y="870"/>
              <a:ext cx="93" cy="134"/>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solidFill>
                    <a:srgbClr val="FF0000"/>
                  </a:solidFill>
                  <a:latin typeface="Times New Roman" pitchFamily="18" charset="0"/>
                </a:rPr>
                <a:t>A</a:t>
              </a:r>
            </a:p>
          </p:txBody>
        </p:sp>
        <p:sp>
          <p:nvSpPr>
            <p:cNvPr id="12314" name="Text Box 25"/>
            <p:cNvSpPr txBox="1">
              <a:spLocks noChangeArrowheads="1"/>
            </p:cNvSpPr>
            <p:nvPr/>
          </p:nvSpPr>
          <p:spPr bwMode="auto">
            <a:xfrm>
              <a:off x="442" y="513"/>
              <a:ext cx="93" cy="134"/>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solidFill>
                    <a:srgbClr val="FF0000"/>
                  </a:solidFill>
                  <a:latin typeface="Times New Roman" pitchFamily="18" charset="0"/>
                </a:rPr>
                <a:t>B</a:t>
              </a:r>
            </a:p>
          </p:txBody>
        </p:sp>
        <p:sp>
          <p:nvSpPr>
            <p:cNvPr id="12315" name="Text Box 26"/>
            <p:cNvSpPr txBox="1">
              <a:spLocks noChangeArrowheads="1"/>
            </p:cNvSpPr>
            <p:nvPr/>
          </p:nvSpPr>
          <p:spPr bwMode="auto">
            <a:xfrm>
              <a:off x="1496" y="514"/>
              <a:ext cx="93" cy="134"/>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solidFill>
                    <a:srgbClr val="FF0000"/>
                  </a:solidFill>
                  <a:latin typeface="Times New Roman" pitchFamily="18" charset="0"/>
                </a:rPr>
                <a:t>C</a:t>
              </a:r>
            </a:p>
          </p:txBody>
        </p:sp>
        <p:sp>
          <p:nvSpPr>
            <p:cNvPr id="12316" name="Text Box 27"/>
            <p:cNvSpPr txBox="1">
              <a:spLocks noChangeArrowheads="1"/>
            </p:cNvSpPr>
            <p:nvPr/>
          </p:nvSpPr>
          <p:spPr bwMode="auto">
            <a:xfrm>
              <a:off x="733" y="774"/>
              <a:ext cx="93" cy="134"/>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solidFill>
                    <a:srgbClr val="FF0000"/>
                  </a:solidFill>
                  <a:latin typeface="Times New Roman" pitchFamily="18" charset="0"/>
                </a:rPr>
                <a:t>E</a:t>
              </a:r>
            </a:p>
          </p:txBody>
        </p:sp>
        <p:sp>
          <p:nvSpPr>
            <p:cNvPr id="12317" name="Text Box 28"/>
            <p:cNvSpPr txBox="1">
              <a:spLocks noChangeArrowheads="1"/>
            </p:cNvSpPr>
            <p:nvPr/>
          </p:nvSpPr>
          <p:spPr bwMode="auto">
            <a:xfrm>
              <a:off x="1154" y="778"/>
              <a:ext cx="93" cy="134"/>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solidFill>
                    <a:srgbClr val="FF0000"/>
                  </a:solidFill>
                  <a:latin typeface="Times New Roman" pitchFamily="18" charset="0"/>
                </a:rPr>
                <a:t>F</a:t>
              </a:r>
            </a:p>
          </p:txBody>
        </p:sp>
        <p:sp>
          <p:nvSpPr>
            <p:cNvPr id="12318" name="Text Box 29"/>
            <p:cNvSpPr txBox="1">
              <a:spLocks noChangeArrowheads="1"/>
            </p:cNvSpPr>
            <p:nvPr/>
          </p:nvSpPr>
          <p:spPr bwMode="auto">
            <a:xfrm>
              <a:off x="439" y="1236"/>
              <a:ext cx="93" cy="134"/>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solidFill>
                    <a:srgbClr val="FF0000"/>
                  </a:solidFill>
                  <a:latin typeface="Times New Roman" pitchFamily="18" charset="0"/>
                </a:rPr>
                <a:t>G</a:t>
              </a:r>
            </a:p>
          </p:txBody>
        </p:sp>
        <p:sp>
          <p:nvSpPr>
            <p:cNvPr id="12319" name="Text Box 30"/>
            <p:cNvSpPr txBox="1">
              <a:spLocks noChangeArrowheads="1"/>
            </p:cNvSpPr>
            <p:nvPr/>
          </p:nvSpPr>
          <p:spPr bwMode="auto">
            <a:xfrm>
              <a:off x="1499" y="1234"/>
              <a:ext cx="93" cy="134"/>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solidFill>
                    <a:srgbClr val="FF0000"/>
                  </a:solidFill>
                  <a:latin typeface="Times New Roman" pitchFamily="18" charset="0"/>
                </a:rPr>
                <a:t>H</a:t>
              </a:r>
            </a:p>
          </p:txBody>
        </p:sp>
        <p:sp>
          <p:nvSpPr>
            <p:cNvPr id="12320" name="Text Box 31"/>
            <p:cNvSpPr txBox="1">
              <a:spLocks noChangeArrowheads="1"/>
            </p:cNvSpPr>
            <p:nvPr/>
          </p:nvSpPr>
          <p:spPr bwMode="auto">
            <a:xfrm>
              <a:off x="1847" y="871"/>
              <a:ext cx="93" cy="134"/>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solidFill>
                    <a:srgbClr val="FF0000"/>
                  </a:solidFill>
                  <a:latin typeface="Times New Roman" pitchFamily="18" charset="0"/>
                </a:rPr>
                <a:t>D</a:t>
              </a:r>
            </a:p>
          </p:txBody>
        </p:sp>
        <p:sp>
          <p:nvSpPr>
            <p:cNvPr id="12321" name="Text Box 32"/>
            <p:cNvSpPr txBox="1">
              <a:spLocks noChangeArrowheads="1"/>
            </p:cNvSpPr>
            <p:nvPr/>
          </p:nvSpPr>
          <p:spPr bwMode="auto">
            <a:xfrm>
              <a:off x="268" y="678"/>
              <a:ext cx="93" cy="134"/>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latin typeface="Times New Roman" pitchFamily="18" charset="0"/>
                </a:rPr>
                <a:t>2</a:t>
              </a:r>
            </a:p>
          </p:txBody>
        </p:sp>
        <p:sp>
          <p:nvSpPr>
            <p:cNvPr id="12322" name="Text Box 33"/>
            <p:cNvSpPr txBox="1">
              <a:spLocks noChangeArrowheads="1"/>
            </p:cNvSpPr>
            <p:nvPr/>
          </p:nvSpPr>
          <p:spPr bwMode="auto">
            <a:xfrm>
              <a:off x="541" y="780"/>
              <a:ext cx="93" cy="134"/>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latin typeface="Times New Roman" pitchFamily="18" charset="0"/>
                </a:rPr>
                <a:t>2</a:t>
              </a:r>
            </a:p>
          </p:txBody>
        </p:sp>
        <p:sp>
          <p:nvSpPr>
            <p:cNvPr id="12323" name="Text Box 34"/>
            <p:cNvSpPr txBox="1">
              <a:spLocks noChangeArrowheads="1"/>
            </p:cNvSpPr>
            <p:nvPr/>
          </p:nvSpPr>
          <p:spPr bwMode="auto">
            <a:xfrm>
              <a:off x="529" y="972"/>
              <a:ext cx="93" cy="134"/>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latin typeface="Times New Roman" pitchFamily="18" charset="0"/>
                </a:rPr>
                <a:t>1</a:t>
              </a:r>
            </a:p>
          </p:txBody>
        </p:sp>
        <p:sp>
          <p:nvSpPr>
            <p:cNvPr id="12324" name="Text Box 35"/>
            <p:cNvSpPr txBox="1">
              <a:spLocks noChangeArrowheads="1"/>
            </p:cNvSpPr>
            <p:nvPr/>
          </p:nvSpPr>
          <p:spPr bwMode="auto">
            <a:xfrm>
              <a:off x="265" y="1038"/>
              <a:ext cx="93" cy="134"/>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latin typeface="Times New Roman" pitchFamily="18" charset="0"/>
                </a:rPr>
                <a:t>6</a:t>
              </a:r>
            </a:p>
          </p:txBody>
        </p:sp>
        <p:sp>
          <p:nvSpPr>
            <p:cNvPr id="12325" name="Text Box 36"/>
            <p:cNvSpPr txBox="1">
              <a:spLocks noChangeArrowheads="1"/>
            </p:cNvSpPr>
            <p:nvPr/>
          </p:nvSpPr>
          <p:spPr bwMode="auto">
            <a:xfrm>
              <a:off x="936" y="1079"/>
              <a:ext cx="93" cy="134"/>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latin typeface="Times New Roman" pitchFamily="18" charset="0"/>
                </a:rPr>
                <a:t>4</a:t>
              </a:r>
            </a:p>
          </p:txBody>
        </p:sp>
        <p:sp>
          <p:nvSpPr>
            <p:cNvPr id="12326" name="Text Box 37"/>
            <p:cNvSpPr txBox="1">
              <a:spLocks noChangeArrowheads="1"/>
            </p:cNvSpPr>
            <p:nvPr/>
          </p:nvSpPr>
          <p:spPr bwMode="auto">
            <a:xfrm>
              <a:off x="941" y="810"/>
              <a:ext cx="93" cy="134"/>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latin typeface="Times New Roman" pitchFamily="18" charset="0"/>
                </a:rPr>
                <a:t>2</a:t>
              </a:r>
            </a:p>
          </p:txBody>
        </p:sp>
        <p:sp>
          <p:nvSpPr>
            <p:cNvPr id="12327" name="Text Box 38"/>
            <p:cNvSpPr txBox="1">
              <a:spLocks noChangeArrowheads="1"/>
            </p:cNvSpPr>
            <p:nvPr/>
          </p:nvSpPr>
          <p:spPr bwMode="auto">
            <a:xfrm>
              <a:off x="940" y="548"/>
              <a:ext cx="93" cy="134"/>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latin typeface="Times New Roman" pitchFamily="18" charset="0"/>
                </a:rPr>
                <a:t>7</a:t>
              </a:r>
            </a:p>
          </p:txBody>
        </p:sp>
        <p:sp>
          <p:nvSpPr>
            <p:cNvPr id="12328" name="Text Box 39"/>
            <p:cNvSpPr txBox="1">
              <a:spLocks noChangeArrowheads="1"/>
            </p:cNvSpPr>
            <p:nvPr/>
          </p:nvSpPr>
          <p:spPr bwMode="auto">
            <a:xfrm>
              <a:off x="1319" y="703"/>
              <a:ext cx="93" cy="134"/>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latin typeface="Times New Roman" pitchFamily="18" charset="0"/>
                </a:rPr>
                <a:t>3</a:t>
              </a:r>
            </a:p>
          </p:txBody>
        </p:sp>
        <p:sp>
          <p:nvSpPr>
            <p:cNvPr id="12329" name="Text Box 40"/>
            <p:cNvSpPr txBox="1">
              <a:spLocks noChangeArrowheads="1"/>
            </p:cNvSpPr>
            <p:nvPr/>
          </p:nvSpPr>
          <p:spPr bwMode="auto">
            <a:xfrm>
              <a:off x="1370" y="940"/>
              <a:ext cx="93" cy="134"/>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latin typeface="Times New Roman" pitchFamily="18" charset="0"/>
                </a:rPr>
                <a:t>2</a:t>
              </a:r>
            </a:p>
          </p:txBody>
        </p:sp>
        <p:sp>
          <p:nvSpPr>
            <p:cNvPr id="12330" name="Text Box 41"/>
            <p:cNvSpPr txBox="1">
              <a:spLocks noChangeArrowheads="1"/>
            </p:cNvSpPr>
            <p:nvPr/>
          </p:nvSpPr>
          <p:spPr bwMode="auto">
            <a:xfrm>
              <a:off x="1592" y="961"/>
              <a:ext cx="93" cy="134"/>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latin typeface="Times New Roman" pitchFamily="18" charset="0"/>
                </a:rPr>
                <a:t>2</a:t>
              </a:r>
            </a:p>
          </p:txBody>
        </p:sp>
        <p:sp>
          <p:nvSpPr>
            <p:cNvPr id="12331" name="Text Box 42"/>
            <p:cNvSpPr txBox="1">
              <a:spLocks noChangeArrowheads="1"/>
            </p:cNvSpPr>
            <p:nvPr/>
          </p:nvSpPr>
          <p:spPr bwMode="auto">
            <a:xfrm>
              <a:off x="1664" y="688"/>
              <a:ext cx="93" cy="134"/>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latin typeface="Times New Roman" pitchFamily="18" charset="0"/>
                </a:rPr>
                <a:t>3</a:t>
              </a: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Rectangle 1026"/>
          <p:cNvSpPr>
            <a:spLocks noGrp="1" noChangeArrowheads="1"/>
          </p:cNvSpPr>
          <p:nvPr>
            <p:ph type="title"/>
          </p:nvPr>
        </p:nvSpPr>
        <p:spPr>
          <a:xfrm>
            <a:off x="542925" y="0"/>
            <a:ext cx="8172450" cy="765175"/>
          </a:xfrm>
        </p:spPr>
        <p:txBody>
          <a:bodyPr/>
          <a:lstStyle/>
          <a:p>
            <a:pPr eaLnBrk="1" hangingPunct="1"/>
            <a:r>
              <a:rPr lang="zh-CN" altLang="en-US" sz="4000"/>
              <a:t>利用</a:t>
            </a:r>
            <a:r>
              <a:rPr lang="en-US" altLang="zh-CN" sz="4000"/>
              <a:t>Dijkstra</a:t>
            </a:r>
            <a:r>
              <a:rPr lang="zh-CN" altLang="en-US" sz="4000"/>
              <a:t>算法求</a:t>
            </a:r>
            <a:r>
              <a:rPr lang="en-US" altLang="zh-CN" sz="4000"/>
              <a:t>A</a:t>
            </a:r>
            <a:r>
              <a:rPr lang="zh-CN" altLang="en-US" sz="4000"/>
              <a:t>到</a:t>
            </a:r>
            <a:r>
              <a:rPr lang="en-US" altLang="zh-CN" sz="4000"/>
              <a:t>D</a:t>
            </a:r>
            <a:r>
              <a:rPr lang="zh-CN" altLang="en-US" sz="4000"/>
              <a:t>的最短通路</a:t>
            </a:r>
          </a:p>
        </p:txBody>
      </p:sp>
      <p:grpSp>
        <p:nvGrpSpPr>
          <p:cNvPr id="13315" name="Group 1290"/>
          <p:cNvGrpSpPr>
            <a:grpSpLocks/>
          </p:cNvGrpSpPr>
          <p:nvPr/>
        </p:nvGrpSpPr>
        <p:grpSpPr bwMode="auto">
          <a:xfrm>
            <a:off x="125413" y="814388"/>
            <a:ext cx="2954337" cy="1360487"/>
            <a:chOff x="79" y="513"/>
            <a:chExt cx="1861" cy="857"/>
          </a:xfrm>
        </p:grpSpPr>
        <p:sp>
          <p:nvSpPr>
            <p:cNvPr id="13541" name="Line 1027"/>
            <p:cNvSpPr>
              <a:spLocks noChangeShapeType="1"/>
            </p:cNvSpPr>
            <p:nvPr/>
          </p:nvSpPr>
          <p:spPr bwMode="auto">
            <a:xfrm>
              <a:off x="517" y="1215"/>
              <a:ext cx="989" cy="0"/>
            </a:xfrm>
            <a:prstGeom prst="line">
              <a:avLst/>
            </a:prstGeom>
            <a:noFill/>
            <a:ln w="9525">
              <a:solidFill>
                <a:schemeClr val="tx1"/>
              </a:solidFill>
              <a:round/>
              <a:headEnd/>
              <a:tailEnd/>
            </a:ln>
          </p:spPr>
          <p:txBody>
            <a:bodyPr wrap="none"/>
            <a:lstStyle/>
            <a:p>
              <a:endParaRPr lang="zh-CN" altLang="en-US"/>
            </a:p>
          </p:txBody>
        </p:sp>
        <p:sp>
          <p:nvSpPr>
            <p:cNvPr id="13542" name="Line 1028"/>
            <p:cNvSpPr>
              <a:spLocks noChangeShapeType="1"/>
            </p:cNvSpPr>
            <p:nvPr/>
          </p:nvSpPr>
          <p:spPr bwMode="auto">
            <a:xfrm>
              <a:off x="520" y="675"/>
              <a:ext cx="983" cy="0"/>
            </a:xfrm>
            <a:prstGeom prst="line">
              <a:avLst/>
            </a:prstGeom>
            <a:noFill/>
            <a:ln w="9525">
              <a:solidFill>
                <a:schemeClr val="tx1"/>
              </a:solidFill>
              <a:round/>
              <a:headEnd/>
              <a:tailEnd/>
            </a:ln>
          </p:spPr>
          <p:txBody>
            <a:bodyPr wrap="none"/>
            <a:lstStyle/>
            <a:p>
              <a:endParaRPr lang="zh-CN" altLang="en-US"/>
            </a:p>
          </p:txBody>
        </p:sp>
        <p:sp>
          <p:nvSpPr>
            <p:cNvPr id="13543" name="Oval 1029"/>
            <p:cNvSpPr>
              <a:spLocks noChangeArrowheads="1"/>
            </p:cNvSpPr>
            <p:nvPr/>
          </p:nvSpPr>
          <p:spPr bwMode="auto">
            <a:xfrm>
              <a:off x="449" y="643"/>
              <a:ext cx="67" cy="67"/>
            </a:xfrm>
            <a:prstGeom prst="ellipse">
              <a:avLst/>
            </a:prstGeom>
            <a:noFill/>
            <a:ln w="9525">
              <a:solidFill>
                <a:schemeClr val="tx1"/>
              </a:solidFill>
              <a:round/>
              <a:headEnd/>
              <a:tailEnd/>
            </a:ln>
          </p:spPr>
          <p:txBody>
            <a:bodyPr wrap="none" anchor="ctr"/>
            <a:lstStyle/>
            <a:p>
              <a:endParaRPr lang="zh-CN" altLang="en-US"/>
            </a:p>
          </p:txBody>
        </p:sp>
        <p:sp>
          <p:nvSpPr>
            <p:cNvPr id="13544" name="Oval 1030"/>
            <p:cNvSpPr>
              <a:spLocks noChangeArrowheads="1"/>
            </p:cNvSpPr>
            <p:nvPr/>
          </p:nvSpPr>
          <p:spPr bwMode="auto">
            <a:xfrm>
              <a:off x="449" y="1180"/>
              <a:ext cx="67" cy="67"/>
            </a:xfrm>
            <a:prstGeom prst="ellipse">
              <a:avLst/>
            </a:prstGeom>
            <a:noFill/>
            <a:ln w="9525">
              <a:solidFill>
                <a:schemeClr val="tx1"/>
              </a:solidFill>
              <a:round/>
              <a:headEnd/>
              <a:tailEnd/>
            </a:ln>
          </p:spPr>
          <p:txBody>
            <a:bodyPr wrap="none" anchor="ctr"/>
            <a:lstStyle/>
            <a:p>
              <a:endParaRPr lang="zh-CN" altLang="en-US"/>
            </a:p>
          </p:txBody>
        </p:sp>
        <p:sp>
          <p:nvSpPr>
            <p:cNvPr id="13545" name="Line 1031"/>
            <p:cNvSpPr>
              <a:spLocks noChangeShapeType="1"/>
            </p:cNvSpPr>
            <p:nvPr/>
          </p:nvSpPr>
          <p:spPr bwMode="auto">
            <a:xfrm flipH="1">
              <a:off x="238" y="700"/>
              <a:ext cx="219" cy="219"/>
            </a:xfrm>
            <a:prstGeom prst="line">
              <a:avLst/>
            </a:prstGeom>
            <a:noFill/>
            <a:ln w="9525">
              <a:solidFill>
                <a:schemeClr val="tx1"/>
              </a:solidFill>
              <a:round/>
              <a:headEnd/>
              <a:tailEnd/>
            </a:ln>
          </p:spPr>
          <p:txBody>
            <a:bodyPr wrap="none"/>
            <a:lstStyle/>
            <a:p>
              <a:endParaRPr lang="zh-CN" altLang="en-US"/>
            </a:p>
          </p:txBody>
        </p:sp>
        <p:sp>
          <p:nvSpPr>
            <p:cNvPr id="13546" name="Oval 1032"/>
            <p:cNvSpPr>
              <a:spLocks noChangeArrowheads="1"/>
            </p:cNvSpPr>
            <p:nvPr/>
          </p:nvSpPr>
          <p:spPr bwMode="auto">
            <a:xfrm>
              <a:off x="179" y="910"/>
              <a:ext cx="67" cy="67"/>
            </a:xfrm>
            <a:prstGeom prst="ellipse">
              <a:avLst/>
            </a:prstGeom>
            <a:noFill/>
            <a:ln w="9525">
              <a:solidFill>
                <a:schemeClr val="tx1"/>
              </a:solidFill>
              <a:round/>
              <a:headEnd/>
              <a:tailEnd/>
            </a:ln>
          </p:spPr>
          <p:txBody>
            <a:bodyPr wrap="none" anchor="ctr"/>
            <a:lstStyle/>
            <a:p>
              <a:endParaRPr lang="zh-CN" altLang="en-US"/>
            </a:p>
          </p:txBody>
        </p:sp>
        <p:sp>
          <p:nvSpPr>
            <p:cNvPr id="13547" name="Line 1033"/>
            <p:cNvSpPr>
              <a:spLocks noChangeShapeType="1"/>
            </p:cNvSpPr>
            <p:nvPr/>
          </p:nvSpPr>
          <p:spPr bwMode="auto">
            <a:xfrm flipH="1" flipV="1">
              <a:off x="238" y="970"/>
              <a:ext cx="219" cy="219"/>
            </a:xfrm>
            <a:prstGeom prst="line">
              <a:avLst/>
            </a:prstGeom>
            <a:noFill/>
            <a:ln w="9525">
              <a:solidFill>
                <a:schemeClr val="tx1"/>
              </a:solidFill>
              <a:round/>
              <a:headEnd/>
              <a:tailEnd/>
            </a:ln>
          </p:spPr>
          <p:txBody>
            <a:bodyPr wrap="none"/>
            <a:lstStyle/>
            <a:p>
              <a:endParaRPr lang="zh-CN" altLang="en-US"/>
            </a:p>
          </p:txBody>
        </p:sp>
        <p:sp>
          <p:nvSpPr>
            <p:cNvPr id="13548" name="Line 1034"/>
            <p:cNvSpPr>
              <a:spLocks noChangeShapeType="1"/>
            </p:cNvSpPr>
            <p:nvPr/>
          </p:nvSpPr>
          <p:spPr bwMode="auto">
            <a:xfrm>
              <a:off x="510" y="701"/>
              <a:ext cx="219" cy="219"/>
            </a:xfrm>
            <a:prstGeom prst="line">
              <a:avLst/>
            </a:prstGeom>
            <a:noFill/>
            <a:ln w="9525">
              <a:solidFill>
                <a:schemeClr val="tx1"/>
              </a:solidFill>
              <a:round/>
              <a:headEnd/>
              <a:tailEnd/>
            </a:ln>
          </p:spPr>
          <p:txBody>
            <a:bodyPr wrap="none"/>
            <a:lstStyle/>
            <a:p>
              <a:endParaRPr lang="zh-CN" altLang="en-US"/>
            </a:p>
          </p:txBody>
        </p:sp>
        <p:sp>
          <p:nvSpPr>
            <p:cNvPr id="13549" name="Oval 1035"/>
            <p:cNvSpPr>
              <a:spLocks noChangeArrowheads="1"/>
            </p:cNvSpPr>
            <p:nvPr/>
          </p:nvSpPr>
          <p:spPr bwMode="auto">
            <a:xfrm flipH="1">
              <a:off x="721" y="911"/>
              <a:ext cx="67" cy="67"/>
            </a:xfrm>
            <a:prstGeom prst="ellipse">
              <a:avLst/>
            </a:prstGeom>
            <a:noFill/>
            <a:ln w="9525">
              <a:solidFill>
                <a:schemeClr val="tx1"/>
              </a:solidFill>
              <a:round/>
              <a:headEnd/>
              <a:tailEnd/>
            </a:ln>
          </p:spPr>
          <p:txBody>
            <a:bodyPr wrap="none" anchor="ctr"/>
            <a:lstStyle/>
            <a:p>
              <a:endParaRPr lang="zh-CN" altLang="en-US"/>
            </a:p>
          </p:txBody>
        </p:sp>
        <p:sp>
          <p:nvSpPr>
            <p:cNvPr id="13550" name="Line 1036"/>
            <p:cNvSpPr>
              <a:spLocks noChangeShapeType="1"/>
            </p:cNvSpPr>
            <p:nvPr/>
          </p:nvSpPr>
          <p:spPr bwMode="auto">
            <a:xfrm flipV="1">
              <a:off x="510" y="971"/>
              <a:ext cx="219" cy="219"/>
            </a:xfrm>
            <a:prstGeom prst="line">
              <a:avLst/>
            </a:prstGeom>
            <a:noFill/>
            <a:ln w="9525">
              <a:solidFill>
                <a:schemeClr val="tx1"/>
              </a:solidFill>
              <a:round/>
              <a:headEnd/>
              <a:tailEnd/>
            </a:ln>
          </p:spPr>
          <p:txBody>
            <a:bodyPr wrap="none"/>
            <a:lstStyle/>
            <a:p>
              <a:endParaRPr lang="zh-CN" altLang="en-US"/>
            </a:p>
          </p:txBody>
        </p:sp>
        <p:sp>
          <p:nvSpPr>
            <p:cNvPr id="13551" name="Oval 1037"/>
            <p:cNvSpPr>
              <a:spLocks noChangeArrowheads="1"/>
            </p:cNvSpPr>
            <p:nvPr/>
          </p:nvSpPr>
          <p:spPr bwMode="auto">
            <a:xfrm>
              <a:off x="1506" y="641"/>
              <a:ext cx="67" cy="67"/>
            </a:xfrm>
            <a:prstGeom prst="ellipse">
              <a:avLst/>
            </a:prstGeom>
            <a:noFill/>
            <a:ln w="9525">
              <a:solidFill>
                <a:schemeClr val="tx1"/>
              </a:solidFill>
              <a:round/>
              <a:headEnd/>
              <a:tailEnd/>
            </a:ln>
          </p:spPr>
          <p:txBody>
            <a:bodyPr wrap="none" anchor="ctr"/>
            <a:lstStyle/>
            <a:p>
              <a:endParaRPr lang="zh-CN" altLang="en-US"/>
            </a:p>
          </p:txBody>
        </p:sp>
        <p:sp>
          <p:nvSpPr>
            <p:cNvPr id="13552" name="Oval 1038"/>
            <p:cNvSpPr>
              <a:spLocks noChangeArrowheads="1"/>
            </p:cNvSpPr>
            <p:nvPr/>
          </p:nvSpPr>
          <p:spPr bwMode="auto">
            <a:xfrm>
              <a:off x="1506" y="1178"/>
              <a:ext cx="67" cy="67"/>
            </a:xfrm>
            <a:prstGeom prst="ellipse">
              <a:avLst/>
            </a:prstGeom>
            <a:noFill/>
            <a:ln w="9525">
              <a:solidFill>
                <a:schemeClr val="tx1"/>
              </a:solidFill>
              <a:round/>
              <a:headEnd/>
              <a:tailEnd/>
            </a:ln>
          </p:spPr>
          <p:txBody>
            <a:bodyPr wrap="none" anchor="ctr"/>
            <a:lstStyle/>
            <a:p>
              <a:endParaRPr lang="zh-CN" altLang="en-US"/>
            </a:p>
          </p:txBody>
        </p:sp>
        <p:sp>
          <p:nvSpPr>
            <p:cNvPr id="13553" name="Line 1039"/>
            <p:cNvSpPr>
              <a:spLocks noChangeShapeType="1"/>
            </p:cNvSpPr>
            <p:nvPr/>
          </p:nvSpPr>
          <p:spPr bwMode="auto">
            <a:xfrm flipH="1">
              <a:off x="1295" y="698"/>
              <a:ext cx="219" cy="219"/>
            </a:xfrm>
            <a:prstGeom prst="line">
              <a:avLst/>
            </a:prstGeom>
            <a:noFill/>
            <a:ln w="9525">
              <a:solidFill>
                <a:schemeClr val="tx1"/>
              </a:solidFill>
              <a:round/>
              <a:headEnd/>
              <a:tailEnd/>
            </a:ln>
          </p:spPr>
          <p:txBody>
            <a:bodyPr wrap="none"/>
            <a:lstStyle/>
            <a:p>
              <a:endParaRPr lang="zh-CN" altLang="en-US"/>
            </a:p>
          </p:txBody>
        </p:sp>
        <p:sp>
          <p:nvSpPr>
            <p:cNvPr id="13554" name="Oval 1040"/>
            <p:cNvSpPr>
              <a:spLocks noChangeArrowheads="1"/>
            </p:cNvSpPr>
            <p:nvPr/>
          </p:nvSpPr>
          <p:spPr bwMode="auto">
            <a:xfrm>
              <a:off x="1236" y="908"/>
              <a:ext cx="67" cy="67"/>
            </a:xfrm>
            <a:prstGeom prst="ellipse">
              <a:avLst/>
            </a:prstGeom>
            <a:noFill/>
            <a:ln w="9525">
              <a:solidFill>
                <a:schemeClr val="tx1"/>
              </a:solidFill>
              <a:round/>
              <a:headEnd/>
              <a:tailEnd/>
            </a:ln>
          </p:spPr>
          <p:txBody>
            <a:bodyPr wrap="none" anchor="ctr"/>
            <a:lstStyle/>
            <a:p>
              <a:endParaRPr lang="zh-CN" altLang="en-US"/>
            </a:p>
          </p:txBody>
        </p:sp>
        <p:sp>
          <p:nvSpPr>
            <p:cNvPr id="13555" name="Line 1041"/>
            <p:cNvSpPr>
              <a:spLocks noChangeShapeType="1"/>
            </p:cNvSpPr>
            <p:nvPr/>
          </p:nvSpPr>
          <p:spPr bwMode="auto">
            <a:xfrm flipH="1" flipV="1">
              <a:off x="1295" y="968"/>
              <a:ext cx="219" cy="219"/>
            </a:xfrm>
            <a:prstGeom prst="line">
              <a:avLst/>
            </a:prstGeom>
            <a:noFill/>
            <a:ln w="9525">
              <a:solidFill>
                <a:schemeClr val="tx1"/>
              </a:solidFill>
              <a:round/>
              <a:headEnd/>
              <a:tailEnd/>
            </a:ln>
          </p:spPr>
          <p:txBody>
            <a:bodyPr wrap="none"/>
            <a:lstStyle/>
            <a:p>
              <a:endParaRPr lang="zh-CN" altLang="en-US"/>
            </a:p>
          </p:txBody>
        </p:sp>
        <p:sp>
          <p:nvSpPr>
            <p:cNvPr id="13556" name="Line 1042"/>
            <p:cNvSpPr>
              <a:spLocks noChangeShapeType="1"/>
            </p:cNvSpPr>
            <p:nvPr/>
          </p:nvSpPr>
          <p:spPr bwMode="auto">
            <a:xfrm>
              <a:off x="1567" y="699"/>
              <a:ext cx="219" cy="219"/>
            </a:xfrm>
            <a:prstGeom prst="line">
              <a:avLst/>
            </a:prstGeom>
            <a:noFill/>
            <a:ln w="9525">
              <a:solidFill>
                <a:schemeClr val="tx1"/>
              </a:solidFill>
              <a:round/>
              <a:headEnd/>
              <a:tailEnd/>
            </a:ln>
          </p:spPr>
          <p:txBody>
            <a:bodyPr wrap="none"/>
            <a:lstStyle/>
            <a:p>
              <a:endParaRPr lang="zh-CN" altLang="en-US"/>
            </a:p>
          </p:txBody>
        </p:sp>
        <p:sp>
          <p:nvSpPr>
            <p:cNvPr id="13557" name="Oval 1043"/>
            <p:cNvSpPr>
              <a:spLocks noChangeArrowheads="1"/>
            </p:cNvSpPr>
            <p:nvPr/>
          </p:nvSpPr>
          <p:spPr bwMode="auto">
            <a:xfrm flipH="1">
              <a:off x="1778" y="909"/>
              <a:ext cx="67" cy="67"/>
            </a:xfrm>
            <a:prstGeom prst="ellipse">
              <a:avLst/>
            </a:prstGeom>
            <a:noFill/>
            <a:ln w="9525">
              <a:solidFill>
                <a:schemeClr val="tx1"/>
              </a:solidFill>
              <a:round/>
              <a:headEnd/>
              <a:tailEnd/>
            </a:ln>
          </p:spPr>
          <p:txBody>
            <a:bodyPr wrap="none" anchor="ctr"/>
            <a:lstStyle/>
            <a:p>
              <a:endParaRPr lang="zh-CN" altLang="en-US"/>
            </a:p>
          </p:txBody>
        </p:sp>
        <p:sp>
          <p:nvSpPr>
            <p:cNvPr id="13558" name="Line 1044"/>
            <p:cNvSpPr>
              <a:spLocks noChangeShapeType="1"/>
            </p:cNvSpPr>
            <p:nvPr/>
          </p:nvSpPr>
          <p:spPr bwMode="auto">
            <a:xfrm flipV="1">
              <a:off x="1567" y="969"/>
              <a:ext cx="219" cy="219"/>
            </a:xfrm>
            <a:prstGeom prst="line">
              <a:avLst/>
            </a:prstGeom>
            <a:noFill/>
            <a:ln w="9525">
              <a:solidFill>
                <a:schemeClr val="tx1"/>
              </a:solidFill>
              <a:round/>
              <a:headEnd/>
              <a:tailEnd/>
            </a:ln>
          </p:spPr>
          <p:txBody>
            <a:bodyPr wrap="none"/>
            <a:lstStyle/>
            <a:p>
              <a:endParaRPr lang="zh-CN" altLang="en-US"/>
            </a:p>
          </p:txBody>
        </p:sp>
        <p:sp>
          <p:nvSpPr>
            <p:cNvPr id="13559" name="Line 1045"/>
            <p:cNvSpPr>
              <a:spLocks noChangeShapeType="1"/>
            </p:cNvSpPr>
            <p:nvPr/>
          </p:nvSpPr>
          <p:spPr bwMode="auto">
            <a:xfrm>
              <a:off x="790" y="942"/>
              <a:ext cx="445" cy="0"/>
            </a:xfrm>
            <a:prstGeom prst="line">
              <a:avLst/>
            </a:prstGeom>
            <a:noFill/>
            <a:ln w="9525">
              <a:solidFill>
                <a:schemeClr val="tx1"/>
              </a:solidFill>
              <a:round/>
              <a:headEnd/>
              <a:tailEnd/>
            </a:ln>
          </p:spPr>
          <p:txBody>
            <a:bodyPr wrap="none"/>
            <a:lstStyle/>
            <a:p>
              <a:endParaRPr lang="zh-CN" altLang="en-US"/>
            </a:p>
          </p:txBody>
        </p:sp>
        <p:sp>
          <p:nvSpPr>
            <p:cNvPr id="13560" name="Text Box 1046"/>
            <p:cNvSpPr txBox="1">
              <a:spLocks noChangeArrowheads="1"/>
            </p:cNvSpPr>
            <p:nvPr/>
          </p:nvSpPr>
          <p:spPr bwMode="auto">
            <a:xfrm>
              <a:off x="79" y="870"/>
              <a:ext cx="93" cy="134"/>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solidFill>
                    <a:srgbClr val="FF0000"/>
                  </a:solidFill>
                  <a:latin typeface="Times New Roman" pitchFamily="18" charset="0"/>
                </a:rPr>
                <a:t>A</a:t>
              </a:r>
            </a:p>
          </p:txBody>
        </p:sp>
        <p:sp>
          <p:nvSpPr>
            <p:cNvPr id="13561" name="Text Box 1047"/>
            <p:cNvSpPr txBox="1">
              <a:spLocks noChangeArrowheads="1"/>
            </p:cNvSpPr>
            <p:nvPr/>
          </p:nvSpPr>
          <p:spPr bwMode="auto">
            <a:xfrm>
              <a:off x="442" y="513"/>
              <a:ext cx="93" cy="134"/>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solidFill>
                    <a:srgbClr val="FF0000"/>
                  </a:solidFill>
                  <a:latin typeface="Times New Roman" pitchFamily="18" charset="0"/>
                </a:rPr>
                <a:t>B</a:t>
              </a:r>
            </a:p>
          </p:txBody>
        </p:sp>
        <p:sp>
          <p:nvSpPr>
            <p:cNvPr id="13562" name="Text Box 1048"/>
            <p:cNvSpPr txBox="1">
              <a:spLocks noChangeArrowheads="1"/>
            </p:cNvSpPr>
            <p:nvPr/>
          </p:nvSpPr>
          <p:spPr bwMode="auto">
            <a:xfrm>
              <a:off x="1496" y="514"/>
              <a:ext cx="93" cy="134"/>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solidFill>
                    <a:srgbClr val="FF0000"/>
                  </a:solidFill>
                  <a:latin typeface="Times New Roman" pitchFamily="18" charset="0"/>
                </a:rPr>
                <a:t>C</a:t>
              </a:r>
            </a:p>
          </p:txBody>
        </p:sp>
        <p:sp>
          <p:nvSpPr>
            <p:cNvPr id="13563" name="Text Box 1049"/>
            <p:cNvSpPr txBox="1">
              <a:spLocks noChangeArrowheads="1"/>
            </p:cNvSpPr>
            <p:nvPr/>
          </p:nvSpPr>
          <p:spPr bwMode="auto">
            <a:xfrm>
              <a:off x="733" y="774"/>
              <a:ext cx="93" cy="134"/>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solidFill>
                    <a:srgbClr val="FF0000"/>
                  </a:solidFill>
                  <a:latin typeface="Times New Roman" pitchFamily="18" charset="0"/>
                </a:rPr>
                <a:t>E</a:t>
              </a:r>
            </a:p>
          </p:txBody>
        </p:sp>
        <p:sp>
          <p:nvSpPr>
            <p:cNvPr id="13564" name="Text Box 1050"/>
            <p:cNvSpPr txBox="1">
              <a:spLocks noChangeArrowheads="1"/>
            </p:cNvSpPr>
            <p:nvPr/>
          </p:nvSpPr>
          <p:spPr bwMode="auto">
            <a:xfrm>
              <a:off x="1154" y="778"/>
              <a:ext cx="93" cy="134"/>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solidFill>
                    <a:srgbClr val="FF0000"/>
                  </a:solidFill>
                  <a:latin typeface="Times New Roman" pitchFamily="18" charset="0"/>
                </a:rPr>
                <a:t>F</a:t>
              </a:r>
            </a:p>
          </p:txBody>
        </p:sp>
        <p:sp>
          <p:nvSpPr>
            <p:cNvPr id="13565" name="Text Box 1051"/>
            <p:cNvSpPr txBox="1">
              <a:spLocks noChangeArrowheads="1"/>
            </p:cNvSpPr>
            <p:nvPr/>
          </p:nvSpPr>
          <p:spPr bwMode="auto">
            <a:xfrm>
              <a:off x="439" y="1236"/>
              <a:ext cx="93" cy="134"/>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solidFill>
                    <a:srgbClr val="FF0000"/>
                  </a:solidFill>
                  <a:latin typeface="Times New Roman" pitchFamily="18" charset="0"/>
                </a:rPr>
                <a:t>G</a:t>
              </a:r>
            </a:p>
          </p:txBody>
        </p:sp>
        <p:sp>
          <p:nvSpPr>
            <p:cNvPr id="13566" name="Text Box 1052"/>
            <p:cNvSpPr txBox="1">
              <a:spLocks noChangeArrowheads="1"/>
            </p:cNvSpPr>
            <p:nvPr/>
          </p:nvSpPr>
          <p:spPr bwMode="auto">
            <a:xfrm>
              <a:off x="1499" y="1234"/>
              <a:ext cx="93" cy="134"/>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solidFill>
                    <a:srgbClr val="FF0000"/>
                  </a:solidFill>
                  <a:latin typeface="Times New Roman" pitchFamily="18" charset="0"/>
                </a:rPr>
                <a:t>H</a:t>
              </a:r>
            </a:p>
          </p:txBody>
        </p:sp>
        <p:sp>
          <p:nvSpPr>
            <p:cNvPr id="13567" name="Text Box 1053"/>
            <p:cNvSpPr txBox="1">
              <a:spLocks noChangeArrowheads="1"/>
            </p:cNvSpPr>
            <p:nvPr/>
          </p:nvSpPr>
          <p:spPr bwMode="auto">
            <a:xfrm>
              <a:off x="1847" y="871"/>
              <a:ext cx="93" cy="134"/>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solidFill>
                    <a:srgbClr val="FF0000"/>
                  </a:solidFill>
                  <a:latin typeface="Times New Roman" pitchFamily="18" charset="0"/>
                </a:rPr>
                <a:t>D</a:t>
              </a:r>
            </a:p>
          </p:txBody>
        </p:sp>
        <p:sp>
          <p:nvSpPr>
            <p:cNvPr id="13568" name="Text Box 1054"/>
            <p:cNvSpPr txBox="1">
              <a:spLocks noChangeArrowheads="1"/>
            </p:cNvSpPr>
            <p:nvPr/>
          </p:nvSpPr>
          <p:spPr bwMode="auto">
            <a:xfrm>
              <a:off x="268" y="678"/>
              <a:ext cx="93" cy="134"/>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latin typeface="Times New Roman" pitchFamily="18" charset="0"/>
                </a:rPr>
                <a:t>2</a:t>
              </a:r>
            </a:p>
          </p:txBody>
        </p:sp>
        <p:sp>
          <p:nvSpPr>
            <p:cNvPr id="13569" name="Text Box 1055"/>
            <p:cNvSpPr txBox="1">
              <a:spLocks noChangeArrowheads="1"/>
            </p:cNvSpPr>
            <p:nvPr/>
          </p:nvSpPr>
          <p:spPr bwMode="auto">
            <a:xfrm>
              <a:off x="541" y="780"/>
              <a:ext cx="93" cy="134"/>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latin typeface="Times New Roman" pitchFamily="18" charset="0"/>
                </a:rPr>
                <a:t>2</a:t>
              </a:r>
            </a:p>
          </p:txBody>
        </p:sp>
        <p:sp>
          <p:nvSpPr>
            <p:cNvPr id="13570" name="Text Box 1056"/>
            <p:cNvSpPr txBox="1">
              <a:spLocks noChangeArrowheads="1"/>
            </p:cNvSpPr>
            <p:nvPr/>
          </p:nvSpPr>
          <p:spPr bwMode="auto">
            <a:xfrm>
              <a:off x="529" y="972"/>
              <a:ext cx="93" cy="134"/>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latin typeface="Times New Roman" pitchFamily="18" charset="0"/>
                </a:rPr>
                <a:t>1</a:t>
              </a:r>
            </a:p>
          </p:txBody>
        </p:sp>
        <p:sp>
          <p:nvSpPr>
            <p:cNvPr id="13571" name="Text Box 1057"/>
            <p:cNvSpPr txBox="1">
              <a:spLocks noChangeArrowheads="1"/>
            </p:cNvSpPr>
            <p:nvPr/>
          </p:nvSpPr>
          <p:spPr bwMode="auto">
            <a:xfrm>
              <a:off x="265" y="1038"/>
              <a:ext cx="93" cy="134"/>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latin typeface="Times New Roman" pitchFamily="18" charset="0"/>
                </a:rPr>
                <a:t>6</a:t>
              </a:r>
            </a:p>
          </p:txBody>
        </p:sp>
        <p:sp>
          <p:nvSpPr>
            <p:cNvPr id="13572" name="Text Box 1058"/>
            <p:cNvSpPr txBox="1">
              <a:spLocks noChangeArrowheads="1"/>
            </p:cNvSpPr>
            <p:nvPr/>
          </p:nvSpPr>
          <p:spPr bwMode="auto">
            <a:xfrm>
              <a:off x="936" y="1079"/>
              <a:ext cx="93" cy="134"/>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latin typeface="Times New Roman" pitchFamily="18" charset="0"/>
                </a:rPr>
                <a:t>4</a:t>
              </a:r>
            </a:p>
          </p:txBody>
        </p:sp>
        <p:sp>
          <p:nvSpPr>
            <p:cNvPr id="13573" name="Text Box 1059"/>
            <p:cNvSpPr txBox="1">
              <a:spLocks noChangeArrowheads="1"/>
            </p:cNvSpPr>
            <p:nvPr/>
          </p:nvSpPr>
          <p:spPr bwMode="auto">
            <a:xfrm>
              <a:off x="941" y="810"/>
              <a:ext cx="93" cy="134"/>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latin typeface="Times New Roman" pitchFamily="18" charset="0"/>
                </a:rPr>
                <a:t>2</a:t>
              </a:r>
            </a:p>
          </p:txBody>
        </p:sp>
        <p:sp>
          <p:nvSpPr>
            <p:cNvPr id="13574" name="Text Box 1060"/>
            <p:cNvSpPr txBox="1">
              <a:spLocks noChangeArrowheads="1"/>
            </p:cNvSpPr>
            <p:nvPr/>
          </p:nvSpPr>
          <p:spPr bwMode="auto">
            <a:xfrm>
              <a:off x="940" y="548"/>
              <a:ext cx="93" cy="134"/>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latin typeface="Times New Roman" pitchFamily="18" charset="0"/>
                </a:rPr>
                <a:t>7</a:t>
              </a:r>
            </a:p>
          </p:txBody>
        </p:sp>
        <p:sp>
          <p:nvSpPr>
            <p:cNvPr id="13575" name="Text Box 1061"/>
            <p:cNvSpPr txBox="1">
              <a:spLocks noChangeArrowheads="1"/>
            </p:cNvSpPr>
            <p:nvPr/>
          </p:nvSpPr>
          <p:spPr bwMode="auto">
            <a:xfrm>
              <a:off x="1319" y="703"/>
              <a:ext cx="93" cy="134"/>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latin typeface="Times New Roman" pitchFamily="18" charset="0"/>
                </a:rPr>
                <a:t>3</a:t>
              </a:r>
            </a:p>
          </p:txBody>
        </p:sp>
        <p:sp>
          <p:nvSpPr>
            <p:cNvPr id="13576" name="Text Box 1062"/>
            <p:cNvSpPr txBox="1">
              <a:spLocks noChangeArrowheads="1"/>
            </p:cNvSpPr>
            <p:nvPr/>
          </p:nvSpPr>
          <p:spPr bwMode="auto">
            <a:xfrm>
              <a:off x="1370" y="940"/>
              <a:ext cx="93" cy="134"/>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latin typeface="Times New Roman" pitchFamily="18" charset="0"/>
                </a:rPr>
                <a:t>2</a:t>
              </a:r>
            </a:p>
          </p:txBody>
        </p:sp>
        <p:sp>
          <p:nvSpPr>
            <p:cNvPr id="13577" name="Text Box 1063"/>
            <p:cNvSpPr txBox="1">
              <a:spLocks noChangeArrowheads="1"/>
            </p:cNvSpPr>
            <p:nvPr/>
          </p:nvSpPr>
          <p:spPr bwMode="auto">
            <a:xfrm>
              <a:off x="1592" y="961"/>
              <a:ext cx="93" cy="134"/>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latin typeface="Times New Roman" pitchFamily="18" charset="0"/>
                </a:rPr>
                <a:t>2</a:t>
              </a:r>
            </a:p>
          </p:txBody>
        </p:sp>
        <p:sp>
          <p:nvSpPr>
            <p:cNvPr id="13578" name="Text Box 1064"/>
            <p:cNvSpPr txBox="1">
              <a:spLocks noChangeArrowheads="1"/>
            </p:cNvSpPr>
            <p:nvPr/>
          </p:nvSpPr>
          <p:spPr bwMode="auto">
            <a:xfrm>
              <a:off x="1664" y="688"/>
              <a:ext cx="93" cy="134"/>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latin typeface="Times New Roman" pitchFamily="18" charset="0"/>
                </a:rPr>
                <a:t>3</a:t>
              </a:r>
            </a:p>
          </p:txBody>
        </p:sp>
      </p:grpSp>
      <p:sp>
        <p:nvSpPr>
          <p:cNvPr id="13316" name="Line 1065"/>
          <p:cNvSpPr>
            <a:spLocks noChangeShapeType="1"/>
          </p:cNvSpPr>
          <p:nvPr/>
        </p:nvSpPr>
        <p:spPr bwMode="auto">
          <a:xfrm>
            <a:off x="3843338" y="1928813"/>
            <a:ext cx="1570037" cy="0"/>
          </a:xfrm>
          <a:prstGeom prst="line">
            <a:avLst/>
          </a:prstGeom>
          <a:noFill/>
          <a:ln w="9525">
            <a:solidFill>
              <a:schemeClr val="tx1"/>
            </a:solidFill>
            <a:round/>
            <a:headEnd/>
            <a:tailEnd/>
          </a:ln>
        </p:spPr>
        <p:txBody>
          <a:bodyPr wrap="none"/>
          <a:lstStyle/>
          <a:p>
            <a:endParaRPr lang="zh-CN" altLang="en-US"/>
          </a:p>
        </p:txBody>
      </p:sp>
      <p:sp>
        <p:nvSpPr>
          <p:cNvPr id="13317" name="Line 1066"/>
          <p:cNvSpPr>
            <a:spLocks noChangeShapeType="1"/>
          </p:cNvSpPr>
          <p:nvPr/>
        </p:nvSpPr>
        <p:spPr bwMode="auto">
          <a:xfrm>
            <a:off x="3848100" y="1071563"/>
            <a:ext cx="1560513" cy="0"/>
          </a:xfrm>
          <a:prstGeom prst="line">
            <a:avLst/>
          </a:prstGeom>
          <a:noFill/>
          <a:ln w="9525">
            <a:solidFill>
              <a:schemeClr val="tx1"/>
            </a:solidFill>
            <a:round/>
            <a:headEnd/>
            <a:tailEnd/>
          </a:ln>
        </p:spPr>
        <p:txBody>
          <a:bodyPr wrap="none"/>
          <a:lstStyle/>
          <a:p>
            <a:endParaRPr lang="zh-CN" altLang="en-US"/>
          </a:p>
        </p:txBody>
      </p:sp>
      <p:sp>
        <p:nvSpPr>
          <p:cNvPr id="13318" name="Oval 1067"/>
          <p:cNvSpPr>
            <a:spLocks noChangeArrowheads="1"/>
          </p:cNvSpPr>
          <p:nvPr/>
        </p:nvSpPr>
        <p:spPr bwMode="auto">
          <a:xfrm>
            <a:off x="3735388" y="1020763"/>
            <a:ext cx="106362" cy="106362"/>
          </a:xfrm>
          <a:prstGeom prst="ellipse">
            <a:avLst/>
          </a:prstGeom>
          <a:noFill/>
          <a:ln w="9525">
            <a:solidFill>
              <a:schemeClr val="tx1"/>
            </a:solidFill>
            <a:round/>
            <a:headEnd/>
            <a:tailEnd/>
          </a:ln>
        </p:spPr>
        <p:txBody>
          <a:bodyPr wrap="none" anchor="ctr"/>
          <a:lstStyle/>
          <a:p>
            <a:endParaRPr lang="zh-CN" altLang="en-US"/>
          </a:p>
        </p:txBody>
      </p:sp>
      <p:sp>
        <p:nvSpPr>
          <p:cNvPr id="13319" name="Oval 1068"/>
          <p:cNvSpPr>
            <a:spLocks noChangeArrowheads="1"/>
          </p:cNvSpPr>
          <p:nvPr/>
        </p:nvSpPr>
        <p:spPr bwMode="auto">
          <a:xfrm>
            <a:off x="3735388" y="1873250"/>
            <a:ext cx="106362" cy="106363"/>
          </a:xfrm>
          <a:prstGeom prst="ellipse">
            <a:avLst/>
          </a:prstGeom>
          <a:noFill/>
          <a:ln w="9525">
            <a:solidFill>
              <a:schemeClr val="tx1"/>
            </a:solidFill>
            <a:round/>
            <a:headEnd/>
            <a:tailEnd/>
          </a:ln>
        </p:spPr>
        <p:txBody>
          <a:bodyPr wrap="none" anchor="ctr"/>
          <a:lstStyle/>
          <a:p>
            <a:endParaRPr lang="zh-CN" altLang="en-US"/>
          </a:p>
        </p:txBody>
      </p:sp>
      <p:sp>
        <p:nvSpPr>
          <p:cNvPr id="13320" name="Line 1069"/>
          <p:cNvSpPr>
            <a:spLocks noChangeShapeType="1"/>
          </p:cNvSpPr>
          <p:nvPr/>
        </p:nvSpPr>
        <p:spPr bwMode="auto">
          <a:xfrm flipH="1">
            <a:off x="3400425" y="1111250"/>
            <a:ext cx="347663" cy="347663"/>
          </a:xfrm>
          <a:prstGeom prst="line">
            <a:avLst/>
          </a:prstGeom>
          <a:noFill/>
          <a:ln w="9525">
            <a:solidFill>
              <a:schemeClr val="tx1"/>
            </a:solidFill>
            <a:round/>
            <a:headEnd/>
            <a:tailEnd/>
          </a:ln>
        </p:spPr>
        <p:txBody>
          <a:bodyPr wrap="none"/>
          <a:lstStyle/>
          <a:p>
            <a:endParaRPr lang="zh-CN" altLang="en-US"/>
          </a:p>
        </p:txBody>
      </p:sp>
      <p:sp>
        <p:nvSpPr>
          <p:cNvPr id="13321" name="Oval 1070"/>
          <p:cNvSpPr>
            <a:spLocks noChangeArrowheads="1"/>
          </p:cNvSpPr>
          <p:nvPr/>
        </p:nvSpPr>
        <p:spPr bwMode="auto">
          <a:xfrm>
            <a:off x="3306763" y="1444625"/>
            <a:ext cx="106362" cy="106363"/>
          </a:xfrm>
          <a:prstGeom prst="ellipse">
            <a:avLst/>
          </a:prstGeom>
          <a:solidFill>
            <a:srgbClr val="00FF00"/>
          </a:solidFill>
          <a:ln w="9525">
            <a:solidFill>
              <a:schemeClr val="tx1"/>
            </a:solidFill>
            <a:round/>
            <a:headEnd/>
            <a:tailEnd/>
          </a:ln>
        </p:spPr>
        <p:txBody>
          <a:bodyPr wrap="none" anchor="ctr"/>
          <a:lstStyle/>
          <a:p>
            <a:endParaRPr lang="zh-CN" altLang="en-US"/>
          </a:p>
        </p:txBody>
      </p:sp>
      <p:sp>
        <p:nvSpPr>
          <p:cNvPr id="13322" name="Line 1071"/>
          <p:cNvSpPr>
            <a:spLocks noChangeShapeType="1"/>
          </p:cNvSpPr>
          <p:nvPr/>
        </p:nvSpPr>
        <p:spPr bwMode="auto">
          <a:xfrm flipH="1" flipV="1">
            <a:off x="3400425" y="1539875"/>
            <a:ext cx="347663" cy="347663"/>
          </a:xfrm>
          <a:prstGeom prst="line">
            <a:avLst/>
          </a:prstGeom>
          <a:noFill/>
          <a:ln w="9525">
            <a:solidFill>
              <a:schemeClr val="tx1"/>
            </a:solidFill>
            <a:round/>
            <a:headEnd/>
            <a:tailEnd/>
          </a:ln>
        </p:spPr>
        <p:txBody>
          <a:bodyPr wrap="none"/>
          <a:lstStyle/>
          <a:p>
            <a:endParaRPr lang="zh-CN" altLang="en-US"/>
          </a:p>
        </p:txBody>
      </p:sp>
      <p:sp>
        <p:nvSpPr>
          <p:cNvPr id="13323" name="Line 1072"/>
          <p:cNvSpPr>
            <a:spLocks noChangeShapeType="1"/>
          </p:cNvSpPr>
          <p:nvPr/>
        </p:nvSpPr>
        <p:spPr bwMode="auto">
          <a:xfrm>
            <a:off x="3832225" y="1112838"/>
            <a:ext cx="347663" cy="347662"/>
          </a:xfrm>
          <a:prstGeom prst="line">
            <a:avLst/>
          </a:prstGeom>
          <a:noFill/>
          <a:ln w="9525">
            <a:solidFill>
              <a:schemeClr val="tx1"/>
            </a:solidFill>
            <a:round/>
            <a:headEnd/>
            <a:tailEnd/>
          </a:ln>
        </p:spPr>
        <p:txBody>
          <a:bodyPr wrap="none"/>
          <a:lstStyle/>
          <a:p>
            <a:endParaRPr lang="zh-CN" altLang="en-US"/>
          </a:p>
        </p:txBody>
      </p:sp>
      <p:sp>
        <p:nvSpPr>
          <p:cNvPr id="13324" name="Oval 1073"/>
          <p:cNvSpPr>
            <a:spLocks noChangeArrowheads="1"/>
          </p:cNvSpPr>
          <p:nvPr/>
        </p:nvSpPr>
        <p:spPr bwMode="auto">
          <a:xfrm flipH="1">
            <a:off x="4167188" y="1446213"/>
            <a:ext cx="106362" cy="106362"/>
          </a:xfrm>
          <a:prstGeom prst="ellipse">
            <a:avLst/>
          </a:prstGeom>
          <a:noFill/>
          <a:ln w="9525">
            <a:solidFill>
              <a:schemeClr val="tx1"/>
            </a:solidFill>
            <a:round/>
            <a:headEnd/>
            <a:tailEnd/>
          </a:ln>
        </p:spPr>
        <p:txBody>
          <a:bodyPr wrap="none" anchor="ctr"/>
          <a:lstStyle/>
          <a:p>
            <a:endParaRPr lang="zh-CN" altLang="en-US"/>
          </a:p>
        </p:txBody>
      </p:sp>
      <p:sp>
        <p:nvSpPr>
          <p:cNvPr id="13325" name="Line 1074"/>
          <p:cNvSpPr>
            <a:spLocks noChangeShapeType="1"/>
          </p:cNvSpPr>
          <p:nvPr/>
        </p:nvSpPr>
        <p:spPr bwMode="auto">
          <a:xfrm flipV="1">
            <a:off x="3832225" y="1541463"/>
            <a:ext cx="347663" cy="347662"/>
          </a:xfrm>
          <a:prstGeom prst="line">
            <a:avLst/>
          </a:prstGeom>
          <a:noFill/>
          <a:ln w="9525">
            <a:solidFill>
              <a:schemeClr val="tx1"/>
            </a:solidFill>
            <a:round/>
            <a:headEnd/>
            <a:tailEnd/>
          </a:ln>
        </p:spPr>
        <p:txBody>
          <a:bodyPr wrap="none"/>
          <a:lstStyle/>
          <a:p>
            <a:endParaRPr lang="zh-CN" altLang="en-US"/>
          </a:p>
        </p:txBody>
      </p:sp>
      <p:sp>
        <p:nvSpPr>
          <p:cNvPr id="13326" name="Oval 1075"/>
          <p:cNvSpPr>
            <a:spLocks noChangeArrowheads="1"/>
          </p:cNvSpPr>
          <p:nvPr/>
        </p:nvSpPr>
        <p:spPr bwMode="auto">
          <a:xfrm>
            <a:off x="5413375" y="1017588"/>
            <a:ext cx="106363" cy="106362"/>
          </a:xfrm>
          <a:prstGeom prst="ellipse">
            <a:avLst/>
          </a:prstGeom>
          <a:noFill/>
          <a:ln w="9525">
            <a:solidFill>
              <a:schemeClr val="tx1"/>
            </a:solidFill>
            <a:round/>
            <a:headEnd/>
            <a:tailEnd/>
          </a:ln>
        </p:spPr>
        <p:txBody>
          <a:bodyPr wrap="none" anchor="ctr"/>
          <a:lstStyle/>
          <a:p>
            <a:endParaRPr lang="zh-CN" altLang="en-US"/>
          </a:p>
        </p:txBody>
      </p:sp>
      <p:sp>
        <p:nvSpPr>
          <p:cNvPr id="13327" name="Oval 1076"/>
          <p:cNvSpPr>
            <a:spLocks noChangeArrowheads="1"/>
          </p:cNvSpPr>
          <p:nvPr/>
        </p:nvSpPr>
        <p:spPr bwMode="auto">
          <a:xfrm>
            <a:off x="5413375" y="1870075"/>
            <a:ext cx="106363" cy="106363"/>
          </a:xfrm>
          <a:prstGeom prst="ellipse">
            <a:avLst/>
          </a:prstGeom>
          <a:noFill/>
          <a:ln w="9525">
            <a:solidFill>
              <a:schemeClr val="tx1"/>
            </a:solidFill>
            <a:round/>
            <a:headEnd/>
            <a:tailEnd/>
          </a:ln>
        </p:spPr>
        <p:txBody>
          <a:bodyPr wrap="none" anchor="ctr"/>
          <a:lstStyle/>
          <a:p>
            <a:endParaRPr lang="zh-CN" altLang="en-US"/>
          </a:p>
        </p:txBody>
      </p:sp>
      <p:sp>
        <p:nvSpPr>
          <p:cNvPr id="13328" name="Line 1077"/>
          <p:cNvSpPr>
            <a:spLocks noChangeShapeType="1"/>
          </p:cNvSpPr>
          <p:nvPr/>
        </p:nvSpPr>
        <p:spPr bwMode="auto">
          <a:xfrm flipH="1">
            <a:off x="5078413" y="1108075"/>
            <a:ext cx="347662" cy="347663"/>
          </a:xfrm>
          <a:prstGeom prst="line">
            <a:avLst/>
          </a:prstGeom>
          <a:noFill/>
          <a:ln w="9525">
            <a:solidFill>
              <a:schemeClr val="tx1"/>
            </a:solidFill>
            <a:round/>
            <a:headEnd/>
            <a:tailEnd/>
          </a:ln>
        </p:spPr>
        <p:txBody>
          <a:bodyPr wrap="none"/>
          <a:lstStyle/>
          <a:p>
            <a:endParaRPr lang="zh-CN" altLang="en-US"/>
          </a:p>
        </p:txBody>
      </p:sp>
      <p:sp>
        <p:nvSpPr>
          <p:cNvPr id="13329" name="Oval 1078"/>
          <p:cNvSpPr>
            <a:spLocks noChangeArrowheads="1"/>
          </p:cNvSpPr>
          <p:nvPr/>
        </p:nvSpPr>
        <p:spPr bwMode="auto">
          <a:xfrm>
            <a:off x="4984750" y="1441450"/>
            <a:ext cx="106363" cy="106363"/>
          </a:xfrm>
          <a:prstGeom prst="ellipse">
            <a:avLst/>
          </a:prstGeom>
          <a:noFill/>
          <a:ln w="9525">
            <a:solidFill>
              <a:schemeClr val="tx1"/>
            </a:solidFill>
            <a:round/>
            <a:headEnd/>
            <a:tailEnd/>
          </a:ln>
        </p:spPr>
        <p:txBody>
          <a:bodyPr wrap="none" anchor="ctr"/>
          <a:lstStyle/>
          <a:p>
            <a:endParaRPr lang="zh-CN" altLang="en-US"/>
          </a:p>
        </p:txBody>
      </p:sp>
      <p:sp>
        <p:nvSpPr>
          <p:cNvPr id="13330" name="Line 1079"/>
          <p:cNvSpPr>
            <a:spLocks noChangeShapeType="1"/>
          </p:cNvSpPr>
          <p:nvPr/>
        </p:nvSpPr>
        <p:spPr bwMode="auto">
          <a:xfrm flipH="1" flipV="1">
            <a:off x="5078413" y="1536700"/>
            <a:ext cx="347662" cy="347663"/>
          </a:xfrm>
          <a:prstGeom prst="line">
            <a:avLst/>
          </a:prstGeom>
          <a:noFill/>
          <a:ln w="9525">
            <a:solidFill>
              <a:schemeClr val="tx1"/>
            </a:solidFill>
            <a:round/>
            <a:headEnd/>
            <a:tailEnd/>
          </a:ln>
        </p:spPr>
        <p:txBody>
          <a:bodyPr wrap="none"/>
          <a:lstStyle/>
          <a:p>
            <a:endParaRPr lang="zh-CN" altLang="en-US"/>
          </a:p>
        </p:txBody>
      </p:sp>
      <p:sp>
        <p:nvSpPr>
          <p:cNvPr id="13331" name="Line 1080"/>
          <p:cNvSpPr>
            <a:spLocks noChangeShapeType="1"/>
          </p:cNvSpPr>
          <p:nvPr/>
        </p:nvSpPr>
        <p:spPr bwMode="auto">
          <a:xfrm>
            <a:off x="5510213" y="1109663"/>
            <a:ext cx="347662" cy="347662"/>
          </a:xfrm>
          <a:prstGeom prst="line">
            <a:avLst/>
          </a:prstGeom>
          <a:noFill/>
          <a:ln w="9525">
            <a:solidFill>
              <a:schemeClr val="tx1"/>
            </a:solidFill>
            <a:round/>
            <a:headEnd/>
            <a:tailEnd/>
          </a:ln>
        </p:spPr>
        <p:txBody>
          <a:bodyPr wrap="none"/>
          <a:lstStyle/>
          <a:p>
            <a:endParaRPr lang="zh-CN" altLang="en-US"/>
          </a:p>
        </p:txBody>
      </p:sp>
      <p:sp>
        <p:nvSpPr>
          <p:cNvPr id="13332" name="Oval 1081"/>
          <p:cNvSpPr>
            <a:spLocks noChangeArrowheads="1"/>
          </p:cNvSpPr>
          <p:nvPr/>
        </p:nvSpPr>
        <p:spPr bwMode="auto">
          <a:xfrm flipH="1">
            <a:off x="5845175" y="1443038"/>
            <a:ext cx="106363" cy="106362"/>
          </a:xfrm>
          <a:prstGeom prst="ellipse">
            <a:avLst/>
          </a:prstGeom>
          <a:noFill/>
          <a:ln w="9525">
            <a:solidFill>
              <a:schemeClr val="tx1"/>
            </a:solidFill>
            <a:round/>
            <a:headEnd/>
            <a:tailEnd/>
          </a:ln>
        </p:spPr>
        <p:txBody>
          <a:bodyPr wrap="none" anchor="ctr"/>
          <a:lstStyle/>
          <a:p>
            <a:endParaRPr lang="zh-CN" altLang="en-US"/>
          </a:p>
        </p:txBody>
      </p:sp>
      <p:sp>
        <p:nvSpPr>
          <p:cNvPr id="13333" name="Line 1082"/>
          <p:cNvSpPr>
            <a:spLocks noChangeShapeType="1"/>
          </p:cNvSpPr>
          <p:nvPr/>
        </p:nvSpPr>
        <p:spPr bwMode="auto">
          <a:xfrm flipV="1">
            <a:off x="5510213" y="1538288"/>
            <a:ext cx="347662" cy="347662"/>
          </a:xfrm>
          <a:prstGeom prst="line">
            <a:avLst/>
          </a:prstGeom>
          <a:noFill/>
          <a:ln w="9525">
            <a:solidFill>
              <a:schemeClr val="tx1"/>
            </a:solidFill>
            <a:round/>
            <a:headEnd/>
            <a:tailEnd/>
          </a:ln>
        </p:spPr>
        <p:txBody>
          <a:bodyPr wrap="none"/>
          <a:lstStyle/>
          <a:p>
            <a:endParaRPr lang="zh-CN" altLang="en-US"/>
          </a:p>
        </p:txBody>
      </p:sp>
      <p:sp>
        <p:nvSpPr>
          <p:cNvPr id="13334" name="Line 1083"/>
          <p:cNvSpPr>
            <a:spLocks noChangeShapeType="1"/>
          </p:cNvSpPr>
          <p:nvPr/>
        </p:nvSpPr>
        <p:spPr bwMode="auto">
          <a:xfrm>
            <a:off x="4276725" y="1495425"/>
            <a:ext cx="706438" cy="0"/>
          </a:xfrm>
          <a:prstGeom prst="line">
            <a:avLst/>
          </a:prstGeom>
          <a:noFill/>
          <a:ln w="9525">
            <a:solidFill>
              <a:schemeClr val="tx1"/>
            </a:solidFill>
            <a:round/>
            <a:headEnd/>
            <a:tailEnd/>
          </a:ln>
        </p:spPr>
        <p:txBody>
          <a:bodyPr wrap="none"/>
          <a:lstStyle/>
          <a:p>
            <a:endParaRPr lang="zh-CN" altLang="en-US"/>
          </a:p>
        </p:txBody>
      </p:sp>
      <p:sp>
        <p:nvSpPr>
          <p:cNvPr id="13335" name="Text Box 1084"/>
          <p:cNvSpPr txBox="1">
            <a:spLocks noChangeArrowheads="1"/>
          </p:cNvSpPr>
          <p:nvPr/>
        </p:nvSpPr>
        <p:spPr bwMode="auto">
          <a:xfrm>
            <a:off x="3148013" y="1381125"/>
            <a:ext cx="147637" cy="212725"/>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solidFill>
                  <a:srgbClr val="00FF00"/>
                </a:solidFill>
                <a:latin typeface="Times New Roman" pitchFamily="18" charset="0"/>
              </a:rPr>
              <a:t>A</a:t>
            </a:r>
          </a:p>
        </p:txBody>
      </p:sp>
      <p:sp>
        <p:nvSpPr>
          <p:cNvPr id="13336" name="Text Box 1085"/>
          <p:cNvSpPr txBox="1">
            <a:spLocks noChangeArrowheads="1"/>
          </p:cNvSpPr>
          <p:nvPr/>
        </p:nvSpPr>
        <p:spPr bwMode="auto">
          <a:xfrm>
            <a:off x="3724275" y="814388"/>
            <a:ext cx="609600" cy="212725"/>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solidFill>
                  <a:srgbClr val="FF33CC"/>
                </a:solidFill>
                <a:latin typeface="Times New Roman" pitchFamily="18" charset="0"/>
              </a:rPr>
              <a:t>B(2,A)</a:t>
            </a:r>
          </a:p>
        </p:txBody>
      </p:sp>
      <p:sp>
        <p:nvSpPr>
          <p:cNvPr id="13337" name="Text Box 1086"/>
          <p:cNvSpPr txBox="1">
            <a:spLocks noChangeArrowheads="1"/>
          </p:cNvSpPr>
          <p:nvPr/>
        </p:nvSpPr>
        <p:spPr bwMode="auto">
          <a:xfrm>
            <a:off x="4167188" y="1238250"/>
            <a:ext cx="493712" cy="212725"/>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solidFill>
                  <a:srgbClr val="FF0000"/>
                </a:solidFill>
                <a:latin typeface="Times New Roman" pitchFamily="18" charset="0"/>
              </a:rPr>
              <a:t>E(</a:t>
            </a:r>
            <a:r>
              <a:rPr kumimoji="1" lang="en-US" altLang="zh-CN" sz="1400" b="1">
                <a:solidFill>
                  <a:srgbClr val="FF0000"/>
                </a:solidFill>
                <a:latin typeface="Times New Roman" pitchFamily="18" charset="0"/>
                <a:cs typeface="Times New Roman" pitchFamily="18" charset="0"/>
              </a:rPr>
              <a:t>∞,-</a:t>
            </a:r>
            <a:r>
              <a:rPr kumimoji="1" lang="en-US" altLang="zh-CN" sz="1400" b="1">
                <a:solidFill>
                  <a:srgbClr val="FF0000"/>
                </a:solidFill>
                <a:latin typeface="Times New Roman" pitchFamily="18" charset="0"/>
              </a:rPr>
              <a:t>)</a:t>
            </a:r>
          </a:p>
        </p:txBody>
      </p:sp>
      <p:sp>
        <p:nvSpPr>
          <p:cNvPr id="13338" name="Text Box 1087"/>
          <p:cNvSpPr txBox="1">
            <a:spLocks noChangeArrowheads="1"/>
          </p:cNvSpPr>
          <p:nvPr/>
        </p:nvSpPr>
        <p:spPr bwMode="auto">
          <a:xfrm>
            <a:off x="3719513" y="1962150"/>
            <a:ext cx="477837" cy="212725"/>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solidFill>
                  <a:srgbClr val="FF0000"/>
                </a:solidFill>
                <a:latin typeface="Times New Roman" pitchFamily="18" charset="0"/>
              </a:rPr>
              <a:t>G(6,A)</a:t>
            </a:r>
          </a:p>
        </p:txBody>
      </p:sp>
      <p:sp>
        <p:nvSpPr>
          <p:cNvPr id="13339" name="Line 1088"/>
          <p:cNvSpPr>
            <a:spLocks noChangeShapeType="1"/>
          </p:cNvSpPr>
          <p:nvPr/>
        </p:nvSpPr>
        <p:spPr bwMode="auto">
          <a:xfrm>
            <a:off x="3148013" y="1255713"/>
            <a:ext cx="147637" cy="144462"/>
          </a:xfrm>
          <a:prstGeom prst="line">
            <a:avLst/>
          </a:prstGeom>
          <a:noFill/>
          <a:ln w="25400">
            <a:solidFill>
              <a:srgbClr val="FF6600"/>
            </a:solidFill>
            <a:round/>
            <a:headEnd/>
            <a:tailEnd type="triangle" w="med" len="lg"/>
          </a:ln>
        </p:spPr>
        <p:txBody>
          <a:bodyPr wrap="none"/>
          <a:lstStyle/>
          <a:p>
            <a:endParaRPr lang="zh-CN" altLang="en-US"/>
          </a:p>
        </p:txBody>
      </p:sp>
      <p:sp>
        <p:nvSpPr>
          <p:cNvPr id="13340" name="Text Box 1089"/>
          <p:cNvSpPr txBox="1">
            <a:spLocks noChangeArrowheads="1"/>
          </p:cNvSpPr>
          <p:nvPr/>
        </p:nvSpPr>
        <p:spPr bwMode="auto">
          <a:xfrm>
            <a:off x="5370513" y="804863"/>
            <a:ext cx="493712" cy="212725"/>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solidFill>
                  <a:srgbClr val="FF0000"/>
                </a:solidFill>
                <a:latin typeface="Times New Roman" pitchFamily="18" charset="0"/>
              </a:rPr>
              <a:t>C(</a:t>
            </a:r>
            <a:r>
              <a:rPr kumimoji="1" lang="en-US" altLang="zh-CN" sz="1400" b="1">
                <a:solidFill>
                  <a:srgbClr val="FF0000"/>
                </a:solidFill>
                <a:latin typeface="Times New Roman" pitchFamily="18" charset="0"/>
                <a:cs typeface="Times New Roman" pitchFamily="18" charset="0"/>
              </a:rPr>
              <a:t>∞,-</a:t>
            </a:r>
            <a:r>
              <a:rPr kumimoji="1" lang="en-US" altLang="zh-CN" sz="1400" b="1">
                <a:solidFill>
                  <a:srgbClr val="FF0000"/>
                </a:solidFill>
                <a:latin typeface="Times New Roman" pitchFamily="18" charset="0"/>
              </a:rPr>
              <a:t>)</a:t>
            </a:r>
          </a:p>
        </p:txBody>
      </p:sp>
      <p:sp>
        <p:nvSpPr>
          <p:cNvPr id="13341" name="Text Box 1090"/>
          <p:cNvSpPr txBox="1">
            <a:spLocks noChangeArrowheads="1"/>
          </p:cNvSpPr>
          <p:nvPr/>
        </p:nvSpPr>
        <p:spPr bwMode="auto">
          <a:xfrm>
            <a:off x="5141913" y="1392238"/>
            <a:ext cx="493712" cy="212725"/>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solidFill>
                  <a:srgbClr val="FF0000"/>
                </a:solidFill>
                <a:latin typeface="Times New Roman" pitchFamily="18" charset="0"/>
              </a:rPr>
              <a:t>F(</a:t>
            </a:r>
            <a:r>
              <a:rPr kumimoji="1" lang="en-US" altLang="zh-CN" sz="1400" b="1">
                <a:solidFill>
                  <a:srgbClr val="FF0000"/>
                </a:solidFill>
                <a:latin typeface="Times New Roman" pitchFamily="18" charset="0"/>
                <a:cs typeface="Times New Roman" pitchFamily="18" charset="0"/>
              </a:rPr>
              <a:t>∞,-</a:t>
            </a:r>
            <a:r>
              <a:rPr kumimoji="1" lang="en-US" altLang="zh-CN" sz="1400" b="1">
                <a:solidFill>
                  <a:srgbClr val="FF0000"/>
                </a:solidFill>
                <a:latin typeface="Times New Roman" pitchFamily="18" charset="0"/>
              </a:rPr>
              <a:t>)</a:t>
            </a:r>
          </a:p>
        </p:txBody>
      </p:sp>
      <p:sp>
        <p:nvSpPr>
          <p:cNvPr id="13342" name="Text Box 1091"/>
          <p:cNvSpPr txBox="1">
            <a:spLocks noChangeArrowheads="1"/>
          </p:cNvSpPr>
          <p:nvPr/>
        </p:nvSpPr>
        <p:spPr bwMode="auto">
          <a:xfrm>
            <a:off x="5386388" y="1985963"/>
            <a:ext cx="493712" cy="212725"/>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dirty="0">
                <a:solidFill>
                  <a:srgbClr val="FF0000"/>
                </a:solidFill>
                <a:latin typeface="Times New Roman" pitchFamily="18" charset="0"/>
              </a:rPr>
              <a:t>H(</a:t>
            </a:r>
            <a:r>
              <a:rPr kumimoji="1" lang="en-US" altLang="zh-CN" sz="1400" b="1" dirty="0">
                <a:solidFill>
                  <a:srgbClr val="FF0000"/>
                </a:solidFill>
                <a:latin typeface="Times New Roman" pitchFamily="18" charset="0"/>
                <a:cs typeface="Times New Roman" pitchFamily="18" charset="0"/>
              </a:rPr>
              <a:t>∞,-</a:t>
            </a:r>
            <a:r>
              <a:rPr kumimoji="1" lang="en-US" altLang="zh-CN" sz="1400" b="1" dirty="0">
                <a:solidFill>
                  <a:srgbClr val="FF0000"/>
                </a:solidFill>
                <a:latin typeface="Times New Roman" pitchFamily="18" charset="0"/>
              </a:rPr>
              <a:t>)</a:t>
            </a:r>
          </a:p>
        </p:txBody>
      </p:sp>
      <p:sp>
        <p:nvSpPr>
          <p:cNvPr id="13343" name="Text Box 1092"/>
          <p:cNvSpPr txBox="1">
            <a:spLocks noChangeArrowheads="1"/>
          </p:cNvSpPr>
          <p:nvPr/>
        </p:nvSpPr>
        <p:spPr bwMode="auto">
          <a:xfrm>
            <a:off x="5724525" y="1635125"/>
            <a:ext cx="493713" cy="212725"/>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solidFill>
                  <a:srgbClr val="FF0000"/>
                </a:solidFill>
                <a:latin typeface="Times New Roman" pitchFamily="18" charset="0"/>
              </a:rPr>
              <a:t>D(</a:t>
            </a:r>
            <a:r>
              <a:rPr kumimoji="1" lang="en-US" altLang="zh-CN" sz="1400" b="1">
                <a:solidFill>
                  <a:srgbClr val="FF0000"/>
                </a:solidFill>
                <a:latin typeface="Times New Roman" pitchFamily="18" charset="0"/>
                <a:cs typeface="Times New Roman" pitchFamily="18" charset="0"/>
              </a:rPr>
              <a:t>∞,-</a:t>
            </a:r>
            <a:r>
              <a:rPr kumimoji="1" lang="en-US" altLang="zh-CN" sz="1400" b="1">
                <a:solidFill>
                  <a:srgbClr val="FF0000"/>
                </a:solidFill>
                <a:latin typeface="Times New Roman" pitchFamily="18" charset="0"/>
              </a:rPr>
              <a:t>)</a:t>
            </a:r>
          </a:p>
        </p:txBody>
      </p:sp>
      <p:sp>
        <p:nvSpPr>
          <p:cNvPr id="13344" name="Line 1093"/>
          <p:cNvSpPr>
            <a:spLocks noChangeShapeType="1"/>
          </p:cNvSpPr>
          <p:nvPr/>
        </p:nvSpPr>
        <p:spPr bwMode="auto">
          <a:xfrm>
            <a:off x="6724650" y="1939925"/>
            <a:ext cx="1570038" cy="0"/>
          </a:xfrm>
          <a:prstGeom prst="line">
            <a:avLst/>
          </a:prstGeom>
          <a:noFill/>
          <a:ln w="9525">
            <a:solidFill>
              <a:schemeClr val="tx1"/>
            </a:solidFill>
            <a:round/>
            <a:headEnd/>
            <a:tailEnd/>
          </a:ln>
        </p:spPr>
        <p:txBody>
          <a:bodyPr wrap="none"/>
          <a:lstStyle/>
          <a:p>
            <a:endParaRPr lang="zh-CN" altLang="en-US"/>
          </a:p>
        </p:txBody>
      </p:sp>
      <p:sp>
        <p:nvSpPr>
          <p:cNvPr id="13345" name="Line 1094"/>
          <p:cNvSpPr>
            <a:spLocks noChangeShapeType="1"/>
          </p:cNvSpPr>
          <p:nvPr/>
        </p:nvSpPr>
        <p:spPr bwMode="auto">
          <a:xfrm>
            <a:off x="6729413" y="1082675"/>
            <a:ext cx="1560512" cy="0"/>
          </a:xfrm>
          <a:prstGeom prst="line">
            <a:avLst/>
          </a:prstGeom>
          <a:noFill/>
          <a:ln w="9525">
            <a:solidFill>
              <a:schemeClr val="tx1"/>
            </a:solidFill>
            <a:round/>
            <a:headEnd/>
            <a:tailEnd/>
          </a:ln>
        </p:spPr>
        <p:txBody>
          <a:bodyPr wrap="none"/>
          <a:lstStyle/>
          <a:p>
            <a:endParaRPr lang="zh-CN" altLang="en-US"/>
          </a:p>
        </p:txBody>
      </p:sp>
      <p:sp>
        <p:nvSpPr>
          <p:cNvPr id="13346" name="Oval 1095"/>
          <p:cNvSpPr>
            <a:spLocks noChangeArrowheads="1"/>
          </p:cNvSpPr>
          <p:nvPr/>
        </p:nvSpPr>
        <p:spPr bwMode="auto">
          <a:xfrm>
            <a:off x="6616700" y="1031875"/>
            <a:ext cx="106363" cy="106363"/>
          </a:xfrm>
          <a:prstGeom prst="ellipse">
            <a:avLst/>
          </a:prstGeom>
          <a:solidFill>
            <a:srgbClr val="00FF00"/>
          </a:solidFill>
          <a:ln w="9525" algn="ctr">
            <a:solidFill>
              <a:schemeClr val="tx1"/>
            </a:solidFill>
            <a:round/>
            <a:headEnd/>
            <a:tailEnd/>
          </a:ln>
        </p:spPr>
        <p:txBody>
          <a:bodyPr wrap="none" anchor="ctr"/>
          <a:lstStyle/>
          <a:p>
            <a:endParaRPr lang="zh-CN" altLang="en-US"/>
          </a:p>
        </p:txBody>
      </p:sp>
      <p:sp>
        <p:nvSpPr>
          <p:cNvPr id="13347" name="Oval 1096"/>
          <p:cNvSpPr>
            <a:spLocks noChangeArrowheads="1"/>
          </p:cNvSpPr>
          <p:nvPr/>
        </p:nvSpPr>
        <p:spPr bwMode="auto">
          <a:xfrm>
            <a:off x="6616700" y="1884363"/>
            <a:ext cx="106363" cy="106362"/>
          </a:xfrm>
          <a:prstGeom prst="ellipse">
            <a:avLst/>
          </a:prstGeom>
          <a:noFill/>
          <a:ln w="9525">
            <a:solidFill>
              <a:schemeClr val="tx1"/>
            </a:solidFill>
            <a:round/>
            <a:headEnd/>
            <a:tailEnd/>
          </a:ln>
        </p:spPr>
        <p:txBody>
          <a:bodyPr wrap="none" anchor="ctr"/>
          <a:lstStyle/>
          <a:p>
            <a:endParaRPr lang="zh-CN" altLang="en-US"/>
          </a:p>
        </p:txBody>
      </p:sp>
      <p:sp>
        <p:nvSpPr>
          <p:cNvPr id="13348" name="Line 1097"/>
          <p:cNvSpPr>
            <a:spLocks noChangeShapeType="1"/>
          </p:cNvSpPr>
          <p:nvPr/>
        </p:nvSpPr>
        <p:spPr bwMode="auto">
          <a:xfrm flipH="1">
            <a:off x="6281738" y="1122363"/>
            <a:ext cx="347662" cy="347662"/>
          </a:xfrm>
          <a:prstGeom prst="line">
            <a:avLst/>
          </a:prstGeom>
          <a:noFill/>
          <a:ln w="9525">
            <a:solidFill>
              <a:schemeClr val="tx1"/>
            </a:solidFill>
            <a:round/>
            <a:headEnd/>
            <a:tailEnd/>
          </a:ln>
        </p:spPr>
        <p:txBody>
          <a:bodyPr wrap="none"/>
          <a:lstStyle/>
          <a:p>
            <a:endParaRPr lang="zh-CN" altLang="en-US"/>
          </a:p>
        </p:txBody>
      </p:sp>
      <p:sp>
        <p:nvSpPr>
          <p:cNvPr id="13349" name="Oval 1098"/>
          <p:cNvSpPr>
            <a:spLocks noChangeArrowheads="1"/>
          </p:cNvSpPr>
          <p:nvPr/>
        </p:nvSpPr>
        <p:spPr bwMode="auto">
          <a:xfrm>
            <a:off x="6188075" y="1455738"/>
            <a:ext cx="106363" cy="106362"/>
          </a:xfrm>
          <a:prstGeom prst="ellipse">
            <a:avLst/>
          </a:prstGeom>
          <a:solidFill>
            <a:srgbClr val="00FF00"/>
          </a:solidFill>
          <a:ln w="9525">
            <a:solidFill>
              <a:schemeClr val="tx1"/>
            </a:solidFill>
            <a:round/>
            <a:headEnd/>
            <a:tailEnd/>
          </a:ln>
        </p:spPr>
        <p:txBody>
          <a:bodyPr wrap="none" anchor="ctr"/>
          <a:lstStyle/>
          <a:p>
            <a:endParaRPr lang="zh-CN" altLang="en-US"/>
          </a:p>
        </p:txBody>
      </p:sp>
      <p:sp>
        <p:nvSpPr>
          <p:cNvPr id="13350" name="Line 1099"/>
          <p:cNvSpPr>
            <a:spLocks noChangeShapeType="1"/>
          </p:cNvSpPr>
          <p:nvPr/>
        </p:nvSpPr>
        <p:spPr bwMode="auto">
          <a:xfrm flipH="1" flipV="1">
            <a:off x="6281738" y="1550988"/>
            <a:ext cx="347662" cy="347662"/>
          </a:xfrm>
          <a:prstGeom prst="line">
            <a:avLst/>
          </a:prstGeom>
          <a:noFill/>
          <a:ln w="9525">
            <a:solidFill>
              <a:schemeClr val="tx1"/>
            </a:solidFill>
            <a:round/>
            <a:headEnd/>
            <a:tailEnd/>
          </a:ln>
        </p:spPr>
        <p:txBody>
          <a:bodyPr wrap="none"/>
          <a:lstStyle/>
          <a:p>
            <a:endParaRPr lang="zh-CN" altLang="en-US"/>
          </a:p>
        </p:txBody>
      </p:sp>
      <p:sp>
        <p:nvSpPr>
          <p:cNvPr id="13351" name="Line 1100"/>
          <p:cNvSpPr>
            <a:spLocks noChangeShapeType="1"/>
          </p:cNvSpPr>
          <p:nvPr/>
        </p:nvSpPr>
        <p:spPr bwMode="auto">
          <a:xfrm>
            <a:off x="6713538" y="1123950"/>
            <a:ext cx="347662" cy="347663"/>
          </a:xfrm>
          <a:prstGeom prst="line">
            <a:avLst/>
          </a:prstGeom>
          <a:noFill/>
          <a:ln w="9525">
            <a:solidFill>
              <a:schemeClr val="tx1"/>
            </a:solidFill>
            <a:round/>
            <a:headEnd/>
            <a:tailEnd/>
          </a:ln>
        </p:spPr>
        <p:txBody>
          <a:bodyPr wrap="none"/>
          <a:lstStyle/>
          <a:p>
            <a:endParaRPr lang="zh-CN" altLang="en-US"/>
          </a:p>
        </p:txBody>
      </p:sp>
      <p:sp>
        <p:nvSpPr>
          <p:cNvPr id="13352" name="Oval 1101"/>
          <p:cNvSpPr>
            <a:spLocks noChangeArrowheads="1"/>
          </p:cNvSpPr>
          <p:nvPr/>
        </p:nvSpPr>
        <p:spPr bwMode="auto">
          <a:xfrm flipH="1">
            <a:off x="7048500" y="1457325"/>
            <a:ext cx="106363" cy="106363"/>
          </a:xfrm>
          <a:prstGeom prst="ellipse">
            <a:avLst/>
          </a:prstGeom>
          <a:noFill/>
          <a:ln w="9525">
            <a:solidFill>
              <a:schemeClr val="tx1"/>
            </a:solidFill>
            <a:round/>
            <a:headEnd/>
            <a:tailEnd/>
          </a:ln>
        </p:spPr>
        <p:txBody>
          <a:bodyPr wrap="none" anchor="ctr"/>
          <a:lstStyle/>
          <a:p>
            <a:endParaRPr lang="zh-CN" altLang="en-US"/>
          </a:p>
        </p:txBody>
      </p:sp>
      <p:sp>
        <p:nvSpPr>
          <p:cNvPr id="13353" name="Line 1102"/>
          <p:cNvSpPr>
            <a:spLocks noChangeShapeType="1"/>
          </p:cNvSpPr>
          <p:nvPr/>
        </p:nvSpPr>
        <p:spPr bwMode="auto">
          <a:xfrm flipV="1">
            <a:off x="6713538" y="1552575"/>
            <a:ext cx="347662" cy="347663"/>
          </a:xfrm>
          <a:prstGeom prst="line">
            <a:avLst/>
          </a:prstGeom>
          <a:noFill/>
          <a:ln w="9525">
            <a:solidFill>
              <a:schemeClr val="tx1"/>
            </a:solidFill>
            <a:round/>
            <a:headEnd/>
            <a:tailEnd/>
          </a:ln>
        </p:spPr>
        <p:txBody>
          <a:bodyPr wrap="none"/>
          <a:lstStyle/>
          <a:p>
            <a:endParaRPr lang="zh-CN" altLang="en-US"/>
          </a:p>
        </p:txBody>
      </p:sp>
      <p:sp>
        <p:nvSpPr>
          <p:cNvPr id="13354" name="Oval 1103"/>
          <p:cNvSpPr>
            <a:spLocks noChangeArrowheads="1"/>
          </p:cNvSpPr>
          <p:nvPr/>
        </p:nvSpPr>
        <p:spPr bwMode="auto">
          <a:xfrm>
            <a:off x="8294688" y="1028700"/>
            <a:ext cx="106362" cy="106363"/>
          </a:xfrm>
          <a:prstGeom prst="ellipse">
            <a:avLst/>
          </a:prstGeom>
          <a:noFill/>
          <a:ln w="9525">
            <a:solidFill>
              <a:schemeClr val="tx1"/>
            </a:solidFill>
            <a:round/>
            <a:headEnd/>
            <a:tailEnd/>
          </a:ln>
        </p:spPr>
        <p:txBody>
          <a:bodyPr wrap="none" anchor="ctr"/>
          <a:lstStyle/>
          <a:p>
            <a:endParaRPr lang="zh-CN" altLang="en-US"/>
          </a:p>
        </p:txBody>
      </p:sp>
      <p:sp>
        <p:nvSpPr>
          <p:cNvPr id="13355" name="Oval 1104"/>
          <p:cNvSpPr>
            <a:spLocks noChangeArrowheads="1"/>
          </p:cNvSpPr>
          <p:nvPr/>
        </p:nvSpPr>
        <p:spPr bwMode="auto">
          <a:xfrm>
            <a:off x="8294688" y="1881188"/>
            <a:ext cx="106362" cy="106362"/>
          </a:xfrm>
          <a:prstGeom prst="ellipse">
            <a:avLst/>
          </a:prstGeom>
          <a:noFill/>
          <a:ln w="9525">
            <a:solidFill>
              <a:schemeClr val="tx1"/>
            </a:solidFill>
            <a:round/>
            <a:headEnd/>
            <a:tailEnd/>
          </a:ln>
        </p:spPr>
        <p:txBody>
          <a:bodyPr wrap="none" anchor="ctr"/>
          <a:lstStyle/>
          <a:p>
            <a:endParaRPr lang="zh-CN" altLang="en-US"/>
          </a:p>
        </p:txBody>
      </p:sp>
      <p:sp>
        <p:nvSpPr>
          <p:cNvPr id="13356" name="Line 1105"/>
          <p:cNvSpPr>
            <a:spLocks noChangeShapeType="1"/>
          </p:cNvSpPr>
          <p:nvPr/>
        </p:nvSpPr>
        <p:spPr bwMode="auto">
          <a:xfrm flipH="1">
            <a:off x="7959725" y="1119188"/>
            <a:ext cx="347663" cy="347662"/>
          </a:xfrm>
          <a:prstGeom prst="line">
            <a:avLst/>
          </a:prstGeom>
          <a:noFill/>
          <a:ln w="9525">
            <a:solidFill>
              <a:schemeClr val="tx1"/>
            </a:solidFill>
            <a:round/>
            <a:headEnd/>
            <a:tailEnd/>
          </a:ln>
        </p:spPr>
        <p:txBody>
          <a:bodyPr wrap="none"/>
          <a:lstStyle/>
          <a:p>
            <a:endParaRPr lang="zh-CN" altLang="en-US"/>
          </a:p>
        </p:txBody>
      </p:sp>
      <p:sp>
        <p:nvSpPr>
          <p:cNvPr id="13357" name="Oval 1106"/>
          <p:cNvSpPr>
            <a:spLocks noChangeArrowheads="1"/>
          </p:cNvSpPr>
          <p:nvPr/>
        </p:nvSpPr>
        <p:spPr bwMode="auto">
          <a:xfrm>
            <a:off x="7866063" y="1452563"/>
            <a:ext cx="106362" cy="106362"/>
          </a:xfrm>
          <a:prstGeom prst="ellipse">
            <a:avLst/>
          </a:prstGeom>
          <a:noFill/>
          <a:ln w="9525">
            <a:solidFill>
              <a:schemeClr val="tx1"/>
            </a:solidFill>
            <a:round/>
            <a:headEnd/>
            <a:tailEnd/>
          </a:ln>
        </p:spPr>
        <p:txBody>
          <a:bodyPr wrap="none" anchor="ctr"/>
          <a:lstStyle/>
          <a:p>
            <a:endParaRPr lang="zh-CN" altLang="en-US"/>
          </a:p>
        </p:txBody>
      </p:sp>
      <p:sp>
        <p:nvSpPr>
          <p:cNvPr id="13358" name="Line 1107"/>
          <p:cNvSpPr>
            <a:spLocks noChangeShapeType="1"/>
          </p:cNvSpPr>
          <p:nvPr/>
        </p:nvSpPr>
        <p:spPr bwMode="auto">
          <a:xfrm flipH="1" flipV="1">
            <a:off x="7959725" y="1547813"/>
            <a:ext cx="347663" cy="347662"/>
          </a:xfrm>
          <a:prstGeom prst="line">
            <a:avLst/>
          </a:prstGeom>
          <a:noFill/>
          <a:ln w="9525">
            <a:solidFill>
              <a:schemeClr val="tx1"/>
            </a:solidFill>
            <a:round/>
            <a:headEnd/>
            <a:tailEnd/>
          </a:ln>
        </p:spPr>
        <p:txBody>
          <a:bodyPr wrap="none"/>
          <a:lstStyle/>
          <a:p>
            <a:endParaRPr lang="zh-CN" altLang="en-US"/>
          </a:p>
        </p:txBody>
      </p:sp>
      <p:sp>
        <p:nvSpPr>
          <p:cNvPr id="13359" name="Line 1108"/>
          <p:cNvSpPr>
            <a:spLocks noChangeShapeType="1"/>
          </p:cNvSpPr>
          <p:nvPr/>
        </p:nvSpPr>
        <p:spPr bwMode="auto">
          <a:xfrm>
            <a:off x="8391525" y="1120775"/>
            <a:ext cx="347663" cy="347663"/>
          </a:xfrm>
          <a:prstGeom prst="line">
            <a:avLst/>
          </a:prstGeom>
          <a:noFill/>
          <a:ln w="9525">
            <a:solidFill>
              <a:schemeClr val="tx1"/>
            </a:solidFill>
            <a:round/>
            <a:headEnd/>
            <a:tailEnd/>
          </a:ln>
        </p:spPr>
        <p:txBody>
          <a:bodyPr wrap="none"/>
          <a:lstStyle/>
          <a:p>
            <a:endParaRPr lang="zh-CN" altLang="en-US"/>
          </a:p>
        </p:txBody>
      </p:sp>
      <p:sp>
        <p:nvSpPr>
          <p:cNvPr id="13360" name="Oval 1109"/>
          <p:cNvSpPr>
            <a:spLocks noChangeArrowheads="1"/>
          </p:cNvSpPr>
          <p:nvPr/>
        </p:nvSpPr>
        <p:spPr bwMode="auto">
          <a:xfrm flipH="1">
            <a:off x="8726488" y="1454150"/>
            <a:ext cx="106362" cy="106363"/>
          </a:xfrm>
          <a:prstGeom prst="ellipse">
            <a:avLst/>
          </a:prstGeom>
          <a:noFill/>
          <a:ln w="9525">
            <a:solidFill>
              <a:schemeClr val="tx1"/>
            </a:solidFill>
            <a:round/>
            <a:headEnd/>
            <a:tailEnd/>
          </a:ln>
        </p:spPr>
        <p:txBody>
          <a:bodyPr wrap="none" anchor="ctr"/>
          <a:lstStyle/>
          <a:p>
            <a:endParaRPr lang="zh-CN" altLang="en-US"/>
          </a:p>
        </p:txBody>
      </p:sp>
      <p:sp>
        <p:nvSpPr>
          <p:cNvPr id="13361" name="Line 1110"/>
          <p:cNvSpPr>
            <a:spLocks noChangeShapeType="1"/>
          </p:cNvSpPr>
          <p:nvPr/>
        </p:nvSpPr>
        <p:spPr bwMode="auto">
          <a:xfrm flipV="1">
            <a:off x="8391525" y="1549400"/>
            <a:ext cx="347663" cy="347663"/>
          </a:xfrm>
          <a:prstGeom prst="line">
            <a:avLst/>
          </a:prstGeom>
          <a:noFill/>
          <a:ln w="9525">
            <a:solidFill>
              <a:schemeClr val="tx1"/>
            </a:solidFill>
            <a:round/>
            <a:headEnd/>
            <a:tailEnd/>
          </a:ln>
        </p:spPr>
        <p:txBody>
          <a:bodyPr wrap="none"/>
          <a:lstStyle/>
          <a:p>
            <a:endParaRPr lang="zh-CN" altLang="en-US"/>
          </a:p>
        </p:txBody>
      </p:sp>
      <p:sp>
        <p:nvSpPr>
          <p:cNvPr id="13362" name="Line 1111"/>
          <p:cNvSpPr>
            <a:spLocks noChangeShapeType="1"/>
          </p:cNvSpPr>
          <p:nvPr/>
        </p:nvSpPr>
        <p:spPr bwMode="auto">
          <a:xfrm>
            <a:off x="7158038" y="1506538"/>
            <a:ext cx="706437" cy="0"/>
          </a:xfrm>
          <a:prstGeom prst="line">
            <a:avLst/>
          </a:prstGeom>
          <a:noFill/>
          <a:ln w="9525">
            <a:solidFill>
              <a:schemeClr val="tx1"/>
            </a:solidFill>
            <a:round/>
            <a:headEnd/>
            <a:tailEnd/>
          </a:ln>
        </p:spPr>
        <p:txBody>
          <a:bodyPr wrap="none"/>
          <a:lstStyle/>
          <a:p>
            <a:endParaRPr lang="zh-CN" altLang="en-US"/>
          </a:p>
        </p:txBody>
      </p:sp>
      <p:sp>
        <p:nvSpPr>
          <p:cNvPr id="13363" name="Text Box 1112"/>
          <p:cNvSpPr txBox="1">
            <a:spLocks noChangeArrowheads="1"/>
          </p:cNvSpPr>
          <p:nvPr/>
        </p:nvSpPr>
        <p:spPr bwMode="auto">
          <a:xfrm>
            <a:off x="6029325" y="1392238"/>
            <a:ext cx="147638" cy="212725"/>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solidFill>
                  <a:srgbClr val="00FF00"/>
                </a:solidFill>
                <a:latin typeface="Times New Roman" pitchFamily="18" charset="0"/>
              </a:rPr>
              <a:t>A</a:t>
            </a:r>
          </a:p>
        </p:txBody>
      </p:sp>
      <p:sp>
        <p:nvSpPr>
          <p:cNvPr id="13364" name="Text Box 1113"/>
          <p:cNvSpPr txBox="1">
            <a:spLocks noChangeArrowheads="1"/>
          </p:cNvSpPr>
          <p:nvPr/>
        </p:nvSpPr>
        <p:spPr bwMode="auto">
          <a:xfrm>
            <a:off x="6605588" y="825500"/>
            <a:ext cx="609600" cy="212725"/>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solidFill>
                  <a:srgbClr val="00FF00"/>
                </a:solidFill>
                <a:latin typeface="Times New Roman" pitchFamily="18" charset="0"/>
              </a:rPr>
              <a:t>B(2,A)</a:t>
            </a:r>
          </a:p>
        </p:txBody>
      </p:sp>
      <p:sp>
        <p:nvSpPr>
          <p:cNvPr id="13365" name="Text Box 1114"/>
          <p:cNvSpPr txBox="1">
            <a:spLocks noChangeArrowheads="1"/>
          </p:cNvSpPr>
          <p:nvPr/>
        </p:nvSpPr>
        <p:spPr bwMode="auto">
          <a:xfrm>
            <a:off x="7048500" y="1249363"/>
            <a:ext cx="493713" cy="212725"/>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solidFill>
                  <a:srgbClr val="FF33CC"/>
                </a:solidFill>
                <a:latin typeface="Times New Roman" pitchFamily="18" charset="0"/>
              </a:rPr>
              <a:t>E(</a:t>
            </a:r>
            <a:r>
              <a:rPr kumimoji="1" lang="en-US" altLang="zh-CN" sz="1400" b="1">
                <a:solidFill>
                  <a:srgbClr val="FF33CC"/>
                </a:solidFill>
                <a:latin typeface="Times New Roman" pitchFamily="18" charset="0"/>
                <a:cs typeface="Times New Roman" pitchFamily="18" charset="0"/>
              </a:rPr>
              <a:t>4,B</a:t>
            </a:r>
            <a:r>
              <a:rPr kumimoji="1" lang="en-US" altLang="zh-CN" sz="1400" b="1">
                <a:solidFill>
                  <a:srgbClr val="FF33CC"/>
                </a:solidFill>
                <a:latin typeface="Times New Roman" pitchFamily="18" charset="0"/>
              </a:rPr>
              <a:t>)</a:t>
            </a:r>
          </a:p>
        </p:txBody>
      </p:sp>
      <p:sp>
        <p:nvSpPr>
          <p:cNvPr id="13366" name="Text Box 1115"/>
          <p:cNvSpPr txBox="1">
            <a:spLocks noChangeArrowheads="1"/>
          </p:cNvSpPr>
          <p:nvPr/>
        </p:nvSpPr>
        <p:spPr bwMode="auto">
          <a:xfrm>
            <a:off x="6600825" y="1973263"/>
            <a:ext cx="477838" cy="212725"/>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solidFill>
                  <a:srgbClr val="FF0000"/>
                </a:solidFill>
                <a:latin typeface="Times New Roman" pitchFamily="18" charset="0"/>
              </a:rPr>
              <a:t>G(6,A)</a:t>
            </a:r>
          </a:p>
        </p:txBody>
      </p:sp>
      <p:sp>
        <p:nvSpPr>
          <p:cNvPr id="13367" name="Line 1116"/>
          <p:cNvSpPr>
            <a:spLocks noChangeShapeType="1"/>
          </p:cNvSpPr>
          <p:nvPr/>
        </p:nvSpPr>
        <p:spPr bwMode="auto">
          <a:xfrm>
            <a:off x="6457950" y="876300"/>
            <a:ext cx="147638" cy="144463"/>
          </a:xfrm>
          <a:prstGeom prst="line">
            <a:avLst/>
          </a:prstGeom>
          <a:noFill/>
          <a:ln w="25400">
            <a:solidFill>
              <a:srgbClr val="FF6600"/>
            </a:solidFill>
            <a:round/>
            <a:headEnd/>
            <a:tailEnd type="triangle" w="med" len="lg"/>
          </a:ln>
        </p:spPr>
        <p:txBody>
          <a:bodyPr wrap="none"/>
          <a:lstStyle/>
          <a:p>
            <a:endParaRPr lang="zh-CN" altLang="en-US"/>
          </a:p>
        </p:txBody>
      </p:sp>
      <p:sp>
        <p:nvSpPr>
          <p:cNvPr id="13368" name="Text Box 1117"/>
          <p:cNvSpPr txBox="1">
            <a:spLocks noChangeArrowheads="1"/>
          </p:cNvSpPr>
          <p:nvPr/>
        </p:nvSpPr>
        <p:spPr bwMode="auto">
          <a:xfrm>
            <a:off x="8251825" y="815975"/>
            <a:ext cx="493713" cy="212725"/>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solidFill>
                  <a:srgbClr val="FF0000"/>
                </a:solidFill>
                <a:latin typeface="Times New Roman" pitchFamily="18" charset="0"/>
              </a:rPr>
              <a:t>C(</a:t>
            </a:r>
            <a:r>
              <a:rPr kumimoji="1" lang="en-US" altLang="zh-CN" sz="1400" b="1">
                <a:solidFill>
                  <a:srgbClr val="FF0000"/>
                </a:solidFill>
                <a:latin typeface="Times New Roman" pitchFamily="18" charset="0"/>
                <a:cs typeface="Times New Roman" pitchFamily="18" charset="0"/>
              </a:rPr>
              <a:t>9,B</a:t>
            </a:r>
            <a:r>
              <a:rPr kumimoji="1" lang="en-US" altLang="zh-CN" sz="1400" b="1">
                <a:solidFill>
                  <a:srgbClr val="FF0000"/>
                </a:solidFill>
                <a:latin typeface="Times New Roman" pitchFamily="18" charset="0"/>
              </a:rPr>
              <a:t>)</a:t>
            </a:r>
          </a:p>
        </p:txBody>
      </p:sp>
      <p:sp>
        <p:nvSpPr>
          <p:cNvPr id="13369" name="Text Box 1118"/>
          <p:cNvSpPr txBox="1">
            <a:spLocks noChangeArrowheads="1"/>
          </p:cNvSpPr>
          <p:nvPr/>
        </p:nvSpPr>
        <p:spPr bwMode="auto">
          <a:xfrm>
            <a:off x="8023225" y="1403350"/>
            <a:ext cx="493713" cy="212725"/>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solidFill>
                  <a:srgbClr val="FF0000"/>
                </a:solidFill>
                <a:latin typeface="Times New Roman" pitchFamily="18" charset="0"/>
              </a:rPr>
              <a:t>F(</a:t>
            </a:r>
            <a:r>
              <a:rPr kumimoji="1" lang="en-US" altLang="zh-CN" sz="1400" b="1">
                <a:solidFill>
                  <a:srgbClr val="FF0000"/>
                </a:solidFill>
                <a:latin typeface="Times New Roman" pitchFamily="18" charset="0"/>
                <a:cs typeface="Times New Roman" pitchFamily="18" charset="0"/>
              </a:rPr>
              <a:t>∞,-</a:t>
            </a:r>
            <a:r>
              <a:rPr kumimoji="1" lang="en-US" altLang="zh-CN" sz="1400" b="1">
                <a:solidFill>
                  <a:srgbClr val="FF0000"/>
                </a:solidFill>
                <a:latin typeface="Times New Roman" pitchFamily="18" charset="0"/>
              </a:rPr>
              <a:t>)</a:t>
            </a:r>
          </a:p>
        </p:txBody>
      </p:sp>
      <p:sp>
        <p:nvSpPr>
          <p:cNvPr id="13370" name="Text Box 1119"/>
          <p:cNvSpPr txBox="1">
            <a:spLocks noChangeArrowheads="1"/>
          </p:cNvSpPr>
          <p:nvPr/>
        </p:nvSpPr>
        <p:spPr bwMode="auto">
          <a:xfrm>
            <a:off x="8267700" y="1997075"/>
            <a:ext cx="493713" cy="212725"/>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solidFill>
                  <a:srgbClr val="FF0000"/>
                </a:solidFill>
                <a:latin typeface="Times New Roman" pitchFamily="18" charset="0"/>
              </a:rPr>
              <a:t>H(</a:t>
            </a:r>
            <a:r>
              <a:rPr kumimoji="1" lang="en-US" altLang="zh-CN" sz="1400" b="1">
                <a:solidFill>
                  <a:srgbClr val="FF0000"/>
                </a:solidFill>
                <a:latin typeface="Times New Roman" pitchFamily="18" charset="0"/>
                <a:cs typeface="Times New Roman" pitchFamily="18" charset="0"/>
              </a:rPr>
              <a:t>∞,-</a:t>
            </a:r>
            <a:r>
              <a:rPr kumimoji="1" lang="en-US" altLang="zh-CN" sz="1400" b="1">
                <a:solidFill>
                  <a:srgbClr val="FF0000"/>
                </a:solidFill>
                <a:latin typeface="Times New Roman" pitchFamily="18" charset="0"/>
              </a:rPr>
              <a:t>)</a:t>
            </a:r>
          </a:p>
        </p:txBody>
      </p:sp>
      <p:sp>
        <p:nvSpPr>
          <p:cNvPr id="13371" name="Text Box 1120"/>
          <p:cNvSpPr txBox="1">
            <a:spLocks noChangeArrowheads="1"/>
          </p:cNvSpPr>
          <p:nvPr/>
        </p:nvSpPr>
        <p:spPr bwMode="auto">
          <a:xfrm>
            <a:off x="8599488" y="1676400"/>
            <a:ext cx="569912" cy="212725"/>
          </a:xfrm>
          <a:prstGeom prst="rect">
            <a:avLst/>
          </a:prstGeom>
          <a:noFill/>
          <a:ln w="9525">
            <a:noFill/>
            <a:miter lim="800000"/>
            <a:headEnd/>
            <a:tailEnd/>
          </a:ln>
        </p:spPr>
        <p:txBody>
          <a:bodyPr lIns="0" tIns="0" rIns="0" bIns="0">
            <a:spAutoFit/>
          </a:bodyPr>
          <a:lstStyle/>
          <a:p>
            <a:pPr>
              <a:spcBef>
                <a:spcPct val="50000"/>
              </a:spcBef>
            </a:pPr>
            <a:r>
              <a:rPr kumimoji="1" lang="en-US" altLang="zh-CN" sz="1400" b="1">
                <a:solidFill>
                  <a:srgbClr val="FF0000"/>
                </a:solidFill>
                <a:latin typeface="Times New Roman" pitchFamily="18" charset="0"/>
              </a:rPr>
              <a:t>D(</a:t>
            </a:r>
            <a:r>
              <a:rPr kumimoji="1" lang="en-US" altLang="zh-CN" sz="1400" b="1">
                <a:solidFill>
                  <a:srgbClr val="FF0000"/>
                </a:solidFill>
                <a:latin typeface="Times New Roman" pitchFamily="18" charset="0"/>
                <a:cs typeface="Times New Roman" pitchFamily="18" charset="0"/>
              </a:rPr>
              <a:t>∞,-</a:t>
            </a:r>
            <a:r>
              <a:rPr kumimoji="1" lang="en-US" altLang="zh-CN" sz="1400" b="1">
                <a:solidFill>
                  <a:srgbClr val="FF0000"/>
                </a:solidFill>
                <a:latin typeface="Times New Roman" pitchFamily="18" charset="0"/>
              </a:rPr>
              <a:t>)</a:t>
            </a:r>
          </a:p>
        </p:txBody>
      </p:sp>
      <p:sp>
        <p:nvSpPr>
          <p:cNvPr id="267" name="TextBox 266"/>
          <p:cNvSpPr txBox="1"/>
          <p:nvPr/>
        </p:nvSpPr>
        <p:spPr>
          <a:xfrm>
            <a:off x="251520" y="2492896"/>
            <a:ext cx="2664296" cy="3974678"/>
          </a:xfrm>
          <a:prstGeom prst="rect">
            <a:avLst/>
          </a:prstGeom>
          <a:solidFill>
            <a:schemeClr val="accent2">
              <a:lumMod val="20000"/>
              <a:lumOff val="80000"/>
            </a:schemeClr>
          </a:solidFill>
        </p:spPr>
        <p:txBody>
          <a:bodyPr wrap="square" rtlCol="0">
            <a:spAutoFit/>
          </a:bodyPr>
          <a:lstStyle/>
          <a:p>
            <a:pPr marL="0" lvl="1">
              <a:buFont typeface="ZapfDingbats" pitchFamily="2" charset="2"/>
              <a:buNone/>
            </a:pPr>
            <a:r>
              <a:rPr lang="zh-CN" altLang="en-US" sz="1400" b="1" dirty="0">
                <a:latin typeface="+mn-ea"/>
                <a:ea typeface="+mn-ea"/>
                <a:sym typeface="Arial" pitchFamily="34" charset="0"/>
              </a:rPr>
              <a:t>变量：</a:t>
            </a:r>
            <a:endParaRPr lang="en-US" altLang="zh-CN" sz="1400" b="1" dirty="0">
              <a:latin typeface="+mn-ea"/>
              <a:ea typeface="+mn-ea"/>
              <a:sym typeface="Arial" pitchFamily="34" charset="0"/>
            </a:endParaRPr>
          </a:p>
          <a:p>
            <a:pPr marL="0" lvl="1">
              <a:buFont typeface="ZapfDingbats" pitchFamily="2" charset="2"/>
              <a:buNone/>
            </a:pPr>
            <a:r>
              <a:rPr lang="zh-CN" altLang="en-US" sz="1400" dirty="0">
                <a:solidFill>
                  <a:srgbClr val="FF0000"/>
                </a:solidFill>
                <a:latin typeface="+mn-ea"/>
                <a:ea typeface="+mn-ea"/>
                <a:sym typeface="Arial" pitchFamily="34" charset="0"/>
              </a:rPr>
              <a:t>c(i,j)</a:t>
            </a:r>
            <a:r>
              <a:rPr lang="zh-CN" altLang="en-US" sz="1400" dirty="0">
                <a:latin typeface="+mn-ea"/>
                <a:ea typeface="+mn-ea"/>
                <a:sym typeface="Arial" pitchFamily="34" charset="0"/>
              </a:rPr>
              <a:t>:</a:t>
            </a:r>
            <a:r>
              <a:rPr lang="zh-CN" altLang="en-US" sz="1400" dirty="0">
                <a:latin typeface="+mn-ea"/>
                <a:ea typeface="+mn-ea"/>
              </a:rPr>
              <a:t> 从节点i到j链路代价(初始状态下非相邻节点之间的链路代价为无限大)</a:t>
            </a:r>
          </a:p>
          <a:p>
            <a:pPr marL="0" lvl="1">
              <a:buFont typeface="ZapfDingbats" pitchFamily="2" charset="2"/>
              <a:buNone/>
            </a:pPr>
            <a:r>
              <a:rPr lang="zh-CN" altLang="en-US" sz="1400" dirty="0">
                <a:solidFill>
                  <a:srgbClr val="FF0000"/>
                </a:solidFill>
                <a:latin typeface="+mn-ea"/>
                <a:ea typeface="+mn-ea"/>
                <a:sym typeface="Arial" pitchFamily="34" charset="0"/>
              </a:rPr>
              <a:t>D(v)</a:t>
            </a:r>
            <a:r>
              <a:rPr lang="zh-CN" altLang="en-US" sz="1400" dirty="0">
                <a:latin typeface="+mn-ea"/>
                <a:ea typeface="+mn-ea"/>
                <a:sym typeface="Arial" pitchFamily="34" charset="0"/>
              </a:rPr>
              <a:t>:</a:t>
            </a:r>
            <a:r>
              <a:rPr lang="zh-CN" altLang="en-US" sz="1400" dirty="0">
                <a:latin typeface="+mn-ea"/>
                <a:ea typeface="+mn-ea"/>
              </a:rPr>
              <a:t> 从源节点到节点V的当前路径代价(节点的代价)</a:t>
            </a:r>
          </a:p>
          <a:p>
            <a:pPr marL="0" lvl="1">
              <a:buFont typeface="ZapfDingbats" pitchFamily="2" charset="2"/>
              <a:buNone/>
            </a:pPr>
            <a:r>
              <a:rPr lang="zh-CN" altLang="en-US" sz="1400" dirty="0">
                <a:solidFill>
                  <a:srgbClr val="FF0000"/>
                </a:solidFill>
                <a:latin typeface="+mn-ea"/>
                <a:ea typeface="+mn-ea"/>
                <a:sym typeface="Arial" pitchFamily="34" charset="0"/>
              </a:rPr>
              <a:t>p(v)</a:t>
            </a:r>
            <a:r>
              <a:rPr lang="zh-CN" altLang="en-US" sz="1400" dirty="0">
                <a:latin typeface="+mn-ea"/>
                <a:ea typeface="+mn-ea"/>
                <a:sym typeface="Arial" pitchFamily="34" charset="0"/>
              </a:rPr>
              <a:t>:</a:t>
            </a:r>
            <a:r>
              <a:rPr lang="zh-CN" altLang="en-US" sz="1400" dirty="0">
                <a:latin typeface="+mn-ea"/>
                <a:ea typeface="+mn-ea"/>
              </a:rPr>
              <a:t> 从源到节点V的路径前序节点</a:t>
            </a:r>
          </a:p>
          <a:p>
            <a:pPr marL="0" lvl="1">
              <a:buFont typeface="ZapfDingbats" pitchFamily="2" charset="2"/>
              <a:buNone/>
            </a:pPr>
            <a:endParaRPr lang="zh-CN" altLang="en-US" sz="1400" dirty="0">
              <a:latin typeface="+mn-ea"/>
              <a:ea typeface="+mn-ea"/>
            </a:endParaRPr>
          </a:p>
          <a:p>
            <a:pPr marL="0" lvl="1">
              <a:lnSpc>
                <a:spcPts val="1700"/>
              </a:lnSpc>
            </a:pPr>
            <a:r>
              <a:rPr lang="zh-CN" altLang="en-US" sz="1400" b="1" dirty="0">
                <a:latin typeface="+mn-ea"/>
                <a:ea typeface="+mn-ea"/>
              </a:rPr>
              <a:t>节点标记: </a:t>
            </a:r>
            <a:r>
              <a:rPr lang="zh-CN" altLang="en-US" sz="1400" dirty="0">
                <a:latin typeface="+mn-ea"/>
                <a:ea typeface="+mn-ea"/>
              </a:rPr>
              <a:t>每一个节点使用</a:t>
            </a:r>
            <a:r>
              <a:rPr lang="en-US" altLang="zh-CN" sz="1400" dirty="0">
                <a:latin typeface="+mn-ea"/>
                <a:ea typeface="+mn-ea"/>
              </a:rPr>
              <a:t>V</a:t>
            </a:r>
            <a:r>
              <a:rPr lang="zh-CN" altLang="en-US" sz="1400" dirty="0">
                <a:latin typeface="+mn-ea"/>
                <a:ea typeface="+mn-ea"/>
              </a:rPr>
              <a:t>(D(v),p(v)) 如：</a:t>
            </a:r>
            <a:r>
              <a:rPr lang="en-US" altLang="zh-CN" sz="1400" dirty="0">
                <a:latin typeface="+mn-ea"/>
                <a:ea typeface="+mn-ea"/>
              </a:rPr>
              <a:t>B</a:t>
            </a:r>
            <a:r>
              <a:rPr lang="zh-CN" altLang="en-US" sz="1400" dirty="0">
                <a:latin typeface="+mn-ea"/>
                <a:ea typeface="+mn-ea"/>
              </a:rPr>
              <a:t>(</a:t>
            </a:r>
            <a:r>
              <a:rPr lang="en-US" altLang="zh-CN" sz="1400" dirty="0">
                <a:latin typeface="+mn-ea"/>
                <a:ea typeface="+mn-ea"/>
              </a:rPr>
              <a:t>2</a:t>
            </a:r>
            <a:r>
              <a:rPr lang="zh-CN" altLang="en-US" sz="1400" dirty="0">
                <a:latin typeface="+mn-ea"/>
                <a:ea typeface="+mn-ea"/>
              </a:rPr>
              <a:t>,</a:t>
            </a:r>
            <a:r>
              <a:rPr lang="en-US" altLang="zh-CN" sz="1400" dirty="0">
                <a:latin typeface="+mn-ea"/>
                <a:ea typeface="+mn-ea"/>
              </a:rPr>
              <a:t>A</a:t>
            </a:r>
            <a:r>
              <a:rPr lang="zh-CN" altLang="en-US" sz="1400" dirty="0">
                <a:latin typeface="+mn-ea"/>
                <a:ea typeface="+mn-ea"/>
              </a:rPr>
              <a:t>)标记</a:t>
            </a:r>
            <a:endParaRPr lang="en-US" altLang="zh-CN" sz="1400" dirty="0">
              <a:latin typeface="+mn-ea"/>
              <a:ea typeface="+mn-ea"/>
            </a:endParaRPr>
          </a:p>
          <a:p>
            <a:pPr marL="0" lvl="1">
              <a:lnSpc>
                <a:spcPts val="1700"/>
              </a:lnSpc>
            </a:pPr>
            <a:r>
              <a:rPr lang="zh-CN" altLang="en-US" sz="1400" b="1" dirty="0">
                <a:latin typeface="+mn-ea"/>
                <a:ea typeface="+mn-ea"/>
              </a:rPr>
              <a:t>2类节点</a:t>
            </a:r>
            <a:r>
              <a:rPr lang="en-US" altLang="zh-CN" sz="1400" b="1" dirty="0">
                <a:latin typeface="+mn-ea"/>
                <a:ea typeface="+mn-ea"/>
              </a:rPr>
              <a:t>:</a:t>
            </a:r>
          </a:p>
          <a:p>
            <a:pPr marL="0" lvl="1">
              <a:lnSpc>
                <a:spcPts val="1700"/>
              </a:lnSpc>
            </a:pPr>
            <a:r>
              <a:rPr lang="zh-CN" altLang="en-US" sz="1400" b="1" dirty="0">
                <a:solidFill>
                  <a:srgbClr val="FF0000"/>
                </a:solidFill>
                <a:latin typeface="+mn-ea"/>
                <a:ea typeface="+mn-ea"/>
              </a:rPr>
              <a:t>临时节点(红色) </a:t>
            </a:r>
            <a:r>
              <a:rPr lang="zh-CN" altLang="en-US" sz="1400" dirty="0">
                <a:latin typeface="+mn-ea"/>
                <a:ea typeface="+mn-ea"/>
              </a:rPr>
              <a:t>:还没有找到从源节点到此节点的最优路径的节点</a:t>
            </a:r>
            <a:endParaRPr lang="en-US" altLang="zh-CN" sz="1400" dirty="0">
              <a:latin typeface="+mn-ea"/>
              <a:ea typeface="+mn-ea"/>
            </a:endParaRPr>
          </a:p>
          <a:p>
            <a:pPr marL="0" lvl="1">
              <a:lnSpc>
                <a:spcPts val="1700"/>
              </a:lnSpc>
            </a:pPr>
            <a:r>
              <a:rPr lang="zh-CN" altLang="en-US" sz="1400" b="1" dirty="0">
                <a:solidFill>
                  <a:schemeClr val="accent1">
                    <a:lumMod val="50000"/>
                  </a:schemeClr>
                </a:solidFill>
                <a:latin typeface="+mn-ea"/>
                <a:ea typeface="+mn-ea"/>
              </a:rPr>
              <a:t>永久节点(绿色</a:t>
            </a:r>
            <a:r>
              <a:rPr lang="zh-CN" altLang="en-US" sz="1400" dirty="0">
                <a:latin typeface="+mn-ea"/>
                <a:ea typeface="+mn-ea"/>
              </a:rPr>
              <a:t>) :已经找到了从源节点到此节点的最优路径的节点</a:t>
            </a:r>
          </a:p>
        </p:txBody>
      </p:sp>
      <p:sp>
        <p:nvSpPr>
          <p:cNvPr id="268" name="TextBox 267"/>
          <p:cNvSpPr txBox="1"/>
          <p:nvPr/>
        </p:nvSpPr>
        <p:spPr>
          <a:xfrm>
            <a:off x="3131840" y="2492896"/>
            <a:ext cx="5760640" cy="3577903"/>
          </a:xfrm>
          <a:prstGeom prst="rect">
            <a:avLst/>
          </a:prstGeom>
          <a:noFill/>
        </p:spPr>
        <p:txBody>
          <a:bodyPr wrap="square" rtlCol="0">
            <a:spAutoFit/>
          </a:bodyPr>
          <a:lstStyle/>
          <a:p>
            <a:pPr marL="0" lvl="1">
              <a:lnSpc>
                <a:spcPts val="1700"/>
              </a:lnSpc>
            </a:pPr>
            <a:endParaRPr lang="en-US" altLang="zh-CN" sz="1400" dirty="0"/>
          </a:p>
          <a:p>
            <a:pPr marL="0" lvl="1">
              <a:lnSpc>
                <a:spcPts val="2000"/>
              </a:lnSpc>
            </a:pPr>
            <a:r>
              <a:rPr lang="zh-CN" altLang="en-US" sz="1400" dirty="0"/>
              <a:t>步骤：</a:t>
            </a:r>
            <a:endParaRPr lang="en-US" altLang="zh-CN" sz="1400" dirty="0"/>
          </a:p>
          <a:p>
            <a:pPr lvl="1">
              <a:lnSpc>
                <a:spcPts val="2000"/>
              </a:lnSpc>
            </a:pPr>
            <a:r>
              <a:rPr lang="zh-CN" altLang="en-US" sz="1400" dirty="0"/>
              <a:t>初始化</a:t>
            </a:r>
          </a:p>
          <a:p>
            <a:pPr lvl="2">
              <a:lnSpc>
                <a:spcPts val="2000"/>
              </a:lnSpc>
            </a:pPr>
            <a:r>
              <a:rPr lang="zh-CN" altLang="en-US" sz="1400" dirty="0"/>
              <a:t>除了源节点外,所有节点都为临时节点</a:t>
            </a:r>
          </a:p>
          <a:p>
            <a:pPr lvl="2">
              <a:lnSpc>
                <a:spcPts val="2000"/>
              </a:lnSpc>
            </a:pPr>
            <a:r>
              <a:rPr lang="zh-CN" altLang="en-US" sz="1400" dirty="0"/>
              <a:t>节点代价除了与源节点代价相邻的节点外,都为</a:t>
            </a:r>
            <a:r>
              <a:rPr kumimoji="1" lang="en-US" altLang="zh-CN" sz="1400" b="1" dirty="0">
                <a:solidFill>
                  <a:srgbClr val="FF0000"/>
                </a:solidFill>
                <a:latin typeface="Times New Roman" pitchFamily="18" charset="0"/>
                <a:cs typeface="Times New Roman" pitchFamily="18" charset="0"/>
              </a:rPr>
              <a:t>∞</a:t>
            </a:r>
            <a:r>
              <a:rPr kumimoji="1" lang="zh-CN" altLang="en-US" sz="1400" b="1" dirty="0">
                <a:latin typeface="Times New Roman" pitchFamily="18" charset="0"/>
                <a:cs typeface="Times New Roman" pitchFamily="18" charset="0"/>
              </a:rPr>
              <a:t>，</a:t>
            </a:r>
            <a:endParaRPr kumimoji="1" lang="en-US" altLang="zh-CN" sz="1400" b="1" dirty="0">
              <a:latin typeface="Times New Roman" pitchFamily="18" charset="0"/>
              <a:cs typeface="Times New Roman" pitchFamily="18" charset="0"/>
            </a:endParaRPr>
          </a:p>
          <a:p>
            <a:pPr lvl="2">
              <a:lnSpc>
                <a:spcPts val="2000"/>
              </a:lnSpc>
            </a:pPr>
            <a:r>
              <a:rPr kumimoji="1" lang="zh-CN" altLang="en-US" sz="1400" b="1" dirty="0">
                <a:latin typeface="Times New Roman" pitchFamily="18" charset="0"/>
                <a:cs typeface="Times New Roman" pitchFamily="18" charset="0"/>
              </a:rPr>
              <a:t>（例如，</a:t>
            </a:r>
            <a:r>
              <a:rPr kumimoji="1" lang="en-US" altLang="zh-CN" sz="1400" b="1" dirty="0">
                <a:latin typeface="Times New Roman" pitchFamily="18" charset="0"/>
                <a:cs typeface="Times New Roman" pitchFamily="18" charset="0"/>
              </a:rPr>
              <a:t>c(A,B)=2, c(A,C)=</a:t>
            </a:r>
            <a:r>
              <a:rPr kumimoji="1" lang="en-US" altLang="zh-CN" sz="1400" b="1" dirty="0">
                <a:solidFill>
                  <a:srgbClr val="FF0000"/>
                </a:solidFill>
                <a:latin typeface="Times New Roman" pitchFamily="18" charset="0"/>
                <a:cs typeface="Times New Roman" pitchFamily="18" charset="0"/>
              </a:rPr>
              <a:t> </a:t>
            </a:r>
            <a:r>
              <a:rPr kumimoji="1" lang="en-US" altLang="zh-CN" sz="1400" b="1" dirty="0">
                <a:latin typeface="Times New Roman" pitchFamily="18" charset="0"/>
                <a:cs typeface="Times New Roman" pitchFamily="18" charset="0"/>
              </a:rPr>
              <a:t>∞)</a:t>
            </a:r>
            <a:endParaRPr lang="zh-CN" altLang="en-US" sz="1400" dirty="0"/>
          </a:p>
          <a:p>
            <a:pPr lvl="1">
              <a:lnSpc>
                <a:spcPts val="2000"/>
              </a:lnSpc>
            </a:pPr>
            <a:r>
              <a:rPr lang="zh-CN" altLang="en-US" sz="1400" dirty="0"/>
              <a:t>从当前节点（箭头所指）的所有临时节点中找到一个节点</a:t>
            </a:r>
            <a:r>
              <a:rPr lang="zh-CN" altLang="en-US" sz="1400" b="1" dirty="0"/>
              <a:t>代价最小的临时节点（标记</a:t>
            </a:r>
            <a:r>
              <a:rPr lang="zh-CN" altLang="en-US" sz="1400" dirty="0"/>
              <a:t>紫色）,将之变成永久节点(当前节点)</a:t>
            </a:r>
            <a:r>
              <a:rPr lang="en-US" altLang="zh-CN" sz="1400" dirty="0"/>
              <a:t>w</a:t>
            </a:r>
            <a:endParaRPr lang="zh-CN" altLang="en-US" sz="1400" dirty="0"/>
          </a:p>
          <a:p>
            <a:pPr lvl="1">
              <a:lnSpc>
                <a:spcPts val="2000"/>
              </a:lnSpc>
            </a:pPr>
            <a:r>
              <a:rPr lang="zh-CN" altLang="en-US" sz="1400" dirty="0"/>
              <a:t>对此节点</a:t>
            </a:r>
            <a:r>
              <a:rPr lang="en-US" altLang="zh-CN" sz="1400" dirty="0"/>
              <a:t>w</a:t>
            </a:r>
            <a:r>
              <a:rPr lang="zh-CN" altLang="en-US" sz="1400" dirty="0"/>
              <a:t>的所有在临时节点集合中的邻节点(V)</a:t>
            </a:r>
          </a:p>
          <a:p>
            <a:pPr lvl="2">
              <a:lnSpc>
                <a:spcPts val="2000"/>
              </a:lnSpc>
            </a:pPr>
            <a:r>
              <a:rPr lang="zh-CN" altLang="en-US" sz="1400" dirty="0">
                <a:latin typeface="Arial" pitchFamily="34" charset="0"/>
                <a:sym typeface="Arial" pitchFamily="34" charset="0"/>
              </a:rPr>
              <a:t>如 D(v)&gt;D(w) + c(w,v), 则重新标注此点,</a:t>
            </a:r>
            <a:r>
              <a:rPr lang="en-US" altLang="zh-CN" sz="1400" dirty="0">
                <a:latin typeface="Arial" pitchFamily="34" charset="0"/>
                <a:sym typeface="Arial" pitchFamily="34" charset="0"/>
              </a:rPr>
              <a:t>V</a:t>
            </a:r>
            <a:r>
              <a:rPr lang="zh-CN" altLang="en-US" sz="1400" dirty="0">
                <a:latin typeface="Arial" pitchFamily="34" charset="0"/>
                <a:sym typeface="Arial" pitchFamily="34" charset="0"/>
              </a:rPr>
              <a:t> (D(</a:t>
            </a:r>
            <a:r>
              <a:rPr lang="en-US" altLang="zh-CN" sz="1400" dirty="0">
                <a:latin typeface="Arial" pitchFamily="34" charset="0"/>
                <a:sym typeface="Arial" pitchFamily="34" charset="0"/>
              </a:rPr>
              <a:t>w</a:t>
            </a:r>
            <a:r>
              <a:rPr lang="zh-CN" altLang="en-US" sz="1400" dirty="0">
                <a:latin typeface="Arial" pitchFamily="34" charset="0"/>
                <a:sym typeface="Arial" pitchFamily="34" charset="0"/>
              </a:rPr>
              <a:t>)+</a:t>
            </a:r>
            <a:r>
              <a:rPr lang="en-US" altLang="zh-CN" sz="1400" dirty="0">
                <a:latin typeface="Arial" pitchFamily="34" charset="0"/>
                <a:sym typeface="Arial" pitchFamily="34" charset="0"/>
              </a:rPr>
              <a:t>c</a:t>
            </a:r>
            <a:r>
              <a:rPr lang="zh-CN" altLang="en-US" sz="1400" dirty="0">
                <a:latin typeface="Arial" pitchFamily="34" charset="0"/>
                <a:sym typeface="Arial" pitchFamily="34" charset="0"/>
              </a:rPr>
              <a:t>(</a:t>
            </a:r>
            <a:r>
              <a:rPr lang="en-US" altLang="zh-CN" sz="1400" dirty="0">
                <a:latin typeface="Arial" pitchFamily="34" charset="0"/>
                <a:sym typeface="Arial" pitchFamily="34" charset="0"/>
              </a:rPr>
              <a:t>w</a:t>
            </a:r>
            <a:r>
              <a:rPr lang="zh-CN" altLang="en-US" sz="1400" dirty="0">
                <a:latin typeface="Arial" pitchFamily="34" charset="0"/>
                <a:sym typeface="Arial" pitchFamily="34" charset="0"/>
              </a:rPr>
              <a:t>,</a:t>
            </a:r>
            <a:r>
              <a:rPr lang="en-US" altLang="zh-CN" sz="1400" dirty="0">
                <a:latin typeface="Arial" pitchFamily="34" charset="0"/>
                <a:sym typeface="Arial" pitchFamily="34" charset="0"/>
              </a:rPr>
              <a:t>v</a:t>
            </a:r>
            <a:r>
              <a:rPr lang="zh-CN" altLang="en-US" sz="1400" dirty="0">
                <a:latin typeface="Arial" pitchFamily="34" charset="0"/>
                <a:sym typeface="Arial" pitchFamily="34" charset="0"/>
              </a:rPr>
              <a:t>),  </a:t>
            </a:r>
            <a:r>
              <a:rPr lang="en-US" altLang="zh-CN" sz="1400" dirty="0">
                <a:latin typeface="Arial" pitchFamily="34" charset="0"/>
                <a:sym typeface="Arial" pitchFamily="34" charset="0"/>
              </a:rPr>
              <a:t>w</a:t>
            </a:r>
            <a:r>
              <a:rPr lang="zh-CN" altLang="en-US" sz="1400" dirty="0">
                <a:latin typeface="Arial" pitchFamily="34" charset="0"/>
                <a:sym typeface="Arial" pitchFamily="34" charset="0"/>
              </a:rPr>
              <a:t>)</a:t>
            </a:r>
          </a:p>
          <a:p>
            <a:pPr lvl="2">
              <a:lnSpc>
                <a:spcPts val="2000"/>
              </a:lnSpc>
            </a:pPr>
            <a:r>
              <a:rPr lang="zh-CN" altLang="en-US" sz="1400" dirty="0">
                <a:latin typeface="Arial" pitchFamily="34" charset="0"/>
                <a:sym typeface="Arial" pitchFamily="34" charset="0"/>
              </a:rPr>
              <a:t>否则，不重新标注  </a:t>
            </a:r>
            <a:r>
              <a:rPr lang="zh-CN" altLang="en-US" sz="1400" dirty="0"/>
              <a:t> </a:t>
            </a:r>
          </a:p>
          <a:p>
            <a:pPr lvl="1">
              <a:lnSpc>
                <a:spcPts val="2000"/>
              </a:lnSpc>
            </a:pPr>
            <a:r>
              <a:rPr lang="zh-CN" altLang="en-US" sz="1400" dirty="0"/>
              <a:t>开始一个新的循环</a:t>
            </a:r>
          </a:p>
          <a:p>
            <a:pPr marL="0" lvl="1"/>
            <a:endParaRPr lang="zh-CN" altLang="en-US" sz="1100" dirty="0">
              <a:latin typeface="+mn-ea"/>
              <a:ea typeface="+mn-ea"/>
            </a:endParaRPr>
          </a:p>
          <a:p>
            <a:endParaRPr lang="zh-CN" altLang="en-US" dirty="0"/>
          </a:p>
        </p:txBody>
      </p:sp>
      <p:sp>
        <p:nvSpPr>
          <p:cNvPr id="269" name="Freeform 3"/>
          <p:cNvSpPr>
            <a:spLocks/>
          </p:cNvSpPr>
          <p:nvPr/>
        </p:nvSpPr>
        <p:spPr bwMode="auto">
          <a:xfrm>
            <a:off x="3140497" y="4090119"/>
            <a:ext cx="648072" cy="1512168"/>
          </a:xfrm>
          <a:custGeom>
            <a:avLst/>
            <a:gdLst>
              <a:gd name="T0" fmla="*/ 504 w 504"/>
              <a:gd name="T1" fmla="*/ 1596 h 1818"/>
              <a:gd name="T2" fmla="*/ 120 w 504"/>
              <a:gd name="T3" fmla="*/ 1602 h 1818"/>
              <a:gd name="T4" fmla="*/ 90 w 504"/>
              <a:gd name="T5" fmla="*/ 192 h 1818"/>
              <a:gd name="T6" fmla="*/ 396 w 504"/>
              <a:gd name="T7" fmla="*/ 144 h 1818"/>
              <a:gd name="T8" fmla="*/ 0 60000 65536"/>
              <a:gd name="T9" fmla="*/ 0 60000 65536"/>
              <a:gd name="T10" fmla="*/ 0 60000 65536"/>
              <a:gd name="T11" fmla="*/ 0 60000 65536"/>
              <a:gd name="T12" fmla="*/ 0 w 504"/>
              <a:gd name="T13" fmla="*/ 0 h 1818"/>
              <a:gd name="T14" fmla="*/ 504 w 504"/>
              <a:gd name="T15" fmla="*/ 1818 h 1818"/>
            </a:gdLst>
            <a:ahLst/>
            <a:cxnLst>
              <a:cxn ang="T8">
                <a:pos x="T0" y="T1"/>
              </a:cxn>
              <a:cxn ang="T9">
                <a:pos x="T2" y="T3"/>
              </a:cxn>
              <a:cxn ang="T10">
                <a:pos x="T4" y="T5"/>
              </a:cxn>
              <a:cxn ang="T11">
                <a:pos x="T6" y="T7"/>
              </a:cxn>
            </a:cxnLst>
            <a:rect l="T12" t="T13" r="T14" b="T15"/>
            <a:pathLst>
              <a:path w="504" h="1818">
                <a:moveTo>
                  <a:pt x="504" y="1596"/>
                </a:moveTo>
                <a:cubicBezTo>
                  <a:pt x="444" y="1728"/>
                  <a:pt x="240" y="1818"/>
                  <a:pt x="120" y="1602"/>
                </a:cubicBezTo>
                <a:cubicBezTo>
                  <a:pt x="0" y="1386"/>
                  <a:pt x="48" y="444"/>
                  <a:pt x="90" y="192"/>
                </a:cubicBezTo>
                <a:cubicBezTo>
                  <a:pt x="162" y="0"/>
                  <a:pt x="294" y="84"/>
                  <a:pt x="396" y="144"/>
                </a:cubicBezTo>
              </a:path>
            </a:pathLst>
          </a:custGeom>
          <a:noFill/>
          <a:ln w="28575" cap="flat" cmpd="sng">
            <a:solidFill>
              <a:schemeClr val="accent2"/>
            </a:solidFill>
            <a:bevel/>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zh-CN" altLang="zh-CN">
              <a:solidFill>
                <a:srgbClr val="000000"/>
              </a:solidFill>
              <a:ea typeface="Comic Sans MS" pitchFamily="66" charset="0"/>
              <a:cs typeface="Comic Sans MS" pitchFamily="66" charset="0"/>
              <a:sym typeface="Comic Sans MS" pitchFamily="66" charset="0"/>
            </a:endParaRPr>
          </a:p>
        </p:txBody>
      </p:sp>
      <p:cxnSp>
        <p:nvCxnSpPr>
          <p:cNvPr id="102" name="直接箭头连接符 101"/>
          <p:cNvCxnSpPr>
            <a:stCxn id="13338" idx="2"/>
          </p:cNvCxnSpPr>
          <p:nvPr/>
        </p:nvCxnSpPr>
        <p:spPr>
          <a:xfrm flipH="1">
            <a:off x="3851920" y="2174875"/>
            <a:ext cx="106512" cy="246013"/>
          </a:xfrm>
          <a:prstGeom prst="straightConnector1">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03" name="TextBox 102"/>
          <p:cNvSpPr txBox="1"/>
          <p:nvPr/>
        </p:nvSpPr>
        <p:spPr>
          <a:xfrm>
            <a:off x="3491880" y="2276872"/>
            <a:ext cx="432048" cy="230832"/>
          </a:xfrm>
          <a:prstGeom prst="rect">
            <a:avLst/>
          </a:prstGeom>
          <a:noFill/>
        </p:spPr>
        <p:txBody>
          <a:bodyPr wrap="square" rtlCol="0">
            <a:spAutoFit/>
          </a:bodyPr>
          <a:lstStyle/>
          <a:p>
            <a:r>
              <a:rPr lang="en-US" altLang="zh-CN" sz="900" dirty="0"/>
              <a:t>D(v)</a:t>
            </a:r>
            <a:endParaRPr lang="zh-CN" altLang="en-US" sz="900" dirty="0"/>
          </a:p>
        </p:txBody>
      </p:sp>
      <p:sp>
        <p:nvSpPr>
          <p:cNvPr id="105" name="TextBox 104"/>
          <p:cNvSpPr txBox="1"/>
          <p:nvPr/>
        </p:nvSpPr>
        <p:spPr>
          <a:xfrm>
            <a:off x="4139952" y="2276872"/>
            <a:ext cx="432048" cy="230832"/>
          </a:xfrm>
          <a:prstGeom prst="rect">
            <a:avLst/>
          </a:prstGeom>
          <a:noFill/>
        </p:spPr>
        <p:txBody>
          <a:bodyPr wrap="square" rtlCol="0">
            <a:spAutoFit/>
          </a:bodyPr>
          <a:lstStyle/>
          <a:p>
            <a:r>
              <a:rPr lang="en-US" altLang="zh-CN" sz="900" dirty="0"/>
              <a:t>p(v)</a:t>
            </a:r>
            <a:endParaRPr lang="zh-CN" altLang="en-US" sz="900" dirty="0"/>
          </a:p>
        </p:txBody>
      </p:sp>
      <p:cxnSp>
        <p:nvCxnSpPr>
          <p:cNvPr id="106" name="直接箭头连接符 105"/>
          <p:cNvCxnSpPr/>
          <p:nvPr/>
        </p:nvCxnSpPr>
        <p:spPr>
          <a:xfrm>
            <a:off x="4102448" y="2204864"/>
            <a:ext cx="181520" cy="144016"/>
          </a:xfrm>
          <a:prstGeom prst="straightConnector1">
            <a:avLst/>
          </a:prstGeom>
          <a:ln>
            <a:headEnd type="arrow" w="med" len="med"/>
            <a:tailEnd type="non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026"/>
          <p:cNvSpPr>
            <a:spLocks noGrp="1" noChangeArrowheads="1"/>
          </p:cNvSpPr>
          <p:nvPr>
            <p:ph type="title"/>
          </p:nvPr>
        </p:nvSpPr>
        <p:spPr>
          <a:xfrm>
            <a:off x="542925" y="0"/>
            <a:ext cx="8172450" cy="765175"/>
          </a:xfrm>
        </p:spPr>
        <p:txBody>
          <a:bodyPr/>
          <a:lstStyle/>
          <a:p>
            <a:pPr eaLnBrk="1" hangingPunct="1"/>
            <a:r>
              <a:rPr lang="zh-CN" altLang="en-US" sz="4000"/>
              <a:t>利用</a:t>
            </a:r>
            <a:r>
              <a:rPr lang="en-US" altLang="zh-CN" sz="4000"/>
              <a:t>Dijkstra</a:t>
            </a:r>
            <a:r>
              <a:rPr lang="zh-CN" altLang="en-US" sz="4000"/>
              <a:t>算法求</a:t>
            </a:r>
            <a:r>
              <a:rPr lang="en-US" altLang="zh-CN" sz="4000"/>
              <a:t>A</a:t>
            </a:r>
            <a:r>
              <a:rPr lang="zh-CN" altLang="en-US" sz="4000"/>
              <a:t>到</a:t>
            </a:r>
            <a:r>
              <a:rPr lang="en-US" altLang="zh-CN" sz="4000"/>
              <a:t>D</a:t>
            </a:r>
            <a:r>
              <a:rPr lang="zh-CN" altLang="en-US" sz="4000"/>
              <a:t>的最短通路</a:t>
            </a:r>
          </a:p>
        </p:txBody>
      </p:sp>
      <p:grpSp>
        <p:nvGrpSpPr>
          <p:cNvPr id="2" name="Group 1290"/>
          <p:cNvGrpSpPr>
            <a:grpSpLocks/>
          </p:cNvGrpSpPr>
          <p:nvPr/>
        </p:nvGrpSpPr>
        <p:grpSpPr bwMode="auto">
          <a:xfrm>
            <a:off x="125413" y="814388"/>
            <a:ext cx="2954337" cy="1360487"/>
            <a:chOff x="79" y="513"/>
            <a:chExt cx="1861" cy="857"/>
          </a:xfrm>
        </p:grpSpPr>
        <p:sp>
          <p:nvSpPr>
            <p:cNvPr id="13541" name="Line 1027"/>
            <p:cNvSpPr>
              <a:spLocks noChangeShapeType="1"/>
            </p:cNvSpPr>
            <p:nvPr/>
          </p:nvSpPr>
          <p:spPr bwMode="auto">
            <a:xfrm>
              <a:off x="517" y="1215"/>
              <a:ext cx="989" cy="0"/>
            </a:xfrm>
            <a:prstGeom prst="line">
              <a:avLst/>
            </a:prstGeom>
            <a:noFill/>
            <a:ln w="9525">
              <a:solidFill>
                <a:schemeClr val="tx1"/>
              </a:solidFill>
              <a:round/>
              <a:headEnd/>
              <a:tailEnd/>
            </a:ln>
          </p:spPr>
          <p:txBody>
            <a:bodyPr wrap="none"/>
            <a:lstStyle/>
            <a:p>
              <a:endParaRPr lang="zh-CN" altLang="en-US"/>
            </a:p>
          </p:txBody>
        </p:sp>
        <p:sp>
          <p:nvSpPr>
            <p:cNvPr id="13542" name="Line 1028"/>
            <p:cNvSpPr>
              <a:spLocks noChangeShapeType="1"/>
            </p:cNvSpPr>
            <p:nvPr/>
          </p:nvSpPr>
          <p:spPr bwMode="auto">
            <a:xfrm>
              <a:off x="520" y="675"/>
              <a:ext cx="983" cy="0"/>
            </a:xfrm>
            <a:prstGeom prst="line">
              <a:avLst/>
            </a:prstGeom>
            <a:noFill/>
            <a:ln w="9525">
              <a:solidFill>
                <a:schemeClr val="tx1"/>
              </a:solidFill>
              <a:round/>
              <a:headEnd/>
              <a:tailEnd/>
            </a:ln>
          </p:spPr>
          <p:txBody>
            <a:bodyPr wrap="none"/>
            <a:lstStyle/>
            <a:p>
              <a:endParaRPr lang="zh-CN" altLang="en-US"/>
            </a:p>
          </p:txBody>
        </p:sp>
        <p:sp>
          <p:nvSpPr>
            <p:cNvPr id="13543" name="Oval 1029"/>
            <p:cNvSpPr>
              <a:spLocks noChangeArrowheads="1"/>
            </p:cNvSpPr>
            <p:nvPr/>
          </p:nvSpPr>
          <p:spPr bwMode="auto">
            <a:xfrm>
              <a:off x="449" y="643"/>
              <a:ext cx="67" cy="67"/>
            </a:xfrm>
            <a:prstGeom prst="ellipse">
              <a:avLst/>
            </a:prstGeom>
            <a:noFill/>
            <a:ln w="9525">
              <a:solidFill>
                <a:schemeClr val="tx1"/>
              </a:solidFill>
              <a:round/>
              <a:headEnd/>
              <a:tailEnd/>
            </a:ln>
          </p:spPr>
          <p:txBody>
            <a:bodyPr wrap="none" anchor="ctr"/>
            <a:lstStyle/>
            <a:p>
              <a:endParaRPr lang="zh-CN" altLang="en-US"/>
            </a:p>
          </p:txBody>
        </p:sp>
        <p:sp>
          <p:nvSpPr>
            <p:cNvPr id="13544" name="Oval 1030"/>
            <p:cNvSpPr>
              <a:spLocks noChangeArrowheads="1"/>
            </p:cNvSpPr>
            <p:nvPr/>
          </p:nvSpPr>
          <p:spPr bwMode="auto">
            <a:xfrm>
              <a:off x="449" y="1180"/>
              <a:ext cx="67" cy="67"/>
            </a:xfrm>
            <a:prstGeom prst="ellipse">
              <a:avLst/>
            </a:prstGeom>
            <a:noFill/>
            <a:ln w="9525">
              <a:solidFill>
                <a:schemeClr val="tx1"/>
              </a:solidFill>
              <a:round/>
              <a:headEnd/>
              <a:tailEnd/>
            </a:ln>
          </p:spPr>
          <p:txBody>
            <a:bodyPr wrap="none" anchor="ctr"/>
            <a:lstStyle/>
            <a:p>
              <a:endParaRPr lang="zh-CN" altLang="en-US"/>
            </a:p>
          </p:txBody>
        </p:sp>
        <p:sp>
          <p:nvSpPr>
            <p:cNvPr id="13545" name="Line 1031"/>
            <p:cNvSpPr>
              <a:spLocks noChangeShapeType="1"/>
            </p:cNvSpPr>
            <p:nvPr/>
          </p:nvSpPr>
          <p:spPr bwMode="auto">
            <a:xfrm flipH="1">
              <a:off x="238" y="700"/>
              <a:ext cx="219" cy="219"/>
            </a:xfrm>
            <a:prstGeom prst="line">
              <a:avLst/>
            </a:prstGeom>
            <a:noFill/>
            <a:ln w="9525">
              <a:solidFill>
                <a:schemeClr val="tx1"/>
              </a:solidFill>
              <a:round/>
              <a:headEnd/>
              <a:tailEnd/>
            </a:ln>
          </p:spPr>
          <p:txBody>
            <a:bodyPr wrap="none"/>
            <a:lstStyle/>
            <a:p>
              <a:endParaRPr lang="zh-CN" altLang="en-US"/>
            </a:p>
          </p:txBody>
        </p:sp>
        <p:sp>
          <p:nvSpPr>
            <p:cNvPr id="13546" name="Oval 1032"/>
            <p:cNvSpPr>
              <a:spLocks noChangeArrowheads="1"/>
            </p:cNvSpPr>
            <p:nvPr/>
          </p:nvSpPr>
          <p:spPr bwMode="auto">
            <a:xfrm>
              <a:off x="179" y="910"/>
              <a:ext cx="67" cy="67"/>
            </a:xfrm>
            <a:prstGeom prst="ellipse">
              <a:avLst/>
            </a:prstGeom>
            <a:noFill/>
            <a:ln w="9525">
              <a:solidFill>
                <a:schemeClr val="tx1"/>
              </a:solidFill>
              <a:round/>
              <a:headEnd/>
              <a:tailEnd/>
            </a:ln>
          </p:spPr>
          <p:txBody>
            <a:bodyPr wrap="none" anchor="ctr"/>
            <a:lstStyle/>
            <a:p>
              <a:endParaRPr lang="zh-CN" altLang="en-US"/>
            </a:p>
          </p:txBody>
        </p:sp>
        <p:sp>
          <p:nvSpPr>
            <p:cNvPr id="13547" name="Line 1033"/>
            <p:cNvSpPr>
              <a:spLocks noChangeShapeType="1"/>
            </p:cNvSpPr>
            <p:nvPr/>
          </p:nvSpPr>
          <p:spPr bwMode="auto">
            <a:xfrm flipH="1" flipV="1">
              <a:off x="238" y="970"/>
              <a:ext cx="219" cy="219"/>
            </a:xfrm>
            <a:prstGeom prst="line">
              <a:avLst/>
            </a:prstGeom>
            <a:noFill/>
            <a:ln w="9525">
              <a:solidFill>
                <a:schemeClr val="tx1"/>
              </a:solidFill>
              <a:round/>
              <a:headEnd/>
              <a:tailEnd/>
            </a:ln>
          </p:spPr>
          <p:txBody>
            <a:bodyPr wrap="none"/>
            <a:lstStyle/>
            <a:p>
              <a:endParaRPr lang="zh-CN" altLang="en-US"/>
            </a:p>
          </p:txBody>
        </p:sp>
        <p:sp>
          <p:nvSpPr>
            <p:cNvPr id="13548" name="Line 1034"/>
            <p:cNvSpPr>
              <a:spLocks noChangeShapeType="1"/>
            </p:cNvSpPr>
            <p:nvPr/>
          </p:nvSpPr>
          <p:spPr bwMode="auto">
            <a:xfrm>
              <a:off x="510" y="701"/>
              <a:ext cx="219" cy="219"/>
            </a:xfrm>
            <a:prstGeom prst="line">
              <a:avLst/>
            </a:prstGeom>
            <a:noFill/>
            <a:ln w="9525">
              <a:solidFill>
                <a:schemeClr val="tx1"/>
              </a:solidFill>
              <a:round/>
              <a:headEnd/>
              <a:tailEnd/>
            </a:ln>
          </p:spPr>
          <p:txBody>
            <a:bodyPr wrap="none"/>
            <a:lstStyle/>
            <a:p>
              <a:endParaRPr lang="zh-CN" altLang="en-US"/>
            </a:p>
          </p:txBody>
        </p:sp>
        <p:sp>
          <p:nvSpPr>
            <p:cNvPr id="13549" name="Oval 1035"/>
            <p:cNvSpPr>
              <a:spLocks noChangeArrowheads="1"/>
            </p:cNvSpPr>
            <p:nvPr/>
          </p:nvSpPr>
          <p:spPr bwMode="auto">
            <a:xfrm flipH="1">
              <a:off x="721" y="911"/>
              <a:ext cx="67" cy="67"/>
            </a:xfrm>
            <a:prstGeom prst="ellipse">
              <a:avLst/>
            </a:prstGeom>
            <a:noFill/>
            <a:ln w="9525">
              <a:solidFill>
                <a:schemeClr val="tx1"/>
              </a:solidFill>
              <a:round/>
              <a:headEnd/>
              <a:tailEnd/>
            </a:ln>
          </p:spPr>
          <p:txBody>
            <a:bodyPr wrap="none" anchor="ctr"/>
            <a:lstStyle/>
            <a:p>
              <a:endParaRPr lang="zh-CN" altLang="en-US"/>
            </a:p>
          </p:txBody>
        </p:sp>
        <p:sp>
          <p:nvSpPr>
            <p:cNvPr id="13550" name="Line 1036"/>
            <p:cNvSpPr>
              <a:spLocks noChangeShapeType="1"/>
            </p:cNvSpPr>
            <p:nvPr/>
          </p:nvSpPr>
          <p:spPr bwMode="auto">
            <a:xfrm flipV="1">
              <a:off x="510" y="971"/>
              <a:ext cx="219" cy="219"/>
            </a:xfrm>
            <a:prstGeom prst="line">
              <a:avLst/>
            </a:prstGeom>
            <a:noFill/>
            <a:ln w="9525">
              <a:solidFill>
                <a:schemeClr val="tx1"/>
              </a:solidFill>
              <a:round/>
              <a:headEnd/>
              <a:tailEnd/>
            </a:ln>
          </p:spPr>
          <p:txBody>
            <a:bodyPr wrap="none"/>
            <a:lstStyle/>
            <a:p>
              <a:endParaRPr lang="zh-CN" altLang="en-US"/>
            </a:p>
          </p:txBody>
        </p:sp>
        <p:sp>
          <p:nvSpPr>
            <p:cNvPr id="13551" name="Oval 1037"/>
            <p:cNvSpPr>
              <a:spLocks noChangeArrowheads="1"/>
            </p:cNvSpPr>
            <p:nvPr/>
          </p:nvSpPr>
          <p:spPr bwMode="auto">
            <a:xfrm>
              <a:off x="1506" y="641"/>
              <a:ext cx="67" cy="67"/>
            </a:xfrm>
            <a:prstGeom prst="ellipse">
              <a:avLst/>
            </a:prstGeom>
            <a:noFill/>
            <a:ln w="9525">
              <a:solidFill>
                <a:schemeClr val="tx1"/>
              </a:solidFill>
              <a:round/>
              <a:headEnd/>
              <a:tailEnd/>
            </a:ln>
          </p:spPr>
          <p:txBody>
            <a:bodyPr wrap="none" anchor="ctr"/>
            <a:lstStyle/>
            <a:p>
              <a:endParaRPr lang="zh-CN" altLang="en-US"/>
            </a:p>
          </p:txBody>
        </p:sp>
        <p:sp>
          <p:nvSpPr>
            <p:cNvPr id="13552" name="Oval 1038"/>
            <p:cNvSpPr>
              <a:spLocks noChangeArrowheads="1"/>
            </p:cNvSpPr>
            <p:nvPr/>
          </p:nvSpPr>
          <p:spPr bwMode="auto">
            <a:xfrm>
              <a:off x="1506" y="1178"/>
              <a:ext cx="67" cy="67"/>
            </a:xfrm>
            <a:prstGeom prst="ellipse">
              <a:avLst/>
            </a:prstGeom>
            <a:noFill/>
            <a:ln w="9525">
              <a:solidFill>
                <a:schemeClr val="tx1"/>
              </a:solidFill>
              <a:round/>
              <a:headEnd/>
              <a:tailEnd/>
            </a:ln>
          </p:spPr>
          <p:txBody>
            <a:bodyPr wrap="none" anchor="ctr"/>
            <a:lstStyle/>
            <a:p>
              <a:endParaRPr lang="zh-CN" altLang="en-US"/>
            </a:p>
          </p:txBody>
        </p:sp>
        <p:sp>
          <p:nvSpPr>
            <p:cNvPr id="13553" name="Line 1039"/>
            <p:cNvSpPr>
              <a:spLocks noChangeShapeType="1"/>
            </p:cNvSpPr>
            <p:nvPr/>
          </p:nvSpPr>
          <p:spPr bwMode="auto">
            <a:xfrm flipH="1">
              <a:off x="1295" y="698"/>
              <a:ext cx="219" cy="219"/>
            </a:xfrm>
            <a:prstGeom prst="line">
              <a:avLst/>
            </a:prstGeom>
            <a:noFill/>
            <a:ln w="9525">
              <a:solidFill>
                <a:schemeClr val="tx1"/>
              </a:solidFill>
              <a:round/>
              <a:headEnd/>
              <a:tailEnd/>
            </a:ln>
          </p:spPr>
          <p:txBody>
            <a:bodyPr wrap="none"/>
            <a:lstStyle/>
            <a:p>
              <a:endParaRPr lang="zh-CN" altLang="en-US"/>
            </a:p>
          </p:txBody>
        </p:sp>
        <p:sp>
          <p:nvSpPr>
            <p:cNvPr id="13554" name="Oval 1040"/>
            <p:cNvSpPr>
              <a:spLocks noChangeArrowheads="1"/>
            </p:cNvSpPr>
            <p:nvPr/>
          </p:nvSpPr>
          <p:spPr bwMode="auto">
            <a:xfrm>
              <a:off x="1236" y="908"/>
              <a:ext cx="67" cy="67"/>
            </a:xfrm>
            <a:prstGeom prst="ellipse">
              <a:avLst/>
            </a:prstGeom>
            <a:noFill/>
            <a:ln w="9525">
              <a:solidFill>
                <a:schemeClr val="tx1"/>
              </a:solidFill>
              <a:round/>
              <a:headEnd/>
              <a:tailEnd/>
            </a:ln>
          </p:spPr>
          <p:txBody>
            <a:bodyPr wrap="none" anchor="ctr"/>
            <a:lstStyle/>
            <a:p>
              <a:endParaRPr lang="zh-CN" altLang="en-US"/>
            </a:p>
          </p:txBody>
        </p:sp>
        <p:sp>
          <p:nvSpPr>
            <p:cNvPr id="13555" name="Line 1041"/>
            <p:cNvSpPr>
              <a:spLocks noChangeShapeType="1"/>
            </p:cNvSpPr>
            <p:nvPr/>
          </p:nvSpPr>
          <p:spPr bwMode="auto">
            <a:xfrm flipH="1" flipV="1">
              <a:off x="1295" y="968"/>
              <a:ext cx="219" cy="219"/>
            </a:xfrm>
            <a:prstGeom prst="line">
              <a:avLst/>
            </a:prstGeom>
            <a:noFill/>
            <a:ln w="9525">
              <a:solidFill>
                <a:schemeClr val="tx1"/>
              </a:solidFill>
              <a:round/>
              <a:headEnd/>
              <a:tailEnd/>
            </a:ln>
          </p:spPr>
          <p:txBody>
            <a:bodyPr wrap="none"/>
            <a:lstStyle/>
            <a:p>
              <a:endParaRPr lang="zh-CN" altLang="en-US"/>
            </a:p>
          </p:txBody>
        </p:sp>
        <p:sp>
          <p:nvSpPr>
            <p:cNvPr id="13556" name="Line 1042"/>
            <p:cNvSpPr>
              <a:spLocks noChangeShapeType="1"/>
            </p:cNvSpPr>
            <p:nvPr/>
          </p:nvSpPr>
          <p:spPr bwMode="auto">
            <a:xfrm>
              <a:off x="1567" y="699"/>
              <a:ext cx="219" cy="219"/>
            </a:xfrm>
            <a:prstGeom prst="line">
              <a:avLst/>
            </a:prstGeom>
            <a:noFill/>
            <a:ln w="9525">
              <a:solidFill>
                <a:schemeClr val="tx1"/>
              </a:solidFill>
              <a:round/>
              <a:headEnd/>
              <a:tailEnd/>
            </a:ln>
          </p:spPr>
          <p:txBody>
            <a:bodyPr wrap="none"/>
            <a:lstStyle/>
            <a:p>
              <a:endParaRPr lang="zh-CN" altLang="en-US"/>
            </a:p>
          </p:txBody>
        </p:sp>
        <p:sp>
          <p:nvSpPr>
            <p:cNvPr id="13557" name="Oval 1043"/>
            <p:cNvSpPr>
              <a:spLocks noChangeArrowheads="1"/>
            </p:cNvSpPr>
            <p:nvPr/>
          </p:nvSpPr>
          <p:spPr bwMode="auto">
            <a:xfrm flipH="1">
              <a:off x="1778" y="909"/>
              <a:ext cx="67" cy="67"/>
            </a:xfrm>
            <a:prstGeom prst="ellipse">
              <a:avLst/>
            </a:prstGeom>
            <a:noFill/>
            <a:ln w="9525">
              <a:solidFill>
                <a:schemeClr val="tx1"/>
              </a:solidFill>
              <a:round/>
              <a:headEnd/>
              <a:tailEnd/>
            </a:ln>
          </p:spPr>
          <p:txBody>
            <a:bodyPr wrap="none" anchor="ctr"/>
            <a:lstStyle/>
            <a:p>
              <a:endParaRPr lang="zh-CN" altLang="en-US"/>
            </a:p>
          </p:txBody>
        </p:sp>
        <p:sp>
          <p:nvSpPr>
            <p:cNvPr id="13558" name="Line 1044"/>
            <p:cNvSpPr>
              <a:spLocks noChangeShapeType="1"/>
            </p:cNvSpPr>
            <p:nvPr/>
          </p:nvSpPr>
          <p:spPr bwMode="auto">
            <a:xfrm flipV="1">
              <a:off x="1567" y="969"/>
              <a:ext cx="219" cy="219"/>
            </a:xfrm>
            <a:prstGeom prst="line">
              <a:avLst/>
            </a:prstGeom>
            <a:noFill/>
            <a:ln w="9525">
              <a:solidFill>
                <a:schemeClr val="tx1"/>
              </a:solidFill>
              <a:round/>
              <a:headEnd/>
              <a:tailEnd/>
            </a:ln>
          </p:spPr>
          <p:txBody>
            <a:bodyPr wrap="none"/>
            <a:lstStyle/>
            <a:p>
              <a:endParaRPr lang="zh-CN" altLang="en-US"/>
            </a:p>
          </p:txBody>
        </p:sp>
        <p:sp>
          <p:nvSpPr>
            <p:cNvPr id="13559" name="Line 1045"/>
            <p:cNvSpPr>
              <a:spLocks noChangeShapeType="1"/>
            </p:cNvSpPr>
            <p:nvPr/>
          </p:nvSpPr>
          <p:spPr bwMode="auto">
            <a:xfrm>
              <a:off x="790" y="942"/>
              <a:ext cx="445" cy="0"/>
            </a:xfrm>
            <a:prstGeom prst="line">
              <a:avLst/>
            </a:prstGeom>
            <a:noFill/>
            <a:ln w="9525">
              <a:solidFill>
                <a:schemeClr val="tx1"/>
              </a:solidFill>
              <a:round/>
              <a:headEnd/>
              <a:tailEnd/>
            </a:ln>
          </p:spPr>
          <p:txBody>
            <a:bodyPr wrap="none"/>
            <a:lstStyle/>
            <a:p>
              <a:endParaRPr lang="zh-CN" altLang="en-US"/>
            </a:p>
          </p:txBody>
        </p:sp>
        <p:sp>
          <p:nvSpPr>
            <p:cNvPr id="13560" name="Text Box 1046"/>
            <p:cNvSpPr txBox="1">
              <a:spLocks noChangeArrowheads="1"/>
            </p:cNvSpPr>
            <p:nvPr/>
          </p:nvSpPr>
          <p:spPr bwMode="auto">
            <a:xfrm>
              <a:off x="79" y="870"/>
              <a:ext cx="93" cy="134"/>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solidFill>
                    <a:srgbClr val="FF0000"/>
                  </a:solidFill>
                  <a:latin typeface="Times New Roman" pitchFamily="18" charset="0"/>
                </a:rPr>
                <a:t>A</a:t>
              </a:r>
            </a:p>
          </p:txBody>
        </p:sp>
        <p:sp>
          <p:nvSpPr>
            <p:cNvPr id="13561" name="Text Box 1047"/>
            <p:cNvSpPr txBox="1">
              <a:spLocks noChangeArrowheads="1"/>
            </p:cNvSpPr>
            <p:nvPr/>
          </p:nvSpPr>
          <p:spPr bwMode="auto">
            <a:xfrm>
              <a:off x="442" y="513"/>
              <a:ext cx="93" cy="134"/>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solidFill>
                    <a:srgbClr val="FF0000"/>
                  </a:solidFill>
                  <a:latin typeface="Times New Roman" pitchFamily="18" charset="0"/>
                </a:rPr>
                <a:t>B</a:t>
              </a:r>
            </a:p>
          </p:txBody>
        </p:sp>
        <p:sp>
          <p:nvSpPr>
            <p:cNvPr id="13562" name="Text Box 1048"/>
            <p:cNvSpPr txBox="1">
              <a:spLocks noChangeArrowheads="1"/>
            </p:cNvSpPr>
            <p:nvPr/>
          </p:nvSpPr>
          <p:spPr bwMode="auto">
            <a:xfrm>
              <a:off x="1496" y="514"/>
              <a:ext cx="93" cy="134"/>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solidFill>
                    <a:srgbClr val="FF0000"/>
                  </a:solidFill>
                  <a:latin typeface="Times New Roman" pitchFamily="18" charset="0"/>
                </a:rPr>
                <a:t>C</a:t>
              </a:r>
            </a:p>
          </p:txBody>
        </p:sp>
        <p:sp>
          <p:nvSpPr>
            <p:cNvPr id="13563" name="Text Box 1049"/>
            <p:cNvSpPr txBox="1">
              <a:spLocks noChangeArrowheads="1"/>
            </p:cNvSpPr>
            <p:nvPr/>
          </p:nvSpPr>
          <p:spPr bwMode="auto">
            <a:xfrm>
              <a:off x="733" y="774"/>
              <a:ext cx="93" cy="134"/>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solidFill>
                    <a:srgbClr val="FF0000"/>
                  </a:solidFill>
                  <a:latin typeface="Times New Roman" pitchFamily="18" charset="0"/>
                </a:rPr>
                <a:t>E</a:t>
              </a:r>
            </a:p>
          </p:txBody>
        </p:sp>
        <p:sp>
          <p:nvSpPr>
            <p:cNvPr id="13564" name="Text Box 1050"/>
            <p:cNvSpPr txBox="1">
              <a:spLocks noChangeArrowheads="1"/>
            </p:cNvSpPr>
            <p:nvPr/>
          </p:nvSpPr>
          <p:spPr bwMode="auto">
            <a:xfrm>
              <a:off x="1154" y="778"/>
              <a:ext cx="93" cy="134"/>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solidFill>
                    <a:srgbClr val="FF0000"/>
                  </a:solidFill>
                  <a:latin typeface="Times New Roman" pitchFamily="18" charset="0"/>
                </a:rPr>
                <a:t>F</a:t>
              </a:r>
            </a:p>
          </p:txBody>
        </p:sp>
        <p:sp>
          <p:nvSpPr>
            <p:cNvPr id="13565" name="Text Box 1051"/>
            <p:cNvSpPr txBox="1">
              <a:spLocks noChangeArrowheads="1"/>
            </p:cNvSpPr>
            <p:nvPr/>
          </p:nvSpPr>
          <p:spPr bwMode="auto">
            <a:xfrm>
              <a:off x="439" y="1236"/>
              <a:ext cx="93" cy="134"/>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solidFill>
                    <a:srgbClr val="FF0000"/>
                  </a:solidFill>
                  <a:latin typeface="Times New Roman" pitchFamily="18" charset="0"/>
                </a:rPr>
                <a:t>G</a:t>
              </a:r>
            </a:p>
          </p:txBody>
        </p:sp>
        <p:sp>
          <p:nvSpPr>
            <p:cNvPr id="13566" name="Text Box 1052"/>
            <p:cNvSpPr txBox="1">
              <a:spLocks noChangeArrowheads="1"/>
            </p:cNvSpPr>
            <p:nvPr/>
          </p:nvSpPr>
          <p:spPr bwMode="auto">
            <a:xfrm>
              <a:off x="1499" y="1234"/>
              <a:ext cx="93" cy="134"/>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solidFill>
                    <a:srgbClr val="FF0000"/>
                  </a:solidFill>
                  <a:latin typeface="Times New Roman" pitchFamily="18" charset="0"/>
                </a:rPr>
                <a:t>H</a:t>
              </a:r>
            </a:p>
          </p:txBody>
        </p:sp>
        <p:sp>
          <p:nvSpPr>
            <p:cNvPr id="13567" name="Text Box 1053"/>
            <p:cNvSpPr txBox="1">
              <a:spLocks noChangeArrowheads="1"/>
            </p:cNvSpPr>
            <p:nvPr/>
          </p:nvSpPr>
          <p:spPr bwMode="auto">
            <a:xfrm>
              <a:off x="1847" y="871"/>
              <a:ext cx="93" cy="134"/>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solidFill>
                    <a:srgbClr val="FF0000"/>
                  </a:solidFill>
                  <a:latin typeface="Times New Roman" pitchFamily="18" charset="0"/>
                </a:rPr>
                <a:t>D</a:t>
              </a:r>
            </a:p>
          </p:txBody>
        </p:sp>
        <p:sp>
          <p:nvSpPr>
            <p:cNvPr id="13568" name="Text Box 1054"/>
            <p:cNvSpPr txBox="1">
              <a:spLocks noChangeArrowheads="1"/>
            </p:cNvSpPr>
            <p:nvPr/>
          </p:nvSpPr>
          <p:spPr bwMode="auto">
            <a:xfrm>
              <a:off x="268" y="678"/>
              <a:ext cx="93" cy="134"/>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latin typeface="Times New Roman" pitchFamily="18" charset="0"/>
                </a:rPr>
                <a:t>2</a:t>
              </a:r>
            </a:p>
          </p:txBody>
        </p:sp>
        <p:sp>
          <p:nvSpPr>
            <p:cNvPr id="13569" name="Text Box 1055"/>
            <p:cNvSpPr txBox="1">
              <a:spLocks noChangeArrowheads="1"/>
            </p:cNvSpPr>
            <p:nvPr/>
          </p:nvSpPr>
          <p:spPr bwMode="auto">
            <a:xfrm>
              <a:off x="541" y="780"/>
              <a:ext cx="93" cy="134"/>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latin typeface="Times New Roman" pitchFamily="18" charset="0"/>
                </a:rPr>
                <a:t>2</a:t>
              </a:r>
            </a:p>
          </p:txBody>
        </p:sp>
        <p:sp>
          <p:nvSpPr>
            <p:cNvPr id="13570" name="Text Box 1056"/>
            <p:cNvSpPr txBox="1">
              <a:spLocks noChangeArrowheads="1"/>
            </p:cNvSpPr>
            <p:nvPr/>
          </p:nvSpPr>
          <p:spPr bwMode="auto">
            <a:xfrm>
              <a:off x="529" y="972"/>
              <a:ext cx="93" cy="134"/>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latin typeface="Times New Roman" pitchFamily="18" charset="0"/>
                </a:rPr>
                <a:t>1</a:t>
              </a:r>
            </a:p>
          </p:txBody>
        </p:sp>
        <p:sp>
          <p:nvSpPr>
            <p:cNvPr id="13571" name="Text Box 1057"/>
            <p:cNvSpPr txBox="1">
              <a:spLocks noChangeArrowheads="1"/>
            </p:cNvSpPr>
            <p:nvPr/>
          </p:nvSpPr>
          <p:spPr bwMode="auto">
            <a:xfrm>
              <a:off x="265" y="1038"/>
              <a:ext cx="93" cy="134"/>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latin typeface="Times New Roman" pitchFamily="18" charset="0"/>
                </a:rPr>
                <a:t>6</a:t>
              </a:r>
            </a:p>
          </p:txBody>
        </p:sp>
        <p:sp>
          <p:nvSpPr>
            <p:cNvPr id="13572" name="Text Box 1058"/>
            <p:cNvSpPr txBox="1">
              <a:spLocks noChangeArrowheads="1"/>
            </p:cNvSpPr>
            <p:nvPr/>
          </p:nvSpPr>
          <p:spPr bwMode="auto">
            <a:xfrm>
              <a:off x="936" y="1079"/>
              <a:ext cx="93" cy="134"/>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latin typeface="Times New Roman" pitchFamily="18" charset="0"/>
                </a:rPr>
                <a:t>4</a:t>
              </a:r>
            </a:p>
          </p:txBody>
        </p:sp>
        <p:sp>
          <p:nvSpPr>
            <p:cNvPr id="13573" name="Text Box 1059"/>
            <p:cNvSpPr txBox="1">
              <a:spLocks noChangeArrowheads="1"/>
            </p:cNvSpPr>
            <p:nvPr/>
          </p:nvSpPr>
          <p:spPr bwMode="auto">
            <a:xfrm>
              <a:off x="941" y="810"/>
              <a:ext cx="93" cy="134"/>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latin typeface="Times New Roman" pitchFamily="18" charset="0"/>
                </a:rPr>
                <a:t>2</a:t>
              </a:r>
            </a:p>
          </p:txBody>
        </p:sp>
        <p:sp>
          <p:nvSpPr>
            <p:cNvPr id="13574" name="Text Box 1060"/>
            <p:cNvSpPr txBox="1">
              <a:spLocks noChangeArrowheads="1"/>
            </p:cNvSpPr>
            <p:nvPr/>
          </p:nvSpPr>
          <p:spPr bwMode="auto">
            <a:xfrm>
              <a:off x="940" y="548"/>
              <a:ext cx="93" cy="134"/>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latin typeface="Times New Roman" pitchFamily="18" charset="0"/>
                </a:rPr>
                <a:t>7</a:t>
              </a:r>
            </a:p>
          </p:txBody>
        </p:sp>
        <p:sp>
          <p:nvSpPr>
            <p:cNvPr id="13575" name="Text Box 1061"/>
            <p:cNvSpPr txBox="1">
              <a:spLocks noChangeArrowheads="1"/>
            </p:cNvSpPr>
            <p:nvPr/>
          </p:nvSpPr>
          <p:spPr bwMode="auto">
            <a:xfrm>
              <a:off x="1319" y="703"/>
              <a:ext cx="93" cy="134"/>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latin typeface="Times New Roman" pitchFamily="18" charset="0"/>
                </a:rPr>
                <a:t>3</a:t>
              </a:r>
            </a:p>
          </p:txBody>
        </p:sp>
        <p:sp>
          <p:nvSpPr>
            <p:cNvPr id="13576" name="Text Box 1062"/>
            <p:cNvSpPr txBox="1">
              <a:spLocks noChangeArrowheads="1"/>
            </p:cNvSpPr>
            <p:nvPr/>
          </p:nvSpPr>
          <p:spPr bwMode="auto">
            <a:xfrm>
              <a:off x="1370" y="940"/>
              <a:ext cx="93" cy="134"/>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latin typeface="Times New Roman" pitchFamily="18" charset="0"/>
                </a:rPr>
                <a:t>2</a:t>
              </a:r>
            </a:p>
          </p:txBody>
        </p:sp>
        <p:sp>
          <p:nvSpPr>
            <p:cNvPr id="13577" name="Text Box 1063"/>
            <p:cNvSpPr txBox="1">
              <a:spLocks noChangeArrowheads="1"/>
            </p:cNvSpPr>
            <p:nvPr/>
          </p:nvSpPr>
          <p:spPr bwMode="auto">
            <a:xfrm>
              <a:off x="1592" y="961"/>
              <a:ext cx="93" cy="134"/>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latin typeface="Times New Roman" pitchFamily="18" charset="0"/>
                </a:rPr>
                <a:t>2</a:t>
              </a:r>
            </a:p>
          </p:txBody>
        </p:sp>
        <p:sp>
          <p:nvSpPr>
            <p:cNvPr id="13578" name="Text Box 1064"/>
            <p:cNvSpPr txBox="1">
              <a:spLocks noChangeArrowheads="1"/>
            </p:cNvSpPr>
            <p:nvPr/>
          </p:nvSpPr>
          <p:spPr bwMode="auto">
            <a:xfrm>
              <a:off x="1664" y="688"/>
              <a:ext cx="93" cy="134"/>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latin typeface="Times New Roman" pitchFamily="18" charset="0"/>
                </a:rPr>
                <a:t>3</a:t>
              </a:r>
            </a:p>
          </p:txBody>
        </p:sp>
      </p:grpSp>
      <p:sp>
        <p:nvSpPr>
          <p:cNvPr id="13316" name="Line 1065"/>
          <p:cNvSpPr>
            <a:spLocks noChangeShapeType="1"/>
          </p:cNvSpPr>
          <p:nvPr/>
        </p:nvSpPr>
        <p:spPr bwMode="auto">
          <a:xfrm>
            <a:off x="3843338" y="1928813"/>
            <a:ext cx="1570037" cy="0"/>
          </a:xfrm>
          <a:prstGeom prst="line">
            <a:avLst/>
          </a:prstGeom>
          <a:noFill/>
          <a:ln w="9525">
            <a:solidFill>
              <a:schemeClr val="tx1"/>
            </a:solidFill>
            <a:round/>
            <a:headEnd/>
            <a:tailEnd/>
          </a:ln>
        </p:spPr>
        <p:txBody>
          <a:bodyPr wrap="none"/>
          <a:lstStyle/>
          <a:p>
            <a:endParaRPr lang="zh-CN" altLang="en-US"/>
          </a:p>
        </p:txBody>
      </p:sp>
      <p:sp>
        <p:nvSpPr>
          <p:cNvPr id="13317" name="Line 1066"/>
          <p:cNvSpPr>
            <a:spLocks noChangeShapeType="1"/>
          </p:cNvSpPr>
          <p:nvPr/>
        </p:nvSpPr>
        <p:spPr bwMode="auto">
          <a:xfrm>
            <a:off x="3848100" y="1071563"/>
            <a:ext cx="1560513" cy="0"/>
          </a:xfrm>
          <a:prstGeom prst="line">
            <a:avLst/>
          </a:prstGeom>
          <a:noFill/>
          <a:ln w="9525">
            <a:solidFill>
              <a:schemeClr val="tx1"/>
            </a:solidFill>
            <a:round/>
            <a:headEnd/>
            <a:tailEnd/>
          </a:ln>
        </p:spPr>
        <p:txBody>
          <a:bodyPr wrap="none"/>
          <a:lstStyle/>
          <a:p>
            <a:endParaRPr lang="zh-CN" altLang="en-US"/>
          </a:p>
        </p:txBody>
      </p:sp>
      <p:sp>
        <p:nvSpPr>
          <p:cNvPr id="13318" name="Oval 1067"/>
          <p:cNvSpPr>
            <a:spLocks noChangeArrowheads="1"/>
          </p:cNvSpPr>
          <p:nvPr/>
        </p:nvSpPr>
        <p:spPr bwMode="auto">
          <a:xfrm>
            <a:off x="3735388" y="1020763"/>
            <a:ext cx="106362" cy="106362"/>
          </a:xfrm>
          <a:prstGeom prst="ellipse">
            <a:avLst/>
          </a:prstGeom>
          <a:noFill/>
          <a:ln w="9525">
            <a:solidFill>
              <a:schemeClr val="tx1"/>
            </a:solidFill>
            <a:round/>
            <a:headEnd/>
            <a:tailEnd/>
          </a:ln>
        </p:spPr>
        <p:txBody>
          <a:bodyPr wrap="none" anchor="ctr"/>
          <a:lstStyle/>
          <a:p>
            <a:endParaRPr lang="zh-CN" altLang="en-US"/>
          </a:p>
        </p:txBody>
      </p:sp>
      <p:sp>
        <p:nvSpPr>
          <p:cNvPr id="13319" name="Oval 1068"/>
          <p:cNvSpPr>
            <a:spLocks noChangeArrowheads="1"/>
          </p:cNvSpPr>
          <p:nvPr/>
        </p:nvSpPr>
        <p:spPr bwMode="auto">
          <a:xfrm>
            <a:off x="3735388" y="1873250"/>
            <a:ext cx="106362" cy="106363"/>
          </a:xfrm>
          <a:prstGeom prst="ellipse">
            <a:avLst/>
          </a:prstGeom>
          <a:noFill/>
          <a:ln w="9525">
            <a:solidFill>
              <a:schemeClr val="tx1"/>
            </a:solidFill>
            <a:round/>
            <a:headEnd/>
            <a:tailEnd/>
          </a:ln>
        </p:spPr>
        <p:txBody>
          <a:bodyPr wrap="none" anchor="ctr"/>
          <a:lstStyle/>
          <a:p>
            <a:endParaRPr lang="zh-CN" altLang="en-US"/>
          </a:p>
        </p:txBody>
      </p:sp>
      <p:sp>
        <p:nvSpPr>
          <p:cNvPr id="13320" name="Line 1069"/>
          <p:cNvSpPr>
            <a:spLocks noChangeShapeType="1"/>
          </p:cNvSpPr>
          <p:nvPr/>
        </p:nvSpPr>
        <p:spPr bwMode="auto">
          <a:xfrm flipH="1">
            <a:off x="3400425" y="1111250"/>
            <a:ext cx="347663" cy="347663"/>
          </a:xfrm>
          <a:prstGeom prst="line">
            <a:avLst/>
          </a:prstGeom>
          <a:noFill/>
          <a:ln w="9525">
            <a:solidFill>
              <a:schemeClr val="tx1"/>
            </a:solidFill>
            <a:round/>
            <a:headEnd/>
            <a:tailEnd/>
          </a:ln>
        </p:spPr>
        <p:txBody>
          <a:bodyPr wrap="none"/>
          <a:lstStyle/>
          <a:p>
            <a:endParaRPr lang="zh-CN" altLang="en-US"/>
          </a:p>
        </p:txBody>
      </p:sp>
      <p:sp>
        <p:nvSpPr>
          <p:cNvPr id="13321" name="Oval 1070"/>
          <p:cNvSpPr>
            <a:spLocks noChangeArrowheads="1"/>
          </p:cNvSpPr>
          <p:nvPr/>
        </p:nvSpPr>
        <p:spPr bwMode="auto">
          <a:xfrm>
            <a:off x="3306763" y="1444625"/>
            <a:ext cx="106362" cy="106363"/>
          </a:xfrm>
          <a:prstGeom prst="ellipse">
            <a:avLst/>
          </a:prstGeom>
          <a:solidFill>
            <a:srgbClr val="00FF00"/>
          </a:solidFill>
          <a:ln w="9525">
            <a:solidFill>
              <a:schemeClr val="tx1"/>
            </a:solidFill>
            <a:round/>
            <a:headEnd/>
            <a:tailEnd/>
          </a:ln>
        </p:spPr>
        <p:txBody>
          <a:bodyPr wrap="none" anchor="ctr"/>
          <a:lstStyle/>
          <a:p>
            <a:endParaRPr lang="zh-CN" altLang="en-US"/>
          </a:p>
        </p:txBody>
      </p:sp>
      <p:sp>
        <p:nvSpPr>
          <p:cNvPr id="13322" name="Line 1071"/>
          <p:cNvSpPr>
            <a:spLocks noChangeShapeType="1"/>
          </p:cNvSpPr>
          <p:nvPr/>
        </p:nvSpPr>
        <p:spPr bwMode="auto">
          <a:xfrm flipH="1" flipV="1">
            <a:off x="3400425" y="1539875"/>
            <a:ext cx="347663" cy="347663"/>
          </a:xfrm>
          <a:prstGeom prst="line">
            <a:avLst/>
          </a:prstGeom>
          <a:noFill/>
          <a:ln w="9525">
            <a:solidFill>
              <a:schemeClr val="tx1"/>
            </a:solidFill>
            <a:round/>
            <a:headEnd/>
            <a:tailEnd/>
          </a:ln>
        </p:spPr>
        <p:txBody>
          <a:bodyPr wrap="none"/>
          <a:lstStyle/>
          <a:p>
            <a:endParaRPr lang="zh-CN" altLang="en-US"/>
          </a:p>
        </p:txBody>
      </p:sp>
      <p:sp>
        <p:nvSpPr>
          <p:cNvPr id="13323" name="Line 1072"/>
          <p:cNvSpPr>
            <a:spLocks noChangeShapeType="1"/>
          </p:cNvSpPr>
          <p:nvPr/>
        </p:nvSpPr>
        <p:spPr bwMode="auto">
          <a:xfrm>
            <a:off x="3832225" y="1112838"/>
            <a:ext cx="347663" cy="347662"/>
          </a:xfrm>
          <a:prstGeom prst="line">
            <a:avLst/>
          </a:prstGeom>
          <a:noFill/>
          <a:ln w="9525">
            <a:solidFill>
              <a:schemeClr val="tx1"/>
            </a:solidFill>
            <a:round/>
            <a:headEnd/>
            <a:tailEnd/>
          </a:ln>
        </p:spPr>
        <p:txBody>
          <a:bodyPr wrap="none"/>
          <a:lstStyle/>
          <a:p>
            <a:endParaRPr lang="zh-CN" altLang="en-US"/>
          </a:p>
        </p:txBody>
      </p:sp>
      <p:sp>
        <p:nvSpPr>
          <p:cNvPr id="13324" name="Oval 1073"/>
          <p:cNvSpPr>
            <a:spLocks noChangeArrowheads="1"/>
          </p:cNvSpPr>
          <p:nvPr/>
        </p:nvSpPr>
        <p:spPr bwMode="auto">
          <a:xfrm flipH="1">
            <a:off x="4167188" y="1446213"/>
            <a:ext cx="106362" cy="106362"/>
          </a:xfrm>
          <a:prstGeom prst="ellipse">
            <a:avLst/>
          </a:prstGeom>
          <a:noFill/>
          <a:ln w="9525">
            <a:solidFill>
              <a:schemeClr val="tx1"/>
            </a:solidFill>
            <a:round/>
            <a:headEnd/>
            <a:tailEnd/>
          </a:ln>
        </p:spPr>
        <p:txBody>
          <a:bodyPr wrap="none" anchor="ctr"/>
          <a:lstStyle/>
          <a:p>
            <a:endParaRPr lang="zh-CN" altLang="en-US"/>
          </a:p>
        </p:txBody>
      </p:sp>
      <p:sp>
        <p:nvSpPr>
          <p:cNvPr id="13325" name="Line 1074"/>
          <p:cNvSpPr>
            <a:spLocks noChangeShapeType="1"/>
          </p:cNvSpPr>
          <p:nvPr/>
        </p:nvSpPr>
        <p:spPr bwMode="auto">
          <a:xfrm flipV="1">
            <a:off x="3832225" y="1541463"/>
            <a:ext cx="347663" cy="347662"/>
          </a:xfrm>
          <a:prstGeom prst="line">
            <a:avLst/>
          </a:prstGeom>
          <a:noFill/>
          <a:ln w="9525">
            <a:solidFill>
              <a:schemeClr val="tx1"/>
            </a:solidFill>
            <a:round/>
            <a:headEnd/>
            <a:tailEnd/>
          </a:ln>
        </p:spPr>
        <p:txBody>
          <a:bodyPr wrap="none"/>
          <a:lstStyle/>
          <a:p>
            <a:endParaRPr lang="zh-CN" altLang="en-US"/>
          </a:p>
        </p:txBody>
      </p:sp>
      <p:sp>
        <p:nvSpPr>
          <p:cNvPr id="13326" name="Oval 1075"/>
          <p:cNvSpPr>
            <a:spLocks noChangeArrowheads="1"/>
          </p:cNvSpPr>
          <p:nvPr/>
        </p:nvSpPr>
        <p:spPr bwMode="auto">
          <a:xfrm>
            <a:off x="5413375" y="1017588"/>
            <a:ext cx="106363" cy="106362"/>
          </a:xfrm>
          <a:prstGeom prst="ellipse">
            <a:avLst/>
          </a:prstGeom>
          <a:noFill/>
          <a:ln w="9525">
            <a:solidFill>
              <a:schemeClr val="tx1"/>
            </a:solidFill>
            <a:round/>
            <a:headEnd/>
            <a:tailEnd/>
          </a:ln>
        </p:spPr>
        <p:txBody>
          <a:bodyPr wrap="none" anchor="ctr"/>
          <a:lstStyle/>
          <a:p>
            <a:endParaRPr lang="zh-CN" altLang="en-US"/>
          </a:p>
        </p:txBody>
      </p:sp>
      <p:sp>
        <p:nvSpPr>
          <p:cNvPr id="13327" name="Oval 1076"/>
          <p:cNvSpPr>
            <a:spLocks noChangeArrowheads="1"/>
          </p:cNvSpPr>
          <p:nvPr/>
        </p:nvSpPr>
        <p:spPr bwMode="auto">
          <a:xfrm>
            <a:off x="5413375" y="1870075"/>
            <a:ext cx="106363" cy="106363"/>
          </a:xfrm>
          <a:prstGeom prst="ellipse">
            <a:avLst/>
          </a:prstGeom>
          <a:noFill/>
          <a:ln w="9525">
            <a:solidFill>
              <a:schemeClr val="tx1"/>
            </a:solidFill>
            <a:round/>
            <a:headEnd/>
            <a:tailEnd/>
          </a:ln>
        </p:spPr>
        <p:txBody>
          <a:bodyPr wrap="none" anchor="ctr"/>
          <a:lstStyle/>
          <a:p>
            <a:endParaRPr lang="zh-CN" altLang="en-US"/>
          </a:p>
        </p:txBody>
      </p:sp>
      <p:sp>
        <p:nvSpPr>
          <p:cNvPr id="13328" name="Line 1077"/>
          <p:cNvSpPr>
            <a:spLocks noChangeShapeType="1"/>
          </p:cNvSpPr>
          <p:nvPr/>
        </p:nvSpPr>
        <p:spPr bwMode="auto">
          <a:xfrm flipH="1">
            <a:off x="5078413" y="1108075"/>
            <a:ext cx="347662" cy="347663"/>
          </a:xfrm>
          <a:prstGeom prst="line">
            <a:avLst/>
          </a:prstGeom>
          <a:noFill/>
          <a:ln w="9525">
            <a:solidFill>
              <a:schemeClr val="tx1"/>
            </a:solidFill>
            <a:round/>
            <a:headEnd/>
            <a:tailEnd/>
          </a:ln>
        </p:spPr>
        <p:txBody>
          <a:bodyPr wrap="none"/>
          <a:lstStyle/>
          <a:p>
            <a:endParaRPr lang="zh-CN" altLang="en-US"/>
          </a:p>
        </p:txBody>
      </p:sp>
      <p:sp>
        <p:nvSpPr>
          <p:cNvPr id="13329" name="Oval 1078"/>
          <p:cNvSpPr>
            <a:spLocks noChangeArrowheads="1"/>
          </p:cNvSpPr>
          <p:nvPr/>
        </p:nvSpPr>
        <p:spPr bwMode="auto">
          <a:xfrm>
            <a:off x="4984750" y="1441450"/>
            <a:ext cx="106363" cy="106363"/>
          </a:xfrm>
          <a:prstGeom prst="ellipse">
            <a:avLst/>
          </a:prstGeom>
          <a:noFill/>
          <a:ln w="9525">
            <a:solidFill>
              <a:schemeClr val="tx1"/>
            </a:solidFill>
            <a:round/>
            <a:headEnd/>
            <a:tailEnd/>
          </a:ln>
        </p:spPr>
        <p:txBody>
          <a:bodyPr wrap="none" anchor="ctr"/>
          <a:lstStyle/>
          <a:p>
            <a:endParaRPr lang="zh-CN" altLang="en-US"/>
          </a:p>
        </p:txBody>
      </p:sp>
      <p:sp>
        <p:nvSpPr>
          <p:cNvPr id="13330" name="Line 1079"/>
          <p:cNvSpPr>
            <a:spLocks noChangeShapeType="1"/>
          </p:cNvSpPr>
          <p:nvPr/>
        </p:nvSpPr>
        <p:spPr bwMode="auto">
          <a:xfrm flipH="1" flipV="1">
            <a:off x="5078413" y="1536700"/>
            <a:ext cx="347662" cy="347663"/>
          </a:xfrm>
          <a:prstGeom prst="line">
            <a:avLst/>
          </a:prstGeom>
          <a:noFill/>
          <a:ln w="9525">
            <a:solidFill>
              <a:schemeClr val="tx1"/>
            </a:solidFill>
            <a:round/>
            <a:headEnd/>
            <a:tailEnd/>
          </a:ln>
        </p:spPr>
        <p:txBody>
          <a:bodyPr wrap="none"/>
          <a:lstStyle/>
          <a:p>
            <a:endParaRPr lang="zh-CN" altLang="en-US"/>
          </a:p>
        </p:txBody>
      </p:sp>
      <p:sp>
        <p:nvSpPr>
          <p:cNvPr id="13331" name="Line 1080"/>
          <p:cNvSpPr>
            <a:spLocks noChangeShapeType="1"/>
          </p:cNvSpPr>
          <p:nvPr/>
        </p:nvSpPr>
        <p:spPr bwMode="auto">
          <a:xfrm>
            <a:off x="5510213" y="1109663"/>
            <a:ext cx="347662" cy="347662"/>
          </a:xfrm>
          <a:prstGeom prst="line">
            <a:avLst/>
          </a:prstGeom>
          <a:noFill/>
          <a:ln w="9525">
            <a:solidFill>
              <a:schemeClr val="tx1"/>
            </a:solidFill>
            <a:round/>
            <a:headEnd/>
            <a:tailEnd/>
          </a:ln>
        </p:spPr>
        <p:txBody>
          <a:bodyPr wrap="none"/>
          <a:lstStyle/>
          <a:p>
            <a:endParaRPr lang="zh-CN" altLang="en-US"/>
          </a:p>
        </p:txBody>
      </p:sp>
      <p:sp>
        <p:nvSpPr>
          <p:cNvPr id="13332" name="Oval 1081"/>
          <p:cNvSpPr>
            <a:spLocks noChangeArrowheads="1"/>
          </p:cNvSpPr>
          <p:nvPr/>
        </p:nvSpPr>
        <p:spPr bwMode="auto">
          <a:xfrm flipH="1">
            <a:off x="5845175" y="1443038"/>
            <a:ext cx="106363" cy="106362"/>
          </a:xfrm>
          <a:prstGeom prst="ellipse">
            <a:avLst/>
          </a:prstGeom>
          <a:noFill/>
          <a:ln w="9525">
            <a:solidFill>
              <a:schemeClr val="tx1"/>
            </a:solidFill>
            <a:round/>
            <a:headEnd/>
            <a:tailEnd/>
          </a:ln>
        </p:spPr>
        <p:txBody>
          <a:bodyPr wrap="none" anchor="ctr"/>
          <a:lstStyle/>
          <a:p>
            <a:endParaRPr lang="zh-CN" altLang="en-US"/>
          </a:p>
        </p:txBody>
      </p:sp>
      <p:sp>
        <p:nvSpPr>
          <p:cNvPr id="13333" name="Line 1082"/>
          <p:cNvSpPr>
            <a:spLocks noChangeShapeType="1"/>
          </p:cNvSpPr>
          <p:nvPr/>
        </p:nvSpPr>
        <p:spPr bwMode="auto">
          <a:xfrm flipV="1">
            <a:off x="5510213" y="1538288"/>
            <a:ext cx="347662" cy="347662"/>
          </a:xfrm>
          <a:prstGeom prst="line">
            <a:avLst/>
          </a:prstGeom>
          <a:noFill/>
          <a:ln w="9525">
            <a:solidFill>
              <a:schemeClr val="tx1"/>
            </a:solidFill>
            <a:round/>
            <a:headEnd/>
            <a:tailEnd/>
          </a:ln>
        </p:spPr>
        <p:txBody>
          <a:bodyPr wrap="none"/>
          <a:lstStyle/>
          <a:p>
            <a:endParaRPr lang="zh-CN" altLang="en-US"/>
          </a:p>
        </p:txBody>
      </p:sp>
      <p:sp>
        <p:nvSpPr>
          <p:cNvPr id="13334" name="Line 1083"/>
          <p:cNvSpPr>
            <a:spLocks noChangeShapeType="1"/>
          </p:cNvSpPr>
          <p:nvPr/>
        </p:nvSpPr>
        <p:spPr bwMode="auto">
          <a:xfrm>
            <a:off x="4276725" y="1495425"/>
            <a:ext cx="706438" cy="0"/>
          </a:xfrm>
          <a:prstGeom prst="line">
            <a:avLst/>
          </a:prstGeom>
          <a:noFill/>
          <a:ln w="9525">
            <a:solidFill>
              <a:schemeClr val="tx1"/>
            </a:solidFill>
            <a:round/>
            <a:headEnd/>
            <a:tailEnd/>
          </a:ln>
        </p:spPr>
        <p:txBody>
          <a:bodyPr wrap="none"/>
          <a:lstStyle/>
          <a:p>
            <a:endParaRPr lang="zh-CN" altLang="en-US"/>
          </a:p>
        </p:txBody>
      </p:sp>
      <p:sp>
        <p:nvSpPr>
          <p:cNvPr id="13335" name="Text Box 1084"/>
          <p:cNvSpPr txBox="1">
            <a:spLocks noChangeArrowheads="1"/>
          </p:cNvSpPr>
          <p:nvPr/>
        </p:nvSpPr>
        <p:spPr bwMode="auto">
          <a:xfrm>
            <a:off x="3148013" y="1381125"/>
            <a:ext cx="147637" cy="212725"/>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solidFill>
                  <a:srgbClr val="00FF00"/>
                </a:solidFill>
                <a:latin typeface="Times New Roman" pitchFamily="18" charset="0"/>
              </a:rPr>
              <a:t>A</a:t>
            </a:r>
          </a:p>
        </p:txBody>
      </p:sp>
      <p:sp>
        <p:nvSpPr>
          <p:cNvPr id="13336" name="Text Box 1085"/>
          <p:cNvSpPr txBox="1">
            <a:spLocks noChangeArrowheads="1"/>
          </p:cNvSpPr>
          <p:nvPr/>
        </p:nvSpPr>
        <p:spPr bwMode="auto">
          <a:xfrm>
            <a:off x="3724275" y="814388"/>
            <a:ext cx="609600" cy="212725"/>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solidFill>
                  <a:srgbClr val="FF33CC"/>
                </a:solidFill>
                <a:latin typeface="Times New Roman" pitchFamily="18" charset="0"/>
              </a:rPr>
              <a:t>B(2,A)</a:t>
            </a:r>
          </a:p>
        </p:txBody>
      </p:sp>
      <p:sp>
        <p:nvSpPr>
          <p:cNvPr id="13337" name="Text Box 1086"/>
          <p:cNvSpPr txBox="1">
            <a:spLocks noChangeArrowheads="1"/>
          </p:cNvSpPr>
          <p:nvPr/>
        </p:nvSpPr>
        <p:spPr bwMode="auto">
          <a:xfrm>
            <a:off x="4167188" y="1238250"/>
            <a:ext cx="493712" cy="212725"/>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solidFill>
                  <a:srgbClr val="FF0000"/>
                </a:solidFill>
                <a:latin typeface="Times New Roman" pitchFamily="18" charset="0"/>
              </a:rPr>
              <a:t>E(</a:t>
            </a:r>
            <a:r>
              <a:rPr kumimoji="1" lang="en-US" altLang="zh-CN" sz="1400" b="1">
                <a:solidFill>
                  <a:srgbClr val="FF0000"/>
                </a:solidFill>
                <a:latin typeface="Times New Roman" pitchFamily="18" charset="0"/>
                <a:cs typeface="Times New Roman" pitchFamily="18" charset="0"/>
              </a:rPr>
              <a:t>∞,-</a:t>
            </a:r>
            <a:r>
              <a:rPr kumimoji="1" lang="en-US" altLang="zh-CN" sz="1400" b="1">
                <a:solidFill>
                  <a:srgbClr val="FF0000"/>
                </a:solidFill>
                <a:latin typeface="Times New Roman" pitchFamily="18" charset="0"/>
              </a:rPr>
              <a:t>)</a:t>
            </a:r>
          </a:p>
        </p:txBody>
      </p:sp>
      <p:sp>
        <p:nvSpPr>
          <p:cNvPr id="13338" name="Text Box 1087"/>
          <p:cNvSpPr txBox="1">
            <a:spLocks noChangeArrowheads="1"/>
          </p:cNvSpPr>
          <p:nvPr/>
        </p:nvSpPr>
        <p:spPr bwMode="auto">
          <a:xfrm>
            <a:off x="3719513" y="1962150"/>
            <a:ext cx="477837" cy="212725"/>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solidFill>
                  <a:srgbClr val="FF0000"/>
                </a:solidFill>
                <a:latin typeface="Times New Roman" pitchFamily="18" charset="0"/>
              </a:rPr>
              <a:t>G(6,A)</a:t>
            </a:r>
          </a:p>
        </p:txBody>
      </p:sp>
      <p:sp>
        <p:nvSpPr>
          <p:cNvPr id="13339" name="Line 1088"/>
          <p:cNvSpPr>
            <a:spLocks noChangeShapeType="1"/>
          </p:cNvSpPr>
          <p:nvPr/>
        </p:nvSpPr>
        <p:spPr bwMode="auto">
          <a:xfrm>
            <a:off x="3148013" y="1255713"/>
            <a:ext cx="147637" cy="144462"/>
          </a:xfrm>
          <a:prstGeom prst="line">
            <a:avLst/>
          </a:prstGeom>
          <a:noFill/>
          <a:ln w="25400">
            <a:solidFill>
              <a:srgbClr val="FF6600"/>
            </a:solidFill>
            <a:round/>
            <a:headEnd/>
            <a:tailEnd type="triangle" w="med" len="lg"/>
          </a:ln>
        </p:spPr>
        <p:txBody>
          <a:bodyPr wrap="none"/>
          <a:lstStyle/>
          <a:p>
            <a:endParaRPr lang="zh-CN" altLang="en-US"/>
          </a:p>
        </p:txBody>
      </p:sp>
      <p:sp>
        <p:nvSpPr>
          <p:cNvPr id="13340" name="Text Box 1089"/>
          <p:cNvSpPr txBox="1">
            <a:spLocks noChangeArrowheads="1"/>
          </p:cNvSpPr>
          <p:nvPr/>
        </p:nvSpPr>
        <p:spPr bwMode="auto">
          <a:xfrm>
            <a:off x="5370513" y="804863"/>
            <a:ext cx="493712" cy="212725"/>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solidFill>
                  <a:srgbClr val="FF0000"/>
                </a:solidFill>
                <a:latin typeface="Times New Roman" pitchFamily="18" charset="0"/>
              </a:rPr>
              <a:t>C(</a:t>
            </a:r>
            <a:r>
              <a:rPr kumimoji="1" lang="en-US" altLang="zh-CN" sz="1400" b="1">
                <a:solidFill>
                  <a:srgbClr val="FF0000"/>
                </a:solidFill>
                <a:latin typeface="Times New Roman" pitchFamily="18" charset="0"/>
                <a:cs typeface="Times New Roman" pitchFamily="18" charset="0"/>
              </a:rPr>
              <a:t>∞,-</a:t>
            </a:r>
            <a:r>
              <a:rPr kumimoji="1" lang="en-US" altLang="zh-CN" sz="1400" b="1">
                <a:solidFill>
                  <a:srgbClr val="FF0000"/>
                </a:solidFill>
                <a:latin typeface="Times New Roman" pitchFamily="18" charset="0"/>
              </a:rPr>
              <a:t>)</a:t>
            </a:r>
          </a:p>
        </p:txBody>
      </p:sp>
      <p:sp>
        <p:nvSpPr>
          <p:cNvPr id="13341" name="Text Box 1090"/>
          <p:cNvSpPr txBox="1">
            <a:spLocks noChangeArrowheads="1"/>
          </p:cNvSpPr>
          <p:nvPr/>
        </p:nvSpPr>
        <p:spPr bwMode="auto">
          <a:xfrm>
            <a:off x="5141913" y="1392238"/>
            <a:ext cx="493712" cy="212725"/>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solidFill>
                  <a:srgbClr val="FF0000"/>
                </a:solidFill>
                <a:latin typeface="Times New Roman" pitchFamily="18" charset="0"/>
              </a:rPr>
              <a:t>F(</a:t>
            </a:r>
            <a:r>
              <a:rPr kumimoji="1" lang="en-US" altLang="zh-CN" sz="1400" b="1">
                <a:solidFill>
                  <a:srgbClr val="FF0000"/>
                </a:solidFill>
                <a:latin typeface="Times New Roman" pitchFamily="18" charset="0"/>
                <a:cs typeface="Times New Roman" pitchFamily="18" charset="0"/>
              </a:rPr>
              <a:t>∞,-</a:t>
            </a:r>
            <a:r>
              <a:rPr kumimoji="1" lang="en-US" altLang="zh-CN" sz="1400" b="1">
                <a:solidFill>
                  <a:srgbClr val="FF0000"/>
                </a:solidFill>
                <a:latin typeface="Times New Roman" pitchFamily="18" charset="0"/>
              </a:rPr>
              <a:t>)</a:t>
            </a:r>
          </a:p>
        </p:txBody>
      </p:sp>
      <p:sp>
        <p:nvSpPr>
          <p:cNvPr id="13342" name="Text Box 1091"/>
          <p:cNvSpPr txBox="1">
            <a:spLocks noChangeArrowheads="1"/>
          </p:cNvSpPr>
          <p:nvPr/>
        </p:nvSpPr>
        <p:spPr bwMode="auto">
          <a:xfrm>
            <a:off x="5386388" y="1985963"/>
            <a:ext cx="493712" cy="212725"/>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solidFill>
                  <a:srgbClr val="FF0000"/>
                </a:solidFill>
                <a:latin typeface="Times New Roman" pitchFamily="18" charset="0"/>
              </a:rPr>
              <a:t>H(</a:t>
            </a:r>
            <a:r>
              <a:rPr kumimoji="1" lang="en-US" altLang="zh-CN" sz="1400" b="1">
                <a:solidFill>
                  <a:srgbClr val="FF0000"/>
                </a:solidFill>
                <a:latin typeface="Times New Roman" pitchFamily="18" charset="0"/>
                <a:cs typeface="Times New Roman" pitchFamily="18" charset="0"/>
              </a:rPr>
              <a:t>∞,-</a:t>
            </a:r>
            <a:r>
              <a:rPr kumimoji="1" lang="en-US" altLang="zh-CN" sz="1400" b="1">
                <a:solidFill>
                  <a:srgbClr val="FF0000"/>
                </a:solidFill>
                <a:latin typeface="Times New Roman" pitchFamily="18" charset="0"/>
              </a:rPr>
              <a:t>)</a:t>
            </a:r>
          </a:p>
        </p:txBody>
      </p:sp>
      <p:sp>
        <p:nvSpPr>
          <p:cNvPr id="13343" name="Text Box 1092"/>
          <p:cNvSpPr txBox="1">
            <a:spLocks noChangeArrowheads="1"/>
          </p:cNvSpPr>
          <p:nvPr/>
        </p:nvSpPr>
        <p:spPr bwMode="auto">
          <a:xfrm>
            <a:off x="5724525" y="1635125"/>
            <a:ext cx="493713" cy="212725"/>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solidFill>
                  <a:srgbClr val="FF0000"/>
                </a:solidFill>
                <a:latin typeface="Times New Roman" pitchFamily="18" charset="0"/>
              </a:rPr>
              <a:t>D(</a:t>
            </a:r>
            <a:r>
              <a:rPr kumimoji="1" lang="en-US" altLang="zh-CN" sz="1400" b="1">
                <a:solidFill>
                  <a:srgbClr val="FF0000"/>
                </a:solidFill>
                <a:latin typeface="Times New Roman" pitchFamily="18" charset="0"/>
                <a:cs typeface="Times New Roman" pitchFamily="18" charset="0"/>
              </a:rPr>
              <a:t>∞,-</a:t>
            </a:r>
            <a:r>
              <a:rPr kumimoji="1" lang="en-US" altLang="zh-CN" sz="1400" b="1">
                <a:solidFill>
                  <a:srgbClr val="FF0000"/>
                </a:solidFill>
                <a:latin typeface="Times New Roman" pitchFamily="18" charset="0"/>
              </a:rPr>
              <a:t>)</a:t>
            </a:r>
          </a:p>
        </p:txBody>
      </p:sp>
      <p:sp>
        <p:nvSpPr>
          <p:cNvPr id="13344" name="Line 1093"/>
          <p:cNvSpPr>
            <a:spLocks noChangeShapeType="1"/>
          </p:cNvSpPr>
          <p:nvPr/>
        </p:nvSpPr>
        <p:spPr bwMode="auto">
          <a:xfrm>
            <a:off x="6724650" y="1939925"/>
            <a:ext cx="1570038" cy="0"/>
          </a:xfrm>
          <a:prstGeom prst="line">
            <a:avLst/>
          </a:prstGeom>
          <a:noFill/>
          <a:ln w="9525">
            <a:solidFill>
              <a:schemeClr val="tx1"/>
            </a:solidFill>
            <a:round/>
            <a:headEnd/>
            <a:tailEnd/>
          </a:ln>
        </p:spPr>
        <p:txBody>
          <a:bodyPr wrap="none"/>
          <a:lstStyle/>
          <a:p>
            <a:endParaRPr lang="zh-CN" altLang="en-US"/>
          </a:p>
        </p:txBody>
      </p:sp>
      <p:sp>
        <p:nvSpPr>
          <p:cNvPr id="13345" name="Line 1094"/>
          <p:cNvSpPr>
            <a:spLocks noChangeShapeType="1"/>
          </p:cNvSpPr>
          <p:nvPr/>
        </p:nvSpPr>
        <p:spPr bwMode="auto">
          <a:xfrm>
            <a:off x="6729413" y="1082675"/>
            <a:ext cx="1560512" cy="0"/>
          </a:xfrm>
          <a:prstGeom prst="line">
            <a:avLst/>
          </a:prstGeom>
          <a:noFill/>
          <a:ln w="9525">
            <a:solidFill>
              <a:schemeClr val="tx1"/>
            </a:solidFill>
            <a:round/>
            <a:headEnd/>
            <a:tailEnd/>
          </a:ln>
        </p:spPr>
        <p:txBody>
          <a:bodyPr wrap="none"/>
          <a:lstStyle/>
          <a:p>
            <a:endParaRPr lang="zh-CN" altLang="en-US"/>
          </a:p>
        </p:txBody>
      </p:sp>
      <p:sp>
        <p:nvSpPr>
          <p:cNvPr id="13346" name="Oval 1095"/>
          <p:cNvSpPr>
            <a:spLocks noChangeArrowheads="1"/>
          </p:cNvSpPr>
          <p:nvPr/>
        </p:nvSpPr>
        <p:spPr bwMode="auto">
          <a:xfrm>
            <a:off x="6616700" y="1031875"/>
            <a:ext cx="106363" cy="106363"/>
          </a:xfrm>
          <a:prstGeom prst="ellipse">
            <a:avLst/>
          </a:prstGeom>
          <a:solidFill>
            <a:srgbClr val="00FF00"/>
          </a:solidFill>
          <a:ln w="9525" algn="ctr">
            <a:solidFill>
              <a:schemeClr val="tx1"/>
            </a:solidFill>
            <a:round/>
            <a:headEnd/>
            <a:tailEnd/>
          </a:ln>
        </p:spPr>
        <p:txBody>
          <a:bodyPr wrap="none" anchor="ctr"/>
          <a:lstStyle/>
          <a:p>
            <a:endParaRPr lang="zh-CN" altLang="en-US"/>
          </a:p>
        </p:txBody>
      </p:sp>
      <p:sp>
        <p:nvSpPr>
          <p:cNvPr id="13347" name="Oval 1096"/>
          <p:cNvSpPr>
            <a:spLocks noChangeArrowheads="1"/>
          </p:cNvSpPr>
          <p:nvPr/>
        </p:nvSpPr>
        <p:spPr bwMode="auto">
          <a:xfrm>
            <a:off x="6616700" y="1884363"/>
            <a:ext cx="106363" cy="106362"/>
          </a:xfrm>
          <a:prstGeom prst="ellipse">
            <a:avLst/>
          </a:prstGeom>
          <a:noFill/>
          <a:ln w="9525">
            <a:solidFill>
              <a:schemeClr val="tx1"/>
            </a:solidFill>
            <a:round/>
            <a:headEnd/>
            <a:tailEnd/>
          </a:ln>
        </p:spPr>
        <p:txBody>
          <a:bodyPr wrap="none" anchor="ctr"/>
          <a:lstStyle/>
          <a:p>
            <a:endParaRPr lang="zh-CN" altLang="en-US"/>
          </a:p>
        </p:txBody>
      </p:sp>
      <p:sp>
        <p:nvSpPr>
          <p:cNvPr id="13348" name="Line 1097"/>
          <p:cNvSpPr>
            <a:spLocks noChangeShapeType="1"/>
          </p:cNvSpPr>
          <p:nvPr/>
        </p:nvSpPr>
        <p:spPr bwMode="auto">
          <a:xfrm flipH="1">
            <a:off x="6281738" y="1122363"/>
            <a:ext cx="347662" cy="347662"/>
          </a:xfrm>
          <a:prstGeom prst="line">
            <a:avLst/>
          </a:prstGeom>
          <a:noFill/>
          <a:ln w="9525">
            <a:solidFill>
              <a:schemeClr val="tx1"/>
            </a:solidFill>
            <a:round/>
            <a:headEnd/>
            <a:tailEnd/>
          </a:ln>
        </p:spPr>
        <p:txBody>
          <a:bodyPr wrap="none"/>
          <a:lstStyle/>
          <a:p>
            <a:endParaRPr lang="zh-CN" altLang="en-US"/>
          </a:p>
        </p:txBody>
      </p:sp>
      <p:sp>
        <p:nvSpPr>
          <p:cNvPr id="13349" name="Oval 1098"/>
          <p:cNvSpPr>
            <a:spLocks noChangeArrowheads="1"/>
          </p:cNvSpPr>
          <p:nvPr/>
        </p:nvSpPr>
        <p:spPr bwMode="auto">
          <a:xfrm>
            <a:off x="6188075" y="1455738"/>
            <a:ext cx="106363" cy="106362"/>
          </a:xfrm>
          <a:prstGeom prst="ellipse">
            <a:avLst/>
          </a:prstGeom>
          <a:solidFill>
            <a:srgbClr val="00FF00"/>
          </a:solidFill>
          <a:ln w="9525">
            <a:solidFill>
              <a:schemeClr val="tx1"/>
            </a:solidFill>
            <a:round/>
            <a:headEnd/>
            <a:tailEnd/>
          </a:ln>
        </p:spPr>
        <p:txBody>
          <a:bodyPr wrap="none" anchor="ctr"/>
          <a:lstStyle/>
          <a:p>
            <a:endParaRPr lang="zh-CN" altLang="en-US"/>
          </a:p>
        </p:txBody>
      </p:sp>
      <p:sp>
        <p:nvSpPr>
          <p:cNvPr id="13350" name="Line 1099"/>
          <p:cNvSpPr>
            <a:spLocks noChangeShapeType="1"/>
          </p:cNvSpPr>
          <p:nvPr/>
        </p:nvSpPr>
        <p:spPr bwMode="auto">
          <a:xfrm flipH="1" flipV="1">
            <a:off x="6281738" y="1550988"/>
            <a:ext cx="347662" cy="347662"/>
          </a:xfrm>
          <a:prstGeom prst="line">
            <a:avLst/>
          </a:prstGeom>
          <a:noFill/>
          <a:ln w="9525">
            <a:solidFill>
              <a:schemeClr val="tx1"/>
            </a:solidFill>
            <a:round/>
            <a:headEnd/>
            <a:tailEnd/>
          </a:ln>
        </p:spPr>
        <p:txBody>
          <a:bodyPr wrap="none"/>
          <a:lstStyle/>
          <a:p>
            <a:endParaRPr lang="zh-CN" altLang="en-US"/>
          </a:p>
        </p:txBody>
      </p:sp>
      <p:sp>
        <p:nvSpPr>
          <p:cNvPr id="13351" name="Line 1100"/>
          <p:cNvSpPr>
            <a:spLocks noChangeShapeType="1"/>
          </p:cNvSpPr>
          <p:nvPr/>
        </p:nvSpPr>
        <p:spPr bwMode="auto">
          <a:xfrm>
            <a:off x="6713538" y="1123950"/>
            <a:ext cx="347662" cy="347663"/>
          </a:xfrm>
          <a:prstGeom prst="line">
            <a:avLst/>
          </a:prstGeom>
          <a:noFill/>
          <a:ln w="9525">
            <a:solidFill>
              <a:schemeClr val="tx1"/>
            </a:solidFill>
            <a:round/>
            <a:headEnd/>
            <a:tailEnd/>
          </a:ln>
        </p:spPr>
        <p:txBody>
          <a:bodyPr wrap="none"/>
          <a:lstStyle/>
          <a:p>
            <a:endParaRPr lang="zh-CN" altLang="en-US"/>
          </a:p>
        </p:txBody>
      </p:sp>
      <p:sp>
        <p:nvSpPr>
          <p:cNvPr id="13352" name="Oval 1101"/>
          <p:cNvSpPr>
            <a:spLocks noChangeArrowheads="1"/>
          </p:cNvSpPr>
          <p:nvPr/>
        </p:nvSpPr>
        <p:spPr bwMode="auto">
          <a:xfrm flipH="1">
            <a:off x="7048500" y="1457325"/>
            <a:ext cx="106363" cy="106363"/>
          </a:xfrm>
          <a:prstGeom prst="ellipse">
            <a:avLst/>
          </a:prstGeom>
          <a:noFill/>
          <a:ln w="9525">
            <a:solidFill>
              <a:schemeClr val="tx1"/>
            </a:solidFill>
            <a:round/>
            <a:headEnd/>
            <a:tailEnd/>
          </a:ln>
        </p:spPr>
        <p:txBody>
          <a:bodyPr wrap="none" anchor="ctr"/>
          <a:lstStyle/>
          <a:p>
            <a:endParaRPr lang="zh-CN" altLang="en-US"/>
          </a:p>
        </p:txBody>
      </p:sp>
      <p:sp>
        <p:nvSpPr>
          <p:cNvPr id="13353" name="Line 1102"/>
          <p:cNvSpPr>
            <a:spLocks noChangeShapeType="1"/>
          </p:cNvSpPr>
          <p:nvPr/>
        </p:nvSpPr>
        <p:spPr bwMode="auto">
          <a:xfrm flipV="1">
            <a:off x="6713538" y="1552575"/>
            <a:ext cx="347662" cy="347663"/>
          </a:xfrm>
          <a:prstGeom prst="line">
            <a:avLst/>
          </a:prstGeom>
          <a:noFill/>
          <a:ln w="9525">
            <a:solidFill>
              <a:schemeClr val="tx1"/>
            </a:solidFill>
            <a:round/>
            <a:headEnd/>
            <a:tailEnd/>
          </a:ln>
        </p:spPr>
        <p:txBody>
          <a:bodyPr wrap="none"/>
          <a:lstStyle/>
          <a:p>
            <a:endParaRPr lang="zh-CN" altLang="en-US"/>
          </a:p>
        </p:txBody>
      </p:sp>
      <p:sp>
        <p:nvSpPr>
          <p:cNvPr id="13354" name="Oval 1103"/>
          <p:cNvSpPr>
            <a:spLocks noChangeArrowheads="1"/>
          </p:cNvSpPr>
          <p:nvPr/>
        </p:nvSpPr>
        <p:spPr bwMode="auto">
          <a:xfrm>
            <a:off x="8294688" y="1028700"/>
            <a:ext cx="106362" cy="106363"/>
          </a:xfrm>
          <a:prstGeom prst="ellipse">
            <a:avLst/>
          </a:prstGeom>
          <a:noFill/>
          <a:ln w="9525">
            <a:solidFill>
              <a:schemeClr val="tx1"/>
            </a:solidFill>
            <a:round/>
            <a:headEnd/>
            <a:tailEnd/>
          </a:ln>
        </p:spPr>
        <p:txBody>
          <a:bodyPr wrap="none" anchor="ctr"/>
          <a:lstStyle/>
          <a:p>
            <a:endParaRPr lang="zh-CN" altLang="en-US"/>
          </a:p>
        </p:txBody>
      </p:sp>
      <p:sp>
        <p:nvSpPr>
          <p:cNvPr id="13355" name="Oval 1104"/>
          <p:cNvSpPr>
            <a:spLocks noChangeArrowheads="1"/>
          </p:cNvSpPr>
          <p:nvPr/>
        </p:nvSpPr>
        <p:spPr bwMode="auto">
          <a:xfrm>
            <a:off x="8294688" y="1881188"/>
            <a:ext cx="106362" cy="106362"/>
          </a:xfrm>
          <a:prstGeom prst="ellipse">
            <a:avLst/>
          </a:prstGeom>
          <a:noFill/>
          <a:ln w="9525">
            <a:solidFill>
              <a:schemeClr val="tx1"/>
            </a:solidFill>
            <a:round/>
            <a:headEnd/>
            <a:tailEnd/>
          </a:ln>
        </p:spPr>
        <p:txBody>
          <a:bodyPr wrap="none" anchor="ctr"/>
          <a:lstStyle/>
          <a:p>
            <a:endParaRPr lang="zh-CN" altLang="en-US"/>
          </a:p>
        </p:txBody>
      </p:sp>
      <p:sp>
        <p:nvSpPr>
          <p:cNvPr id="13356" name="Line 1105"/>
          <p:cNvSpPr>
            <a:spLocks noChangeShapeType="1"/>
          </p:cNvSpPr>
          <p:nvPr/>
        </p:nvSpPr>
        <p:spPr bwMode="auto">
          <a:xfrm flipH="1">
            <a:off x="7959725" y="1119188"/>
            <a:ext cx="347663" cy="347662"/>
          </a:xfrm>
          <a:prstGeom prst="line">
            <a:avLst/>
          </a:prstGeom>
          <a:noFill/>
          <a:ln w="9525">
            <a:solidFill>
              <a:schemeClr val="tx1"/>
            </a:solidFill>
            <a:round/>
            <a:headEnd/>
            <a:tailEnd/>
          </a:ln>
        </p:spPr>
        <p:txBody>
          <a:bodyPr wrap="none"/>
          <a:lstStyle/>
          <a:p>
            <a:endParaRPr lang="zh-CN" altLang="en-US"/>
          </a:p>
        </p:txBody>
      </p:sp>
      <p:sp>
        <p:nvSpPr>
          <p:cNvPr id="13357" name="Oval 1106"/>
          <p:cNvSpPr>
            <a:spLocks noChangeArrowheads="1"/>
          </p:cNvSpPr>
          <p:nvPr/>
        </p:nvSpPr>
        <p:spPr bwMode="auto">
          <a:xfrm>
            <a:off x="7866063" y="1452563"/>
            <a:ext cx="106362" cy="106362"/>
          </a:xfrm>
          <a:prstGeom prst="ellipse">
            <a:avLst/>
          </a:prstGeom>
          <a:noFill/>
          <a:ln w="9525">
            <a:solidFill>
              <a:schemeClr val="tx1"/>
            </a:solidFill>
            <a:round/>
            <a:headEnd/>
            <a:tailEnd/>
          </a:ln>
        </p:spPr>
        <p:txBody>
          <a:bodyPr wrap="none" anchor="ctr"/>
          <a:lstStyle/>
          <a:p>
            <a:endParaRPr lang="zh-CN" altLang="en-US"/>
          </a:p>
        </p:txBody>
      </p:sp>
      <p:sp>
        <p:nvSpPr>
          <p:cNvPr id="13358" name="Line 1107"/>
          <p:cNvSpPr>
            <a:spLocks noChangeShapeType="1"/>
          </p:cNvSpPr>
          <p:nvPr/>
        </p:nvSpPr>
        <p:spPr bwMode="auto">
          <a:xfrm flipH="1" flipV="1">
            <a:off x="7959725" y="1547813"/>
            <a:ext cx="347663" cy="347662"/>
          </a:xfrm>
          <a:prstGeom prst="line">
            <a:avLst/>
          </a:prstGeom>
          <a:noFill/>
          <a:ln w="9525">
            <a:solidFill>
              <a:schemeClr val="tx1"/>
            </a:solidFill>
            <a:round/>
            <a:headEnd/>
            <a:tailEnd/>
          </a:ln>
        </p:spPr>
        <p:txBody>
          <a:bodyPr wrap="none"/>
          <a:lstStyle/>
          <a:p>
            <a:endParaRPr lang="zh-CN" altLang="en-US"/>
          </a:p>
        </p:txBody>
      </p:sp>
      <p:sp>
        <p:nvSpPr>
          <p:cNvPr id="13359" name="Line 1108"/>
          <p:cNvSpPr>
            <a:spLocks noChangeShapeType="1"/>
          </p:cNvSpPr>
          <p:nvPr/>
        </p:nvSpPr>
        <p:spPr bwMode="auto">
          <a:xfrm>
            <a:off x="8391525" y="1120775"/>
            <a:ext cx="347663" cy="347663"/>
          </a:xfrm>
          <a:prstGeom prst="line">
            <a:avLst/>
          </a:prstGeom>
          <a:noFill/>
          <a:ln w="9525">
            <a:solidFill>
              <a:schemeClr val="tx1"/>
            </a:solidFill>
            <a:round/>
            <a:headEnd/>
            <a:tailEnd/>
          </a:ln>
        </p:spPr>
        <p:txBody>
          <a:bodyPr wrap="none"/>
          <a:lstStyle/>
          <a:p>
            <a:endParaRPr lang="zh-CN" altLang="en-US"/>
          </a:p>
        </p:txBody>
      </p:sp>
      <p:sp>
        <p:nvSpPr>
          <p:cNvPr id="13360" name="Oval 1109"/>
          <p:cNvSpPr>
            <a:spLocks noChangeArrowheads="1"/>
          </p:cNvSpPr>
          <p:nvPr/>
        </p:nvSpPr>
        <p:spPr bwMode="auto">
          <a:xfrm flipH="1">
            <a:off x="8726488" y="1454150"/>
            <a:ext cx="106362" cy="106363"/>
          </a:xfrm>
          <a:prstGeom prst="ellipse">
            <a:avLst/>
          </a:prstGeom>
          <a:noFill/>
          <a:ln w="9525">
            <a:solidFill>
              <a:schemeClr val="tx1"/>
            </a:solidFill>
            <a:round/>
            <a:headEnd/>
            <a:tailEnd/>
          </a:ln>
        </p:spPr>
        <p:txBody>
          <a:bodyPr wrap="none" anchor="ctr"/>
          <a:lstStyle/>
          <a:p>
            <a:endParaRPr lang="zh-CN" altLang="en-US"/>
          </a:p>
        </p:txBody>
      </p:sp>
      <p:sp>
        <p:nvSpPr>
          <p:cNvPr id="13361" name="Line 1110"/>
          <p:cNvSpPr>
            <a:spLocks noChangeShapeType="1"/>
          </p:cNvSpPr>
          <p:nvPr/>
        </p:nvSpPr>
        <p:spPr bwMode="auto">
          <a:xfrm flipV="1">
            <a:off x="8391525" y="1549400"/>
            <a:ext cx="347663" cy="347663"/>
          </a:xfrm>
          <a:prstGeom prst="line">
            <a:avLst/>
          </a:prstGeom>
          <a:noFill/>
          <a:ln w="9525">
            <a:solidFill>
              <a:schemeClr val="tx1"/>
            </a:solidFill>
            <a:round/>
            <a:headEnd/>
            <a:tailEnd/>
          </a:ln>
        </p:spPr>
        <p:txBody>
          <a:bodyPr wrap="none"/>
          <a:lstStyle/>
          <a:p>
            <a:endParaRPr lang="zh-CN" altLang="en-US"/>
          </a:p>
        </p:txBody>
      </p:sp>
      <p:sp>
        <p:nvSpPr>
          <p:cNvPr id="13362" name="Line 1111"/>
          <p:cNvSpPr>
            <a:spLocks noChangeShapeType="1"/>
          </p:cNvSpPr>
          <p:nvPr/>
        </p:nvSpPr>
        <p:spPr bwMode="auto">
          <a:xfrm>
            <a:off x="7158038" y="1506538"/>
            <a:ext cx="706437" cy="0"/>
          </a:xfrm>
          <a:prstGeom prst="line">
            <a:avLst/>
          </a:prstGeom>
          <a:noFill/>
          <a:ln w="9525">
            <a:solidFill>
              <a:schemeClr val="tx1"/>
            </a:solidFill>
            <a:round/>
            <a:headEnd/>
            <a:tailEnd/>
          </a:ln>
        </p:spPr>
        <p:txBody>
          <a:bodyPr wrap="none"/>
          <a:lstStyle/>
          <a:p>
            <a:endParaRPr lang="zh-CN" altLang="en-US"/>
          </a:p>
        </p:txBody>
      </p:sp>
      <p:sp>
        <p:nvSpPr>
          <p:cNvPr id="13363" name="Text Box 1112"/>
          <p:cNvSpPr txBox="1">
            <a:spLocks noChangeArrowheads="1"/>
          </p:cNvSpPr>
          <p:nvPr/>
        </p:nvSpPr>
        <p:spPr bwMode="auto">
          <a:xfrm>
            <a:off x="6029325" y="1392238"/>
            <a:ext cx="147638" cy="212725"/>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solidFill>
                  <a:srgbClr val="00FF00"/>
                </a:solidFill>
                <a:latin typeface="Times New Roman" pitchFamily="18" charset="0"/>
              </a:rPr>
              <a:t>A</a:t>
            </a:r>
          </a:p>
        </p:txBody>
      </p:sp>
      <p:sp>
        <p:nvSpPr>
          <p:cNvPr id="13364" name="Text Box 1113"/>
          <p:cNvSpPr txBox="1">
            <a:spLocks noChangeArrowheads="1"/>
          </p:cNvSpPr>
          <p:nvPr/>
        </p:nvSpPr>
        <p:spPr bwMode="auto">
          <a:xfrm>
            <a:off x="6605588" y="825500"/>
            <a:ext cx="609600" cy="212725"/>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solidFill>
                  <a:srgbClr val="00FF00"/>
                </a:solidFill>
                <a:latin typeface="Times New Roman" pitchFamily="18" charset="0"/>
              </a:rPr>
              <a:t>B(2,A)</a:t>
            </a:r>
          </a:p>
        </p:txBody>
      </p:sp>
      <p:sp>
        <p:nvSpPr>
          <p:cNvPr id="13365" name="Text Box 1114"/>
          <p:cNvSpPr txBox="1">
            <a:spLocks noChangeArrowheads="1"/>
          </p:cNvSpPr>
          <p:nvPr/>
        </p:nvSpPr>
        <p:spPr bwMode="auto">
          <a:xfrm>
            <a:off x="7048500" y="1249363"/>
            <a:ext cx="493713" cy="212725"/>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solidFill>
                  <a:srgbClr val="FF33CC"/>
                </a:solidFill>
                <a:latin typeface="Times New Roman" pitchFamily="18" charset="0"/>
              </a:rPr>
              <a:t>E(</a:t>
            </a:r>
            <a:r>
              <a:rPr kumimoji="1" lang="en-US" altLang="zh-CN" sz="1400" b="1">
                <a:solidFill>
                  <a:srgbClr val="FF33CC"/>
                </a:solidFill>
                <a:latin typeface="Times New Roman" pitchFamily="18" charset="0"/>
                <a:cs typeface="Times New Roman" pitchFamily="18" charset="0"/>
              </a:rPr>
              <a:t>4,B</a:t>
            </a:r>
            <a:r>
              <a:rPr kumimoji="1" lang="en-US" altLang="zh-CN" sz="1400" b="1">
                <a:solidFill>
                  <a:srgbClr val="FF33CC"/>
                </a:solidFill>
                <a:latin typeface="Times New Roman" pitchFamily="18" charset="0"/>
              </a:rPr>
              <a:t>)</a:t>
            </a:r>
          </a:p>
        </p:txBody>
      </p:sp>
      <p:sp>
        <p:nvSpPr>
          <p:cNvPr id="13366" name="Text Box 1115"/>
          <p:cNvSpPr txBox="1">
            <a:spLocks noChangeArrowheads="1"/>
          </p:cNvSpPr>
          <p:nvPr/>
        </p:nvSpPr>
        <p:spPr bwMode="auto">
          <a:xfrm>
            <a:off x="6600825" y="1973263"/>
            <a:ext cx="477838" cy="212725"/>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solidFill>
                  <a:srgbClr val="FF0000"/>
                </a:solidFill>
                <a:latin typeface="Times New Roman" pitchFamily="18" charset="0"/>
              </a:rPr>
              <a:t>G(6,A)</a:t>
            </a:r>
          </a:p>
        </p:txBody>
      </p:sp>
      <p:sp>
        <p:nvSpPr>
          <p:cNvPr id="13367" name="Line 1116"/>
          <p:cNvSpPr>
            <a:spLocks noChangeShapeType="1"/>
          </p:cNvSpPr>
          <p:nvPr/>
        </p:nvSpPr>
        <p:spPr bwMode="auto">
          <a:xfrm>
            <a:off x="6457950" y="876300"/>
            <a:ext cx="147638" cy="144463"/>
          </a:xfrm>
          <a:prstGeom prst="line">
            <a:avLst/>
          </a:prstGeom>
          <a:noFill/>
          <a:ln w="25400">
            <a:solidFill>
              <a:srgbClr val="FF6600"/>
            </a:solidFill>
            <a:round/>
            <a:headEnd/>
            <a:tailEnd type="triangle" w="med" len="lg"/>
          </a:ln>
        </p:spPr>
        <p:txBody>
          <a:bodyPr wrap="none"/>
          <a:lstStyle/>
          <a:p>
            <a:endParaRPr lang="zh-CN" altLang="en-US"/>
          </a:p>
        </p:txBody>
      </p:sp>
      <p:sp>
        <p:nvSpPr>
          <p:cNvPr id="13368" name="Text Box 1117"/>
          <p:cNvSpPr txBox="1">
            <a:spLocks noChangeArrowheads="1"/>
          </p:cNvSpPr>
          <p:nvPr/>
        </p:nvSpPr>
        <p:spPr bwMode="auto">
          <a:xfrm>
            <a:off x="8251825" y="815975"/>
            <a:ext cx="493713" cy="212725"/>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solidFill>
                  <a:srgbClr val="FF0000"/>
                </a:solidFill>
                <a:latin typeface="Times New Roman" pitchFamily="18" charset="0"/>
              </a:rPr>
              <a:t>C(</a:t>
            </a:r>
            <a:r>
              <a:rPr kumimoji="1" lang="en-US" altLang="zh-CN" sz="1400" b="1">
                <a:solidFill>
                  <a:srgbClr val="FF0000"/>
                </a:solidFill>
                <a:latin typeface="Times New Roman" pitchFamily="18" charset="0"/>
                <a:cs typeface="Times New Roman" pitchFamily="18" charset="0"/>
              </a:rPr>
              <a:t>9,B</a:t>
            </a:r>
            <a:r>
              <a:rPr kumimoji="1" lang="en-US" altLang="zh-CN" sz="1400" b="1">
                <a:solidFill>
                  <a:srgbClr val="FF0000"/>
                </a:solidFill>
                <a:latin typeface="Times New Roman" pitchFamily="18" charset="0"/>
              </a:rPr>
              <a:t>)</a:t>
            </a:r>
          </a:p>
        </p:txBody>
      </p:sp>
      <p:sp>
        <p:nvSpPr>
          <p:cNvPr id="13369" name="Text Box 1118"/>
          <p:cNvSpPr txBox="1">
            <a:spLocks noChangeArrowheads="1"/>
          </p:cNvSpPr>
          <p:nvPr/>
        </p:nvSpPr>
        <p:spPr bwMode="auto">
          <a:xfrm>
            <a:off x="8023225" y="1403350"/>
            <a:ext cx="493713" cy="212725"/>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solidFill>
                  <a:srgbClr val="FF0000"/>
                </a:solidFill>
                <a:latin typeface="Times New Roman" pitchFamily="18" charset="0"/>
              </a:rPr>
              <a:t>F(</a:t>
            </a:r>
            <a:r>
              <a:rPr kumimoji="1" lang="en-US" altLang="zh-CN" sz="1400" b="1">
                <a:solidFill>
                  <a:srgbClr val="FF0000"/>
                </a:solidFill>
                <a:latin typeface="Times New Roman" pitchFamily="18" charset="0"/>
                <a:cs typeface="Times New Roman" pitchFamily="18" charset="0"/>
              </a:rPr>
              <a:t>∞,-</a:t>
            </a:r>
            <a:r>
              <a:rPr kumimoji="1" lang="en-US" altLang="zh-CN" sz="1400" b="1">
                <a:solidFill>
                  <a:srgbClr val="FF0000"/>
                </a:solidFill>
                <a:latin typeface="Times New Roman" pitchFamily="18" charset="0"/>
              </a:rPr>
              <a:t>)</a:t>
            </a:r>
          </a:p>
        </p:txBody>
      </p:sp>
      <p:sp>
        <p:nvSpPr>
          <p:cNvPr id="13370" name="Text Box 1119"/>
          <p:cNvSpPr txBox="1">
            <a:spLocks noChangeArrowheads="1"/>
          </p:cNvSpPr>
          <p:nvPr/>
        </p:nvSpPr>
        <p:spPr bwMode="auto">
          <a:xfrm>
            <a:off x="8267700" y="1997075"/>
            <a:ext cx="493713" cy="212725"/>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solidFill>
                  <a:srgbClr val="FF0000"/>
                </a:solidFill>
                <a:latin typeface="Times New Roman" pitchFamily="18" charset="0"/>
              </a:rPr>
              <a:t>H(</a:t>
            </a:r>
            <a:r>
              <a:rPr kumimoji="1" lang="en-US" altLang="zh-CN" sz="1400" b="1">
                <a:solidFill>
                  <a:srgbClr val="FF0000"/>
                </a:solidFill>
                <a:latin typeface="Times New Roman" pitchFamily="18" charset="0"/>
                <a:cs typeface="Times New Roman" pitchFamily="18" charset="0"/>
              </a:rPr>
              <a:t>∞,-</a:t>
            </a:r>
            <a:r>
              <a:rPr kumimoji="1" lang="en-US" altLang="zh-CN" sz="1400" b="1">
                <a:solidFill>
                  <a:srgbClr val="FF0000"/>
                </a:solidFill>
                <a:latin typeface="Times New Roman" pitchFamily="18" charset="0"/>
              </a:rPr>
              <a:t>)</a:t>
            </a:r>
          </a:p>
        </p:txBody>
      </p:sp>
      <p:sp>
        <p:nvSpPr>
          <p:cNvPr id="13371" name="Text Box 1120"/>
          <p:cNvSpPr txBox="1">
            <a:spLocks noChangeArrowheads="1"/>
          </p:cNvSpPr>
          <p:nvPr/>
        </p:nvSpPr>
        <p:spPr bwMode="auto">
          <a:xfrm>
            <a:off x="8599488" y="1676400"/>
            <a:ext cx="569912" cy="212725"/>
          </a:xfrm>
          <a:prstGeom prst="rect">
            <a:avLst/>
          </a:prstGeom>
          <a:noFill/>
          <a:ln w="9525">
            <a:noFill/>
            <a:miter lim="800000"/>
            <a:headEnd/>
            <a:tailEnd/>
          </a:ln>
        </p:spPr>
        <p:txBody>
          <a:bodyPr lIns="0" tIns="0" rIns="0" bIns="0">
            <a:spAutoFit/>
          </a:bodyPr>
          <a:lstStyle/>
          <a:p>
            <a:pPr>
              <a:spcBef>
                <a:spcPct val="50000"/>
              </a:spcBef>
            </a:pPr>
            <a:r>
              <a:rPr kumimoji="1" lang="en-US" altLang="zh-CN" sz="1400" b="1">
                <a:solidFill>
                  <a:srgbClr val="FF0000"/>
                </a:solidFill>
                <a:latin typeface="Times New Roman" pitchFamily="18" charset="0"/>
              </a:rPr>
              <a:t>D(</a:t>
            </a:r>
            <a:r>
              <a:rPr kumimoji="1" lang="en-US" altLang="zh-CN" sz="1400" b="1">
                <a:solidFill>
                  <a:srgbClr val="FF0000"/>
                </a:solidFill>
                <a:latin typeface="Times New Roman" pitchFamily="18" charset="0"/>
                <a:cs typeface="Times New Roman" pitchFamily="18" charset="0"/>
              </a:rPr>
              <a:t>∞,-</a:t>
            </a:r>
            <a:r>
              <a:rPr kumimoji="1" lang="en-US" altLang="zh-CN" sz="1400" b="1">
                <a:solidFill>
                  <a:srgbClr val="FF0000"/>
                </a:solidFill>
                <a:latin typeface="Times New Roman" pitchFamily="18" charset="0"/>
              </a:rPr>
              <a:t>)</a:t>
            </a:r>
          </a:p>
        </p:txBody>
      </p:sp>
      <p:sp>
        <p:nvSpPr>
          <p:cNvPr id="13372" name="Line 1121"/>
          <p:cNvSpPr>
            <a:spLocks noChangeShapeType="1"/>
          </p:cNvSpPr>
          <p:nvPr/>
        </p:nvSpPr>
        <p:spPr bwMode="auto">
          <a:xfrm>
            <a:off x="809625" y="3730625"/>
            <a:ext cx="1570038" cy="0"/>
          </a:xfrm>
          <a:prstGeom prst="line">
            <a:avLst/>
          </a:prstGeom>
          <a:noFill/>
          <a:ln w="9525">
            <a:solidFill>
              <a:schemeClr val="tx1"/>
            </a:solidFill>
            <a:round/>
            <a:headEnd/>
            <a:tailEnd/>
          </a:ln>
        </p:spPr>
        <p:txBody>
          <a:bodyPr wrap="none"/>
          <a:lstStyle/>
          <a:p>
            <a:endParaRPr lang="zh-CN" altLang="en-US"/>
          </a:p>
        </p:txBody>
      </p:sp>
      <p:sp>
        <p:nvSpPr>
          <p:cNvPr id="13373" name="Line 1122"/>
          <p:cNvSpPr>
            <a:spLocks noChangeShapeType="1"/>
          </p:cNvSpPr>
          <p:nvPr/>
        </p:nvSpPr>
        <p:spPr bwMode="auto">
          <a:xfrm>
            <a:off x="814388" y="2873375"/>
            <a:ext cx="1560512" cy="0"/>
          </a:xfrm>
          <a:prstGeom prst="line">
            <a:avLst/>
          </a:prstGeom>
          <a:noFill/>
          <a:ln w="9525">
            <a:solidFill>
              <a:schemeClr val="tx1"/>
            </a:solidFill>
            <a:round/>
            <a:headEnd/>
            <a:tailEnd/>
          </a:ln>
        </p:spPr>
        <p:txBody>
          <a:bodyPr wrap="none"/>
          <a:lstStyle/>
          <a:p>
            <a:endParaRPr lang="zh-CN" altLang="en-US"/>
          </a:p>
        </p:txBody>
      </p:sp>
      <p:sp>
        <p:nvSpPr>
          <p:cNvPr id="13374" name="Oval 1123"/>
          <p:cNvSpPr>
            <a:spLocks noChangeArrowheads="1"/>
          </p:cNvSpPr>
          <p:nvPr/>
        </p:nvSpPr>
        <p:spPr bwMode="auto">
          <a:xfrm>
            <a:off x="701675" y="2822575"/>
            <a:ext cx="106363" cy="106363"/>
          </a:xfrm>
          <a:prstGeom prst="ellipse">
            <a:avLst/>
          </a:prstGeom>
          <a:solidFill>
            <a:srgbClr val="00FF00"/>
          </a:solidFill>
          <a:ln w="9525" algn="ctr">
            <a:solidFill>
              <a:schemeClr val="tx1"/>
            </a:solidFill>
            <a:round/>
            <a:headEnd/>
            <a:tailEnd/>
          </a:ln>
        </p:spPr>
        <p:txBody>
          <a:bodyPr wrap="none" anchor="ctr"/>
          <a:lstStyle/>
          <a:p>
            <a:endParaRPr lang="zh-CN" altLang="en-US"/>
          </a:p>
        </p:txBody>
      </p:sp>
      <p:sp>
        <p:nvSpPr>
          <p:cNvPr id="13375" name="Oval 1124"/>
          <p:cNvSpPr>
            <a:spLocks noChangeArrowheads="1"/>
          </p:cNvSpPr>
          <p:nvPr/>
        </p:nvSpPr>
        <p:spPr bwMode="auto">
          <a:xfrm>
            <a:off x="701675" y="3675063"/>
            <a:ext cx="106363" cy="106362"/>
          </a:xfrm>
          <a:prstGeom prst="ellipse">
            <a:avLst/>
          </a:prstGeom>
          <a:noFill/>
          <a:ln w="9525">
            <a:solidFill>
              <a:schemeClr val="tx1"/>
            </a:solidFill>
            <a:round/>
            <a:headEnd/>
            <a:tailEnd/>
          </a:ln>
        </p:spPr>
        <p:txBody>
          <a:bodyPr wrap="none" anchor="ctr"/>
          <a:lstStyle/>
          <a:p>
            <a:endParaRPr lang="zh-CN" altLang="en-US"/>
          </a:p>
        </p:txBody>
      </p:sp>
      <p:sp>
        <p:nvSpPr>
          <p:cNvPr id="13376" name="Line 1125"/>
          <p:cNvSpPr>
            <a:spLocks noChangeShapeType="1"/>
          </p:cNvSpPr>
          <p:nvPr/>
        </p:nvSpPr>
        <p:spPr bwMode="auto">
          <a:xfrm flipH="1">
            <a:off x="366713" y="2913063"/>
            <a:ext cx="347662" cy="347662"/>
          </a:xfrm>
          <a:prstGeom prst="line">
            <a:avLst/>
          </a:prstGeom>
          <a:noFill/>
          <a:ln w="9525">
            <a:solidFill>
              <a:schemeClr val="tx1"/>
            </a:solidFill>
            <a:round/>
            <a:headEnd/>
            <a:tailEnd/>
          </a:ln>
        </p:spPr>
        <p:txBody>
          <a:bodyPr wrap="none"/>
          <a:lstStyle/>
          <a:p>
            <a:endParaRPr lang="zh-CN" altLang="en-US"/>
          </a:p>
        </p:txBody>
      </p:sp>
      <p:sp>
        <p:nvSpPr>
          <p:cNvPr id="13377" name="Oval 1126"/>
          <p:cNvSpPr>
            <a:spLocks noChangeArrowheads="1"/>
          </p:cNvSpPr>
          <p:nvPr/>
        </p:nvSpPr>
        <p:spPr bwMode="auto">
          <a:xfrm>
            <a:off x="273050" y="3246438"/>
            <a:ext cx="106363" cy="106362"/>
          </a:xfrm>
          <a:prstGeom prst="ellipse">
            <a:avLst/>
          </a:prstGeom>
          <a:solidFill>
            <a:srgbClr val="00FF00"/>
          </a:solidFill>
          <a:ln w="9525">
            <a:solidFill>
              <a:schemeClr val="tx1"/>
            </a:solidFill>
            <a:round/>
            <a:headEnd/>
            <a:tailEnd/>
          </a:ln>
        </p:spPr>
        <p:txBody>
          <a:bodyPr wrap="none" anchor="ctr"/>
          <a:lstStyle/>
          <a:p>
            <a:endParaRPr lang="zh-CN" altLang="en-US"/>
          </a:p>
        </p:txBody>
      </p:sp>
      <p:sp>
        <p:nvSpPr>
          <p:cNvPr id="13378" name="Line 1127"/>
          <p:cNvSpPr>
            <a:spLocks noChangeShapeType="1"/>
          </p:cNvSpPr>
          <p:nvPr/>
        </p:nvSpPr>
        <p:spPr bwMode="auto">
          <a:xfrm flipH="1" flipV="1">
            <a:off x="366713" y="3341688"/>
            <a:ext cx="347662" cy="347662"/>
          </a:xfrm>
          <a:prstGeom prst="line">
            <a:avLst/>
          </a:prstGeom>
          <a:noFill/>
          <a:ln w="9525">
            <a:solidFill>
              <a:schemeClr val="tx1"/>
            </a:solidFill>
            <a:round/>
            <a:headEnd/>
            <a:tailEnd/>
          </a:ln>
        </p:spPr>
        <p:txBody>
          <a:bodyPr wrap="none"/>
          <a:lstStyle/>
          <a:p>
            <a:endParaRPr lang="zh-CN" altLang="en-US"/>
          </a:p>
        </p:txBody>
      </p:sp>
      <p:sp>
        <p:nvSpPr>
          <p:cNvPr id="13379" name="Line 1128"/>
          <p:cNvSpPr>
            <a:spLocks noChangeShapeType="1"/>
          </p:cNvSpPr>
          <p:nvPr/>
        </p:nvSpPr>
        <p:spPr bwMode="auto">
          <a:xfrm>
            <a:off x="798513" y="2914650"/>
            <a:ext cx="347662" cy="347663"/>
          </a:xfrm>
          <a:prstGeom prst="line">
            <a:avLst/>
          </a:prstGeom>
          <a:noFill/>
          <a:ln w="9525">
            <a:solidFill>
              <a:schemeClr val="tx1"/>
            </a:solidFill>
            <a:round/>
            <a:headEnd/>
            <a:tailEnd/>
          </a:ln>
        </p:spPr>
        <p:txBody>
          <a:bodyPr wrap="none"/>
          <a:lstStyle/>
          <a:p>
            <a:endParaRPr lang="zh-CN" altLang="en-US"/>
          </a:p>
        </p:txBody>
      </p:sp>
      <p:sp>
        <p:nvSpPr>
          <p:cNvPr id="13380" name="Oval 1129"/>
          <p:cNvSpPr>
            <a:spLocks noChangeArrowheads="1"/>
          </p:cNvSpPr>
          <p:nvPr/>
        </p:nvSpPr>
        <p:spPr bwMode="auto">
          <a:xfrm flipH="1">
            <a:off x="1133475" y="3248025"/>
            <a:ext cx="106363" cy="106363"/>
          </a:xfrm>
          <a:prstGeom prst="ellipse">
            <a:avLst/>
          </a:prstGeom>
          <a:solidFill>
            <a:srgbClr val="00FF00"/>
          </a:solidFill>
          <a:ln w="9525" algn="ctr">
            <a:solidFill>
              <a:schemeClr val="tx1"/>
            </a:solidFill>
            <a:round/>
            <a:headEnd/>
            <a:tailEnd/>
          </a:ln>
        </p:spPr>
        <p:txBody>
          <a:bodyPr wrap="none" anchor="ctr"/>
          <a:lstStyle/>
          <a:p>
            <a:endParaRPr lang="zh-CN" altLang="en-US"/>
          </a:p>
        </p:txBody>
      </p:sp>
      <p:sp>
        <p:nvSpPr>
          <p:cNvPr id="13381" name="Line 1130"/>
          <p:cNvSpPr>
            <a:spLocks noChangeShapeType="1"/>
          </p:cNvSpPr>
          <p:nvPr/>
        </p:nvSpPr>
        <p:spPr bwMode="auto">
          <a:xfrm flipV="1">
            <a:off x="798513" y="3343275"/>
            <a:ext cx="347662" cy="347663"/>
          </a:xfrm>
          <a:prstGeom prst="line">
            <a:avLst/>
          </a:prstGeom>
          <a:noFill/>
          <a:ln w="9525">
            <a:solidFill>
              <a:schemeClr val="tx1"/>
            </a:solidFill>
            <a:round/>
            <a:headEnd/>
            <a:tailEnd/>
          </a:ln>
        </p:spPr>
        <p:txBody>
          <a:bodyPr wrap="none"/>
          <a:lstStyle/>
          <a:p>
            <a:endParaRPr lang="zh-CN" altLang="en-US"/>
          </a:p>
        </p:txBody>
      </p:sp>
      <p:sp>
        <p:nvSpPr>
          <p:cNvPr id="13382" name="Oval 1131"/>
          <p:cNvSpPr>
            <a:spLocks noChangeArrowheads="1"/>
          </p:cNvSpPr>
          <p:nvPr/>
        </p:nvSpPr>
        <p:spPr bwMode="auto">
          <a:xfrm>
            <a:off x="2379663" y="2819400"/>
            <a:ext cx="106362" cy="106363"/>
          </a:xfrm>
          <a:prstGeom prst="ellipse">
            <a:avLst/>
          </a:prstGeom>
          <a:noFill/>
          <a:ln w="9525">
            <a:solidFill>
              <a:schemeClr val="tx1"/>
            </a:solidFill>
            <a:round/>
            <a:headEnd/>
            <a:tailEnd/>
          </a:ln>
        </p:spPr>
        <p:txBody>
          <a:bodyPr wrap="none" anchor="ctr"/>
          <a:lstStyle/>
          <a:p>
            <a:endParaRPr lang="zh-CN" altLang="en-US"/>
          </a:p>
        </p:txBody>
      </p:sp>
      <p:sp>
        <p:nvSpPr>
          <p:cNvPr id="13383" name="Oval 1132"/>
          <p:cNvSpPr>
            <a:spLocks noChangeArrowheads="1"/>
          </p:cNvSpPr>
          <p:nvPr/>
        </p:nvSpPr>
        <p:spPr bwMode="auto">
          <a:xfrm>
            <a:off x="2379663" y="3671888"/>
            <a:ext cx="106362" cy="106362"/>
          </a:xfrm>
          <a:prstGeom prst="ellipse">
            <a:avLst/>
          </a:prstGeom>
          <a:noFill/>
          <a:ln w="9525">
            <a:solidFill>
              <a:schemeClr val="tx1"/>
            </a:solidFill>
            <a:round/>
            <a:headEnd/>
            <a:tailEnd/>
          </a:ln>
        </p:spPr>
        <p:txBody>
          <a:bodyPr wrap="none" anchor="ctr"/>
          <a:lstStyle/>
          <a:p>
            <a:endParaRPr lang="zh-CN" altLang="en-US"/>
          </a:p>
        </p:txBody>
      </p:sp>
      <p:sp>
        <p:nvSpPr>
          <p:cNvPr id="13384" name="Line 1133"/>
          <p:cNvSpPr>
            <a:spLocks noChangeShapeType="1"/>
          </p:cNvSpPr>
          <p:nvPr/>
        </p:nvSpPr>
        <p:spPr bwMode="auto">
          <a:xfrm flipH="1">
            <a:off x="2044700" y="2909888"/>
            <a:ext cx="347663" cy="347662"/>
          </a:xfrm>
          <a:prstGeom prst="line">
            <a:avLst/>
          </a:prstGeom>
          <a:noFill/>
          <a:ln w="9525">
            <a:solidFill>
              <a:schemeClr val="tx1"/>
            </a:solidFill>
            <a:round/>
            <a:headEnd/>
            <a:tailEnd/>
          </a:ln>
        </p:spPr>
        <p:txBody>
          <a:bodyPr wrap="none"/>
          <a:lstStyle/>
          <a:p>
            <a:endParaRPr lang="zh-CN" altLang="en-US"/>
          </a:p>
        </p:txBody>
      </p:sp>
      <p:sp>
        <p:nvSpPr>
          <p:cNvPr id="13385" name="Oval 1134"/>
          <p:cNvSpPr>
            <a:spLocks noChangeArrowheads="1"/>
          </p:cNvSpPr>
          <p:nvPr/>
        </p:nvSpPr>
        <p:spPr bwMode="auto">
          <a:xfrm>
            <a:off x="1951038" y="3243263"/>
            <a:ext cx="106362" cy="106362"/>
          </a:xfrm>
          <a:prstGeom prst="ellipse">
            <a:avLst/>
          </a:prstGeom>
          <a:noFill/>
          <a:ln w="9525">
            <a:solidFill>
              <a:schemeClr val="tx1"/>
            </a:solidFill>
            <a:round/>
            <a:headEnd/>
            <a:tailEnd/>
          </a:ln>
        </p:spPr>
        <p:txBody>
          <a:bodyPr wrap="none" anchor="ctr"/>
          <a:lstStyle/>
          <a:p>
            <a:endParaRPr lang="zh-CN" altLang="en-US"/>
          </a:p>
        </p:txBody>
      </p:sp>
      <p:sp>
        <p:nvSpPr>
          <p:cNvPr id="13386" name="Line 1135"/>
          <p:cNvSpPr>
            <a:spLocks noChangeShapeType="1"/>
          </p:cNvSpPr>
          <p:nvPr/>
        </p:nvSpPr>
        <p:spPr bwMode="auto">
          <a:xfrm flipH="1" flipV="1">
            <a:off x="2044700" y="3338513"/>
            <a:ext cx="347663" cy="347662"/>
          </a:xfrm>
          <a:prstGeom prst="line">
            <a:avLst/>
          </a:prstGeom>
          <a:noFill/>
          <a:ln w="9525">
            <a:solidFill>
              <a:schemeClr val="tx1"/>
            </a:solidFill>
            <a:round/>
            <a:headEnd/>
            <a:tailEnd/>
          </a:ln>
        </p:spPr>
        <p:txBody>
          <a:bodyPr wrap="none"/>
          <a:lstStyle/>
          <a:p>
            <a:endParaRPr lang="zh-CN" altLang="en-US"/>
          </a:p>
        </p:txBody>
      </p:sp>
      <p:sp>
        <p:nvSpPr>
          <p:cNvPr id="13387" name="Line 1136"/>
          <p:cNvSpPr>
            <a:spLocks noChangeShapeType="1"/>
          </p:cNvSpPr>
          <p:nvPr/>
        </p:nvSpPr>
        <p:spPr bwMode="auto">
          <a:xfrm>
            <a:off x="2476500" y="2911475"/>
            <a:ext cx="347663" cy="347663"/>
          </a:xfrm>
          <a:prstGeom prst="line">
            <a:avLst/>
          </a:prstGeom>
          <a:noFill/>
          <a:ln w="9525">
            <a:solidFill>
              <a:schemeClr val="tx1"/>
            </a:solidFill>
            <a:round/>
            <a:headEnd/>
            <a:tailEnd/>
          </a:ln>
        </p:spPr>
        <p:txBody>
          <a:bodyPr wrap="none"/>
          <a:lstStyle/>
          <a:p>
            <a:endParaRPr lang="zh-CN" altLang="en-US"/>
          </a:p>
        </p:txBody>
      </p:sp>
      <p:sp>
        <p:nvSpPr>
          <p:cNvPr id="13388" name="Oval 1137"/>
          <p:cNvSpPr>
            <a:spLocks noChangeArrowheads="1"/>
          </p:cNvSpPr>
          <p:nvPr/>
        </p:nvSpPr>
        <p:spPr bwMode="auto">
          <a:xfrm flipH="1">
            <a:off x="2811463" y="3244850"/>
            <a:ext cx="106362" cy="106363"/>
          </a:xfrm>
          <a:prstGeom prst="ellipse">
            <a:avLst/>
          </a:prstGeom>
          <a:noFill/>
          <a:ln w="9525">
            <a:solidFill>
              <a:schemeClr val="tx1"/>
            </a:solidFill>
            <a:round/>
            <a:headEnd/>
            <a:tailEnd/>
          </a:ln>
        </p:spPr>
        <p:txBody>
          <a:bodyPr wrap="none" anchor="ctr"/>
          <a:lstStyle/>
          <a:p>
            <a:endParaRPr lang="zh-CN" altLang="en-US"/>
          </a:p>
        </p:txBody>
      </p:sp>
      <p:sp>
        <p:nvSpPr>
          <p:cNvPr id="13389" name="Line 1138"/>
          <p:cNvSpPr>
            <a:spLocks noChangeShapeType="1"/>
          </p:cNvSpPr>
          <p:nvPr/>
        </p:nvSpPr>
        <p:spPr bwMode="auto">
          <a:xfrm flipV="1">
            <a:off x="2476500" y="3340100"/>
            <a:ext cx="347663" cy="347663"/>
          </a:xfrm>
          <a:prstGeom prst="line">
            <a:avLst/>
          </a:prstGeom>
          <a:noFill/>
          <a:ln w="9525">
            <a:solidFill>
              <a:schemeClr val="tx1"/>
            </a:solidFill>
            <a:round/>
            <a:headEnd/>
            <a:tailEnd/>
          </a:ln>
        </p:spPr>
        <p:txBody>
          <a:bodyPr wrap="none"/>
          <a:lstStyle/>
          <a:p>
            <a:endParaRPr lang="zh-CN" altLang="en-US"/>
          </a:p>
        </p:txBody>
      </p:sp>
      <p:sp>
        <p:nvSpPr>
          <p:cNvPr id="13390" name="Line 1139"/>
          <p:cNvSpPr>
            <a:spLocks noChangeShapeType="1"/>
          </p:cNvSpPr>
          <p:nvPr/>
        </p:nvSpPr>
        <p:spPr bwMode="auto">
          <a:xfrm>
            <a:off x="1243013" y="3297238"/>
            <a:ext cx="706437" cy="0"/>
          </a:xfrm>
          <a:prstGeom prst="line">
            <a:avLst/>
          </a:prstGeom>
          <a:noFill/>
          <a:ln w="9525">
            <a:solidFill>
              <a:schemeClr val="tx1"/>
            </a:solidFill>
            <a:round/>
            <a:headEnd/>
            <a:tailEnd/>
          </a:ln>
        </p:spPr>
        <p:txBody>
          <a:bodyPr wrap="none"/>
          <a:lstStyle/>
          <a:p>
            <a:endParaRPr lang="zh-CN" altLang="en-US"/>
          </a:p>
        </p:txBody>
      </p:sp>
      <p:sp>
        <p:nvSpPr>
          <p:cNvPr id="13391" name="Text Box 1140"/>
          <p:cNvSpPr txBox="1">
            <a:spLocks noChangeArrowheads="1"/>
          </p:cNvSpPr>
          <p:nvPr/>
        </p:nvSpPr>
        <p:spPr bwMode="auto">
          <a:xfrm>
            <a:off x="114300" y="3182938"/>
            <a:ext cx="147638" cy="212725"/>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solidFill>
                  <a:srgbClr val="00FF00"/>
                </a:solidFill>
                <a:latin typeface="Times New Roman" pitchFamily="18" charset="0"/>
              </a:rPr>
              <a:t>A</a:t>
            </a:r>
          </a:p>
        </p:txBody>
      </p:sp>
      <p:sp>
        <p:nvSpPr>
          <p:cNvPr id="13392" name="Text Box 1141"/>
          <p:cNvSpPr txBox="1">
            <a:spLocks noChangeArrowheads="1"/>
          </p:cNvSpPr>
          <p:nvPr/>
        </p:nvSpPr>
        <p:spPr bwMode="auto">
          <a:xfrm>
            <a:off x="690563" y="2616200"/>
            <a:ext cx="609600" cy="212725"/>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solidFill>
                  <a:srgbClr val="00FF00"/>
                </a:solidFill>
                <a:latin typeface="Times New Roman" pitchFamily="18" charset="0"/>
              </a:rPr>
              <a:t>B(2,A)</a:t>
            </a:r>
          </a:p>
        </p:txBody>
      </p:sp>
      <p:sp>
        <p:nvSpPr>
          <p:cNvPr id="13393" name="Text Box 1142"/>
          <p:cNvSpPr txBox="1">
            <a:spLocks noChangeArrowheads="1"/>
          </p:cNvSpPr>
          <p:nvPr/>
        </p:nvSpPr>
        <p:spPr bwMode="auto">
          <a:xfrm>
            <a:off x="1133475" y="3040063"/>
            <a:ext cx="493713" cy="212725"/>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solidFill>
                  <a:srgbClr val="00FF00"/>
                </a:solidFill>
                <a:latin typeface="Times New Roman" pitchFamily="18" charset="0"/>
              </a:rPr>
              <a:t>E(</a:t>
            </a:r>
            <a:r>
              <a:rPr kumimoji="1" lang="en-US" altLang="zh-CN" sz="1400" b="1">
                <a:solidFill>
                  <a:srgbClr val="00FF00"/>
                </a:solidFill>
                <a:latin typeface="Times New Roman" pitchFamily="18" charset="0"/>
                <a:cs typeface="Times New Roman" pitchFamily="18" charset="0"/>
              </a:rPr>
              <a:t>4,B</a:t>
            </a:r>
            <a:r>
              <a:rPr kumimoji="1" lang="en-US" altLang="zh-CN" sz="1400" b="1">
                <a:solidFill>
                  <a:srgbClr val="00FF00"/>
                </a:solidFill>
                <a:latin typeface="Times New Roman" pitchFamily="18" charset="0"/>
              </a:rPr>
              <a:t>)</a:t>
            </a:r>
          </a:p>
        </p:txBody>
      </p:sp>
      <p:sp>
        <p:nvSpPr>
          <p:cNvPr id="13394" name="Text Box 1143"/>
          <p:cNvSpPr txBox="1">
            <a:spLocks noChangeArrowheads="1"/>
          </p:cNvSpPr>
          <p:nvPr/>
        </p:nvSpPr>
        <p:spPr bwMode="auto">
          <a:xfrm>
            <a:off x="685800" y="3763963"/>
            <a:ext cx="477838" cy="212725"/>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solidFill>
                  <a:srgbClr val="FF33CC"/>
                </a:solidFill>
                <a:latin typeface="Times New Roman" pitchFamily="18" charset="0"/>
              </a:rPr>
              <a:t>G(5,E)</a:t>
            </a:r>
          </a:p>
        </p:txBody>
      </p:sp>
      <p:sp>
        <p:nvSpPr>
          <p:cNvPr id="13395" name="Line 1144"/>
          <p:cNvSpPr>
            <a:spLocks noChangeShapeType="1"/>
          </p:cNvSpPr>
          <p:nvPr/>
        </p:nvSpPr>
        <p:spPr bwMode="auto">
          <a:xfrm>
            <a:off x="858838" y="3297238"/>
            <a:ext cx="230187" cy="0"/>
          </a:xfrm>
          <a:prstGeom prst="line">
            <a:avLst/>
          </a:prstGeom>
          <a:noFill/>
          <a:ln w="25400">
            <a:solidFill>
              <a:srgbClr val="FF6600"/>
            </a:solidFill>
            <a:round/>
            <a:headEnd/>
            <a:tailEnd type="triangle" w="med" len="lg"/>
          </a:ln>
        </p:spPr>
        <p:txBody>
          <a:bodyPr wrap="none"/>
          <a:lstStyle/>
          <a:p>
            <a:endParaRPr lang="zh-CN" altLang="en-US"/>
          </a:p>
        </p:txBody>
      </p:sp>
      <p:sp>
        <p:nvSpPr>
          <p:cNvPr id="13396" name="Text Box 1145"/>
          <p:cNvSpPr txBox="1">
            <a:spLocks noChangeArrowheads="1"/>
          </p:cNvSpPr>
          <p:nvPr/>
        </p:nvSpPr>
        <p:spPr bwMode="auto">
          <a:xfrm>
            <a:off x="2336800" y="2606675"/>
            <a:ext cx="493713" cy="212725"/>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solidFill>
                  <a:srgbClr val="FF0000"/>
                </a:solidFill>
                <a:latin typeface="Times New Roman" pitchFamily="18" charset="0"/>
              </a:rPr>
              <a:t>C(</a:t>
            </a:r>
            <a:r>
              <a:rPr kumimoji="1" lang="en-US" altLang="zh-CN" sz="1400" b="1">
                <a:solidFill>
                  <a:srgbClr val="FF0000"/>
                </a:solidFill>
                <a:latin typeface="Times New Roman" pitchFamily="18" charset="0"/>
                <a:cs typeface="Times New Roman" pitchFamily="18" charset="0"/>
              </a:rPr>
              <a:t>9,B</a:t>
            </a:r>
            <a:r>
              <a:rPr kumimoji="1" lang="en-US" altLang="zh-CN" sz="1400" b="1">
                <a:solidFill>
                  <a:srgbClr val="FF0000"/>
                </a:solidFill>
                <a:latin typeface="Times New Roman" pitchFamily="18" charset="0"/>
              </a:rPr>
              <a:t>)</a:t>
            </a:r>
          </a:p>
        </p:txBody>
      </p:sp>
      <p:sp>
        <p:nvSpPr>
          <p:cNvPr id="13397" name="Text Box 1146"/>
          <p:cNvSpPr txBox="1">
            <a:spLocks noChangeArrowheads="1"/>
          </p:cNvSpPr>
          <p:nvPr/>
        </p:nvSpPr>
        <p:spPr bwMode="auto">
          <a:xfrm>
            <a:off x="2108200" y="3194050"/>
            <a:ext cx="493713" cy="212725"/>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solidFill>
                  <a:srgbClr val="FF0000"/>
                </a:solidFill>
                <a:latin typeface="Times New Roman" pitchFamily="18" charset="0"/>
              </a:rPr>
              <a:t>F(</a:t>
            </a:r>
            <a:r>
              <a:rPr kumimoji="1" lang="en-US" altLang="zh-CN" sz="1400" b="1">
                <a:solidFill>
                  <a:srgbClr val="FF0000"/>
                </a:solidFill>
                <a:latin typeface="Times New Roman" pitchFamily="18" charset="0"/>
                <a:cs typeface="Times New Roman" pitchFamily="18" charset="0"/>
              </a:rPr>
              <a:t>6,E</a:t>
            </a:r>
            <a:r>
              <a:rPr kumimoji="1" lang="en-US" altLang="zh-CN" sz="1400" b="1">
                <a:solidFill>
                  <a:srgbClr val="FF0000"/>
                </a:solidFill>
                <a:latin typeface="Times New Roman" pitchFamily="18" charset="0"/>
              </a:rPr>
              <a:t>)</a:t>
            </a:r>
          </a:p>
        </p:txBody>
      </p:sp>
      <p:sp>
        <p:nvSpPr>
          <p:cNvPr id="13398" name="Text Box 1147"/>
          <p:cNvSpPr txBox="1">
            <a:spLocks noChangeArrowheads="1"/>
          </p:cNvSpPr>
          <p:nvPr/>
        </p:nvSpPr>
        <p:spPr bwMode="auto">
          <a:xfrm>
            <a:off x="2352675" y="3787775"/>
            <a:ext cx="493713" cy="212725"/>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solidFill>
                  <a:srgbClr val="FF0000"/>
                </a:solidFill>
                <a:latin typeface="Times New Roman" pitchFamily="18" charset="0"/>
              </a:rPr>
              <a:t>H(</a:t>
            </a:r>
            <a:r>
              <a:rPr kumimoji="1" lang="en-US" altLang="zh-CN" sz="1400" b="1">
                <a:solidFill>
                  <a:srgbClr val="FF0000"/>
                </a:solidFill>
                <a:latin typeface="Times New Roman" pitchFamily="18" charset="0"/>
                <a:cs typeface="Times New Roman" pitchFamily="18" charset="0"/>
              </a:rPr>
              <a:t>∞,-</a:t>
            </a:r>
            <a:r>
              <a:rPr kumimoji="1" lang="en-US" altLang="zh-CN" sz="1400" b="1">
                <a:solidFill>
                  <a:srgbClr val="FF0000"/>
                </a:solidFill>
                <a:latin typeface="Times New Roman" pitchFamily="18" charset="0"/>
              </a:rPr>
              <a:t>)</a:t>
            </a:r>
          </a:p>
        </p:txBody>
      </p:sp>
      <p:sp>
        <p:nvSpPr>
          <p:cNvPr id="13399" name="Text Box 1148"/>
          <p:cNvSpPr txBox="1">
            <a:spLocks noChangeArrowheads="1"/>
          </p:cNvSpPr>
          <p:nvPr/>
        </p:nvSpPr>
        <p:spPr bwMode="auto">
          <a:xfrm>
            <a:off x="2703513" y="3422650"/>
            <a:ext cx="523875" cy="212725"/>
          </a:xfrm>
          <a:prstGeom prst="rect">
            <a:avLst/>
          </a:prstGeom>
          <a:noFill/>
          <a:ln w="9525">
            <a:noFill/>
            <a:miter lim="800000"/>
            <a:headEnd/>
            <a:tailEnd/>
          </a:ln>
        </p:spPr>
        <p:txBody>
          <a:bodyPr lIns="0" tIns="0" rIns="0" bIns="0">
            <a:spAutoFit/>
          </a:bodyPr>
          <a:lstStyle/>
          <a:p>
            <a:pPr>
              <a:spcBef>
                <a:spcPct val="50000"/>
              </a:spcBef>
            </a:pPr>
            <a:r>
              <a:rPr kumimoji="1" lang="en-US" altLang="zh-CN" sz="1400" b="1">
                <a:solidFill>
                  <a:srgbClr val="FF0000"/>
                </a:solidFill>
                <a:latin typeface="Times New Roman" pitchFamily="18" charset="0"/>
              </a:rPr>
              <a:t>D(</a:t>
            </a:r>
            <a:r>
              <a:rPr kumimoji="1" lang="en-US" altLang="zh-CN" sz="1400" b="1">
                <a:solidFill>
                  <a:srgbClr val="FF0000"/>
                </a:solidFill>
                <a:latin typeface="Times New Roman" pitchFamily="18" charset="0"/>
                <a:cs typeface="Times New Roman" pitchFamily="18" charset="0"/>
              </a:rPr>
              <a:t>∞,-</a:t>
            </a:r>
            <a:r>
              <a:rPr kumimoji="1" lang="en-US" altLang="zh-CN" sz="1400" b="1">
                <a:solidFill>
                  <a:srgbClr val="FF0000"/>
                </a:solidFill>
                <a:latin typeface="Times New Roman" pitchFamily="18" charset="0"/>
              </a:rPr>
              <a:t>)</a:t>
            </a:r>
          </a:p>
        </p:txBody>
      </p:sp>
      <p:sp>
        <p:nvSpPr>
          <p:cNvPr id="13400" name="Line 1149"/>
          <p:cNvSpPr>
            <a:spLocks noChangeShapeType="1"/>
          </p:cNvSpPr>
          <p:nvPr/>
        </p:nvSpPr>
        <p:spPr bwMode="auto">
          <a:xfrm>
            <a:off x="3821113" y="3740150"/>
            <a:ext cx="1570037" cy="0"/>
          </a:xfrm>
          <a:prstGeom prst="line">
            <a:avLst/>
          </a:prstGeom>
          <a:noFill/>
          <a:ln w="9525">
            <a:solidFill>
              <a:schemeClr val="tx1"/>
            </a:solidFill>
            <a:round/>
            <a:headEnd/>
            <a:tailEnd/>
          </a:ln>
        </p:spPr>
        <p:txBody>
          <a:bodyPr wrap="none"/>
          <a:lstStyle/>
          <a:p>
            <a:endParaRPr lang="zh-CN" altLang="en-US"/>
          </a:p>
        </p:txBody>
      </p:sp>
      <p:sp>
        <p:nvSpPr>
          <p:cNvPr id="13401" name="Line 1150"/>
          <p:cNvSpPr>
            <a:spLocks noChangeShapeType="1"/>
          </p:cNvSpPr>
          <p:nvPr/>
        </p:nvSpPr>
        <p:spPr bwMode="auto">
          <a:xfrm>
            <a:off x="3825875" y="2882900"/>
            <a:ext cx="1560513" cy="0"/>
          </a:xfrm>
          <a:prstGeom prst="line">
            <a:avLst/>
          </a:prstGeom>
          <a:noFill/>
          <a:ln w="9525">
            <a:solidFill>
              <a:schemeClr val="tx1"/>
            </a:solidFill>
            <a:round/>
            <a:headEnd/>
            <a:tailEnd/>
          </a:ln>
        </p:spPr>
        <p:txBody>
          <a:bodyPr wrap="none"/>
          <a:lstStyle/>
          <a:p>
            <a:endParaRPr lang="zh-CN" altLang="en-US"/>
          </a:p>
        </p:txBody>
      </p:sp>
      <p:sp>
        <p:nvSpPr>
          <p:cNvPr id="13402" name="Oval 1151"/>
          <p:cNvSpPr>
            <a:spLocks noChangeArrowheads="1"/>
          </p:cNvSpPr>
          <p:nvPr/>
        </p:nvSpPr>
        <p:spPr bwMode="auto">
          <a:xfrm>
            <a:off x="3713163" y="2832100"/>
            <a:ext cx="106362" cy="106363"/>
          </a:xfrm>
          <a:prstGeom prst="ellipse">
            <a:avLst/>
          </a:prstGeom>
          <a:solidFill>
            <a:srgbClr val="00FF00"/>
          </a:solidFill>
          <a:ln w="9525" algn="ctr">
            <a:solidFill>
              <a:schemeClr val="tx1"/>
            </a:solidFill>
            <a:round/>
            <a:headEnd/>
            <a:tailEnd/>
          </a:ln>
        </p:spPr>
        <p:txBody>
          <a:bodyPr wrap="none" anchor="ctr"/>
          <a:lstStyle/>
          <a:p>
            <a:endParaRPr lang="zh-CN" altLang="en-US"/>
          </a:p>
        </p:txBody>
      </p:sp>
      <p:sp>
        <p:nvSpPr>
          <p:cNvPr id="13403" name="Oval 1152"/>
          <p:cNvSpPr>
            <a:spLocks noChangeArrowheads="1"/>
          </p:cNvSpPr>
          <p:nvPr/>
        </p:nvSpPr>
        <p:spPr bwMode="auto">
          <a:xfrm>
            <a:off x="3713163" y="3684588"/>
            <a:ext cx="106362" cy="106362"/>
          </a:xfrm>
          <a:prstGeom prst="ellipse">
            <a:avLst/>
          </a:prstGeom>
          <a:solidFill>
            <a:srgbClr val="00FF00"/>
          </a:solidFill>
          <a:ln w="9525" algn="ctr">
            <a:solidFill>
              <a:schemeClr val="tx1"/>
            </a:solidFill>
            <a:round/>
            <a:headEnd/>
            <a:tailEnd/>
          </a:ln>
        </p:spPr>
        <p:txBody>
          <a:bodyPr wrap="none" anchor="ctr"/>
          <a:lstStyle/>
          <a:p>
            <a:endParaRPr lang="zh-CN" altLang="en-US"/>
          </a:p>
        </p:txBody>
      </p:sp>
      <p:sp>
        <p:nvSpPr>
          <p:cNvPr id="13404" name="Line 1153"/>
          <p:cNvSpPr>
            <a:spLocks noChangeShapeType="1"/>
          </p:cNvSpPr>
          <p:nvPr/>
        </p:nvSpPr>
        <p:spPr bwMode="auto">
          <a:xfrm flipH="1">
            <a:off x="3378200" y="2922588"/>
            <a:ext cx="347663" cy="347662"/>
          </a:xfrm>
          <a:prstGeom prst="line">
            <a:avLst/>
          </a:prstGeom>
          <a:noFill/>
          <a:ln w="9525">
            <a:solidFill>
              <a:schemeClr val="tx1"/>
            </a:solidFill>
            <a:round/>
            <a:headEnd/>
            <a:tailEnd/>
          </a:ln>
        </p:spPr>
        <p:txBody>
          <a:bodyPr wrap="none"/>
          <a:lstStyle/>
          <a:p>
            <a:endParaRPr lang="zh-CN" altLang="en-US"/>
          </a:p>
        </p:txBody>
      </p:sp>
      <p:sp>
        <p:nvSpPr>
          <p:cNvPr id="13405" name="Oval 1154"/>
          <p:cNvSpPr>
            <a:spLocks noChangeArrowheads="1"/>
          </p:cNvSpPr>
          <p:nvPr/>
        </p:nvSpPr>
        <p:spPr bwMode="auto">
          <a:xfrm>
            <a:off x="3284538" y="3255963"/>
            <a:ext cx="106362" cy="106362"/>
          </a:xfrm>
          <a:prstGeom prst="ellipse">
            <a:avLst/>
          </a:prstGeom>
          <a:solidFill>
            <a:srgbClr val="00FF00"/>
          </a:solidFill>
          <a:ln w="9525">
            <a:solidFill>
              <a:schemeClr val="tx1"/>
            </a:solidFill>
            <a:round/>
            <a:headEnd/>
            <a:tailEnd/>
          </a:ln>
        </p:spPr>
        <p:txBody>
          <a:bodyPr wrap="none" anchor="ctr"/>
          <a:lstStyle/>
          <a:p>
            <a:endParaRPr lang="zh-CN" altLang="en-US"/>
          </a:p>
        </p:txBody>
      </p:sp>
      <p:sp>
        <p:nvSpPr>
          <p:cNvPr id="13406" name="Line 1155"/>
          <p:cNvSpPr>
            <a:spLocks noChangeShapeType="1"/>
          </p:cNvSpPr>
          <p:nvPr/>
        </p:nvSpPr>
        <p:spPr bwMode="auto">
          <a:xfrm flipH="1" flipV="1">
            <a:off x="3378200" y="3351213"/>
            <a:ext cx="347663" cy="347662"/>
          </a:xfrm>
          <a:prstGeom prst="line">
            <a:avLst/>
          </a:prstGeom>
          <a:noFill/>
          <a:ln w="9525">
            <a:solidFill>
              <a:schemeClr val="tx1"/>
            </a:solidFill>
            <a:round/>
            <a:headEnd/>
            <a:tailEnd/>
          </a:ln>
        </p:spPr>
        <p:txBody>
          <a:bodyPr wrap="none"/>
          <a:lstStyle/>
          <a:p>
            <a:endParaRPr lang="zh-CN" altLang="en-US"/>
          </a:p>
        </p:txBody>
      </p:sp>
      <p:sp>
        <p:nvSpPr>
          <p:cNvPr id="13407" name="Line 1156"/>
          <p:cNvSpPr>
            <a:spLocks noChangeShapeType="1"/>
          </p:cNvSpPr>
          <p:nvPr/>
        </p:nvSpPr>
        <p:spPr bwMode="auto">
          <a:xfrm>
            <a:off x="3810000" y="2924175"/>
            <a:ext cx="347663" cy="347663"/>
          </a:xfrm>
          <a:prstGeom prst="line">
            <a:avLst/>
          </a:prstGeom>
          <a:noFill/>
          <a:ln w="9525">
            <a:solidFill>
              <a:schemeClr val="tx1"/>
            </a:solidFill>
            <a:round/>
            <a:headEnd/>
            <a:tailEnd/>
          </a:ln>
        </p:spPr>
        <p:txBody>
          <a:bodyPr wrap="none"/>
          <a:lstStyle/>
          <a:p>
            <a:endParaRPr lang="zh-CN" altLang="en-US"/>
          </a:p>
        </p:txBody>
      </p:sp>
      <p:sp>
        <p:nvSpPr>
          <p:cNvPr id="13408" name="Oval 1157"/>
          <p:cNvSpPr>
            <a:spLocks noChangeArrowheads="1"/>
          </p:cNvSpPr>
          <p:nvPr/>
        </p:nvSpPr>
        <p:spPr bwMode="auto">
          <a:xfrm flipH="1">
            <a:off x="4144963" y="3257550"/>
            <a:ext cx="106362" cy="106363"/>
          </a:xfrm>
          <a:prstGeom prst="ellipse">
            <a:avLst/>
          </a:prstGeom>
          <a:solidFill>
            <a:srgbClr val="00FF00"/>
          </a:solidFill>
          <a:ln w="9525" algn="ctr">
            <a:solidFill>
              <a:schemeClr val="tx1"/>
            </a:solidFill>
            <a:round/>
            <a:headEnd/>
            <a:tailEnd/>
          </a:ln>
        </p:spPr>
        <p:txBody>
          <a:bodyPr wrap="none" anchor="ctr"/>
          <a:lstStyle/>
          <a:p>
            <a:endParaRPr lang="zh-CN" altLang="en-US"/>
          </a:p>
        </p:txBody>
      </p:sp>
      <p:sp>
        <p:nvSpPr>
          <p:cNvPr id="13409" name="Line 1158"/>
          <p:cNvSpPr>
            <a:spLocks noChangeShapeType="1"/>
          </p:cNvSpPr>
          <p:nvPr/>
        </p:nvSpPr>
        <p:spPr bwMode="auto">
          <a:xfrm flipV="1">
            <a:off x="3810000" y="3352800"/>
            <a:ext cx="347663" cy="347663"/>
          </a:xfrm>
          <a:prstGeom prst="line">
            <a:avLst/>
          </a:prstGeom>
          <a:noFill/>
          <a:ln w="9525">
            <a:solidFill>
              <a:schemeClr val="tx1"/>
            </a:solidFill>
            <a:round/>
            <a:headEnd/>
            <a:tailEnd/>
          </a:ln>
        </p:spPr>
        <p:txBody>
          <a:bodyPr wrap="none"/>
          <a:lstStyle/>
          <a:p>
            <a:endParaRPr lang="zh-CN" altLang="en-US"/>
          </a:p>
        </p:txBody>
      </p:sp>
      <p:sp>
        <p:nvSpPr>
          <p:cNvPr id="13410" name="Oval 1159"/>
          <p:cNvSpPr>
            <a:spLocks noChangeArrowheads="1"/>
          </p:cNvSpPr>
          <p:nvPr/>
        </p:nvSpPr>
        <p:spPr bwMode="auto">
          <a:xfrm>
            <a:off x="5391150" y="2828925"/>
            <a:ext cx="106363" cy="106363"/>
          </a:xfrm>
          <a:prstGeom prst="ellipse">
            <a:avLst/>
          </a:prstGeom>
          <a:noFill/>
          <a:ln w="9525">
            <a:solidFill>
              <a:schemeClr val="tx1"/>
            </a:solidFill>
            <a:round/>
            <a:headEnd/>
            <a:tailEnd/>
          </a:ln>
        </p:spPr>
        <p:txBody>
          <a:bodyPr wrap="none" anchor="ctr"/>
          <a:lstStyle/>
          <a:p>
            <a:endParaRPr lang="zh-CN" altLang="en-US"/>
          </a:p>
        </p:txBody>
      </p:sp>
      <p:sp>
        <p:nvSpPr>
          <p:cNvPr id="13411" name="Oval 1160"/>
          <p:cNvSpPr>
            <a:spLocks noChangeArrowheads="1"/>
          </p:cNvSpPr>
          <p:nvPr/>
        </p:nvSpPr>
        <p:spPr bwMode="auto">
          <a:xfrm>
            <a:off x="5391150" y="3681413"/>
            <a:ext cx="106363" cy="106362"/>
          </a:xfrm>
          <a:prstGeom prst="ellipse">
            <a:avLst/>
          </a:prstGeom>
          <a:noFill/>
          <a:ln w="9525">
            <a:solidFill>
              <a:schemeClr val="tx1"/>
            </a:solidFill>
            <a:round/>
            <a:headEnd/>
            <a:tailEnd/>
          </a:ln>
        </p:spPr>
        <p:txBody>
          <a:bodyPr wrap="none" anchor="ctr"/>
          <a:lstStyle/>
          <a:p>
            <a:endParaRPr lang="zh-CN" altLang="en-US"/>
          </a:p>
        </p:txBody>
      </p:sp>
      <p:sp>
        <p:nvSpPr>
          <p:cNvPr id="13412" name="Line 1161"/>
          <p:cNvSpPr>
            <a:spLocks noChangeShapeType="1"/>
          </p:cNvSpPr>
          <p:nvPr/>
        </p:nvSpPr>
        <p:spPr bwMode="auto">
          <a:xfrm flipH="1">
            <a:off x="5056188" y="2919413"/>
            <a:ext cx="347662" cy="347662"/>
          </a:xfrm>
          <a:prstGeom prst="line">
            <a:avLst/>
          </a:prstGeom>
          <a:noFill/>
          <a:ln w="9525">
            <a:solidFill>
              <a:schemeClr val="tx1"/>
            </a:solidFill>
            <a:round/>
            <a:headEnd/>
            <a:tailEnd/>
          </a:ln>
        </p:spPr>
        <p:txBody>
          <a:bodyPr wrap="none"/>
          <a:lstStyle/>
          <a:p>
            <a:endParaRPr lang="zh-CN" altLang="en-US"/>
          </a:p>
        </p:txBody>
      </p:sp>
      <p:sp>
        <p:nvSpPr>
          <p:cNvPr id="13413" name="Oval 1162"/>
          <p:cNvSpPr>
            <a:spLocks noChangeArrowheads="1"/>
          </p:cNvSpPr>
          <p:nvPr/>
        </p:nvSpPr>
        <p:spPr bwMode="auto">
          <a:xfrm>
            <a:off x="4962525" y="3252788"/>
            <a:ext cx="106363" cy="106362"/>
          </a:xfrm>
          <a:prstGeom prst="ellipse">
            <a:avLst/>
          </a:prstGeom>
          <a:noFill/>
          <a:ln w="9525">
            <a:solidFill>
              <a:schemeClr val="tx1"/>
            </a:solidFill>
            <a:round/>
            <a:headEnd/>
            <a:tailEnd/>
          </a:ln>
        </p:spPr>
        <p:txBody>
          <a:bodyPr wrap="none" anchor="ctr"/>
          <a:lstStyle/>
          <a:p>
            <a:endParaRPr lang="zh-CN" altLang="en-US"/>
          </a:p>
        </p:txBody>
      </p:sp>
      <p:sp>
        <p:nvSpPr>
          <p:cNvPr id="13414" name="Line 1163"/>
          <p:cNvSpPr>
            <a:spLocks noChangeShapeType="1"/>
          </p:cNvSpPr>
          <p:nvPr/>
        </p:nvSpPr>
        <p:spPr bwMode="auto">
          <a:xfrm flipH="1" flipV="1">
            <a:off x="5056188" y="3348038"/>
            <a:ext cx="347662" cy="347662"/>
          </a:xfrm>
          <a:prstGeom prst="line">
            <a:avLst/>
          </a:prstGeom>
          <a:noFill/>
          <a:ln w="9525">
            <a:solidFill>
              <a:schemeClr val="tx1"/>
            </a:solidFill>
            <a:round/>
            <a:headEnd/>
            <a:tailEnd/>
          </a:ln>
        </p:spPr>
        <p:txBody>
          <a:bodyPr wrap="none"/>
          <a:lstStyle/>
          <a:p>
            <a:endParaRPr lang="zh-CN" altLang="en-US"/>
          </a:p>
        </p:txBody>
      </p:sp>
      <p:sp>
        <p:nvSpPr>
          <p:cNvPr id="13415" name="Line 1164"/>
          <p:cNvSpPr>
            <a:spLocks noChangeShapeType="1"/>
          </p:cNvSpPr>
          <p:nvPr/>
        </p:nvSpPr>
        <p:spPr bwMode="auto">
          <a:xfrm>
            <a:off x="5487988" y="2921000"/>
            <a:ext cx="347662" cy="347663"/>
          </a:xfrm>
          <a:prstGeom prst="line">
            <a:avLst/>
          </a:prstGeom>
          <a:noFill/>
          <a:ln w="9525">
            <a:solidFill>
              <a:schemeClr val="tx1"/>
            </a:solidFill>
            <a:round/>
            <a:headEnd/>
            <a:tailEnd/>
          </a:ln>
        </p:spPr>
        <p:txBody>
          <a:bodyPr wrap="none"/>
          <a:lstStyle/>
          <a:p>
            <a:endParaRPr lang="zh-CN" altLang="en-US"/>
          </a:p>
        </p:txBody>
      </p:sp>
      <p:sp>
        <p:nvSpPr>
          <p:cNvPr id="13416" name="Oval 1165"/>
          <p:cNvSpPr>
            <a:spLocks noChangeArrowheads="1"/>
          </p:cNvSpPr>
          <p:nvPr/>
        </p:nvSpPr>
        <p:spPr bwMode="auto">
          <a:xfrm flipH="1">
            <a:off x="5822950" y="3254375"/>
            <a:ext cx="106363" cy="106363"/>
          </a:xfrm>
          <a:prstGeom prst="ellipse">
            <a:avLst/>
          </a:prstGeom>
          <a:noFill/>
          <a:ln w="9525">
            <a:solidFill>
              <a:schemeClr val="tx1"/>
            </a:solidFill>
            <a:round/>
            <a:headEnd/>
            <a:tailEnd/>
          </a:ln>
        </p:spPr>
        <p:txBody>
          <a:bodyPr wrap="none" anchor="ctr"/>
          <a:lstStyle/>
          <a:p>
            <a:endParaRPr lang="zh-CN" altLang="en-US"/>
          </a:p>
        </p:txBody>
      </p:sp>
      <p:sp>
        <p:nvSpPr>
          <p:cNvPr id="13417" name="Line 1166"/>
          <p:cNvSpPr>
            <a:spLocks noChangeShapeType="1"/>
          </p:cNvSpPr>
          <p:nvPr/>
        </p:nvSpPr>
        <p:spPr bwMode="auto">
          <a:xfrm flipV="1">
            <a:off x="5487988" y="3349625"/>
            <a:ext cx="347662" cy="347663"/>
          </a:xfrm>
          <a:prstGeom prst="line">
            <a:avLst/>
          </a:prstGeom>
          <a:noFill/>
          <a:ln w="9525">
            <a:solidFill>
              <a:schemeClr val="tx1"/>
            </a:solidFill>
            <a:round/>
            <a:headEnd/>
            <a:tailEnd/>
          </a:ln>
        </p:spPr>
        <p:txBody>
          <a:bodyPr wrap="none"/>
          <a:lstStyle/>
          <a:p>
            <a:endParaRPr lang="zh-CN" altLang="en-US"/>
          </a:p>
        </p:txBody>
      </p:sp>
      <p:sp>
        <p:nvSpPr>
          <p:cNvPr id="13418" name="Line 1167"/>
          <p:cNvSpPr>
            <a:spLocks noChangeShapeType="1"/>
          </p:cNvSpPr>
          <p:nvPr/>
        </p:nvSpPr>
        <p:spPr bwMode="auto">
          <a:xfrm>
            <a:off x="4254500" y="3306763"/>
            <a:ext cx="706438" cy="0"/>
          </a:xfrm>
          <a:prstGeom prst="line">
            <a:avLst/>
          </a:prstGeom>
          <a:noFill/>
          <a:ln w="9525">
            <a:solidFill>
              <a:schemeClr val="tx1"/>
            </a:solidFill>
            <a:round/>
            <a:headEnd/>
            <a:tailEnd/>
          </a:ln>
        </p:spPr>
        <p:txBody>
          <a:bodyPr wrap="none"/>
          <a:lstStyle/>
          <a:p>
            <a:endParaRPr lang="zh-CN" altLang="en-US"/>
          </a:p>
        </p:txBody>
      </p:sp>
      <p:sp>
        <p:nvSpPr>
          <p:cNvPr id="13419" name="Text Box 1168"/>
          <p:cNvSpPr txBox="1">
            <a:spLocks noChangeArrowheads="1"/>
          </p:cNvSpPr>
          <p:nvPr/>
        </p:nvSpPr>
        <p:spPr bwMode="auto">
          <a:xfrm>
            <a:off x="3125788" y="3192463"/>
            <a:ext cx="147637" cy="212725"/>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solidFill>
                  <a:srgbClr val="00FF00"/>
                </a:solidFill>
                <a:latin typeface="Times New Roman" pitchFamily="18" charset="0"/>
              </a:rPr>
              <a:t>A</a:t>
            </a:r>
          </a:p>
        </p:txBody>
      </p:sp>
      <p:sp>
        <p:nvSpPr>
          <p:cNvPr id="13420" name="Text Box 1169"/>
          <p:cNvSpPr txBox="1">
            <a:spLocks noChangeArrowheads="1"/>
          </p:cNvSpPr>
          <p:nvPr/>
        </p:nvSpPr>
        <p:spPr bwMode="auto">
          <a:xfrm>
            <a:off x="3702050" y="2625725"/>
            <a:ext cx="609600" cy="212725"/>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solidFill>
                  <a:srgbClr val="00FF00"/>
                </a:solidFill>
                <a:latin typeface="Times New Roman" pitchFamily="18" charset="0"/>
              </a:rPr>
              <a:t>B(2,A)</a:t>
            </a:r>
          </a:p>
        </p:txBody>
      </p:sp>
      <p:sp>
        <p:nvSpPr>
          <p:cNvPr id="13421" name="Text Box 1170"/>
          <p:cNvSpPr txBox="1">
            <a:spLocks noChangeArrowheads="1"/>
          </p:cNvSpPr>
          <p:nvPr/>
        </p:nvSpPr>
        <p:spPr bwMode="auto">
          <a:xfrm>
            <a:off x="4144963" y="3049588"/>
            <a:ext cx="493712" cy="212725"/>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solidFill>
                  <a:srgbClr val="00FF00"/>
                </a:solidFill>
                <a:latin typeface="Times New Roman" pitchFamily="18" charset="0"/>
              </a:rPr>
              <a:t>E(</a:t>
            </a:r>
            <a:r>
              <a:rPr kumimoji="1" lang="en-US" altLang="zh-CN" sz="1400" b="1">
                <a:solidFill>
                  <a:srgbClr val="00FF00"/>
                </a:solidFill>
                <a:latin typeface="Times New Roman" pitchFamily="18" charset="0"/>
                <a:cs typeface="Times New Roman" pitchFamily="18" charset="0"/>
              </a:rPr>
              <a:t>4,B</a:t>
            </a:r>
            <a:r>
              <a:rPr kumimoji="1" lang="en-US" altLang="zh-CN" sz="1400" b="1">
                <a:solidFill>
                  <a:srgbClr val="00FF00"/>
                </a:solidFill>
                <a:latin typeface="Times New Roman" pitchFamily="18" charset="0"/>
              </a:rPr>
              <a:t>)</a:t>
            </a:r>
          </a:p>
        </p:txBody>
      </p:sp>
      <p:sp>
        <p:nvSpPr>
          <p:cNvPr id="13422" name="Text Box 1171"/>
          <p:cNvSpPr txBox="1">
            <a:spLocks noChangeArrowheads="1"/>
          </p:cNvSpPr>
          <p:nvPr/>
        </p:nvSpPr>
        <p:spPr bwMode="auto">
          <a:xfrm>
            <a:off x="3697288" y="3773488"/>
            <a:ext cx="477837" cy="212725"/>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solidFill>
                  <a:srgbClr val="00FF00"/>
                </a:solidFill>
                <a:latin typeface="Times New Roman" pitchFamily="18" charset="0"/>
                <a:cs typeface="Times New Roman" pitchFamily="18" charset="0"/>
              </a:rPr>
              <a:t>G(5,E)</a:t>
            </a:r>
          </a:p>
        </p:txBody>
      </p:sp>
      <p:sp>
        <p:nvSpPr>
          <p:cNvPr id="13423" name="Line 1172"/>
          <p:cNvSpPr>
            <a:spLocks noChangeShapeType="1"/>
          </p:cNvSpPr>
          <p:nvPr/>
        </p:nvSpPr>
        <p:spPr bwMode="auto">
          <a:xfrm>
            <a:off x="3467100" y="3740150"/>
            <a:ext cx="230188" cy="0"/>
          </a:xfrm>
          <a:prstGeom prst="line">
            <a:avLst/>
          </a:prstGeom>
          <a:noFill/>
          <a:ln w="25400">
            <a:solidFill>
              <a:srgbClr val="FF6600"/>
            </a:solidFill>
            <a:round/>
            <a:headEnd/>
            <a:tailEnd type="triangle" w="med" len="lg"/>
          </a:ln>
        </p:spPr>
        <p:txBody>
          <a:bodyPr wrap="none"/>
          <a:lstStyle/>
          <a:p>
            <a:endParaRPr lang="zh-CN" altLang="en-US"/>
          </a:p>
        </p:txBody>
      </p:sp>
      <p:sp>
        <p:nvSpPr>
          <p:cNvPr id="13424" name="Text Box 1173"/>
          <p:cNvSpPr txBox="1">
            <a:spLocks noChangeArrowheads="1"/>
          </p:cNvSpPr>
          <p:nvPr/>
        </p:nvSpPr>
        <p:spPr bwMode="auto">
          <a:xfrm>
            <a:off x="5348288" y="2616200"/>
            <a:ext cx="493712" cy="212725"/>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solidFill>
                  <a:srgbClr val="FF0000"/>
                </a:solidFill>
                <a:latin typeface="Times New Roman" pitchFamily="18" charset="0"/>
              </a:rPr>
              <a:t>C(</a:t>
            </a:r>
            <a:r>
              <a:rPr kumimoji="1" lang="en-US" altLang="zh-CN" sz="1400" b="1">
                <a:solidFill>
                  <a:srgbClr val="FF0000"/>
                </a:solidFill>
                <a:latin typeface="Times New Roman" pitchFamily="18" charset="0"/>
                <a:cs typeface="Times New Roman" pitchFamily="18" charset="0"/>
              </a:rPr>
              <a:t>9,B</a:t>
            </a:r>
            <a:r>
              <a:rPr kumimoji="1" lang="en-US" altLang="zh-CN" sz="1400" b="1">
                <a:solidFill>
                  <a:srgbClr val="FF0000"/>
                </a:solidFill>
                <a:latin typeface="Times New Roman" pitchFamily="18" charset="0"/>
              </a:rPr>
              <a:t>)</a:t>
            </a:r>
          </a:p>
        </p:txBody>
      </p:sp>
      <p:sp>
        <p:nvSpPr>
          <p:cNvPr id="13425" name="Text Box 1174"/>
          <p:cNvSpPr txBox="1">
            <a:spLocks noChangeArrowheads="1"/>
          </p:cNvSpPr>
          <p:nvPr/>
        </p:nvSpPr>
        <p:spPr bwMode="auto">
          <a:xfrm>
            <a:off x="5119688" y="3203575"/>
            <a:ext cx="493712" cy="212725"/>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solidFill>
                  <a:srgbClr val="FF33CC"/>
                </a:solidFill>
                <a:latin typeface="Times New Roman" pitchFamily="18" charset="0"/>
              </a:rPr>
              <a:t>F(</a:t>
            </a:r>
            <a:r>
              <a:rPr kumimoji="1" lang="en-US" altLang="zh-CN" sz="1400" b="1">
                <a:solidFill>
                  <a:srgbClr val="FF33CC"/>
                </a:solidFill>
                <a:latin typeface="Times New Roman" pitchFamily="18" charset="0"/>
                <a:cs typeface="Times New Roman" pitchFamily="18" charset="0"/>
              </a:rPr>
              <a:t>6,E</a:t>
            </a:r>
            <a:r>
              <a:rPr kumimoji="1" lang="en-US" altLang="zh-CN" sz="1400" b="1">
                <a:solidFill>
                  <a:srgbClr val="FF33CC"/>
                </a:solidFill>
                <a:latin typeface="Times New Roman" pitchFamily="18" charset="0"/>
              </a:rPr>
              <a:t>)</a:t>
            </a:r>
          </a:p>
        </p:txBody>
      </p:sp>
      <p:sp>
        <p:nvSpPr>
          <p:cNvPr id="13426" name="Text Box 1175"/>
          <p:cNvSpPr txBox="1">
            <a:spLocks noChangeArrowheads="1"/>
          </p:cNvSpPr>
          <p:nvPr/>
        </p:nvSpPr>
        <p:spPr bwMode="auto">
          <a:xfrm>
            <a:off x="5364163" y="3797300"/>
            <a:ext cx="493712" cy="212725"/>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solidFill>
                  <a:srgbClr val="FF0000"/>
                </a:solidFill>
                <a:latin typeface="Times New Roman" pitchFamily="18" charset="0"/>
              </a:rPr>
              <a:t>H(</a:t>
            </a:r>
            <a:r>
              <a:rPr kumimoji="1" lang="en-US" altLang="zh-CN" sz="1400" b="1">
                <a:solidFill>
                  <a:srgbClr val="FF0000"/>
                </a:solidFill>
                <a:latin typeface="Times New Roman" pitchFamily="18" charset="0"/>
                <a:cs typeface="Times New Roman" pitchFamily="18" charset="0"/>
              </a:rPr>
              <a:t>9,G</a:t>
            </a:r>
            <a:r>
              <a:rPr kumimoji="1" lang="en-US" altLang="zh-CN" sz="1400" b="1">
                <a:solidFill>
                  <a:srgbClr val="FF0000"/>
                </a:solidFill>
                <a:latin typeface="Times New Roman" pitchFamily="18" charset="0"/>
              </a:rPr>
              <a:t>)</a:t>
            </a:r>
          </a:p>
        </p:txBody>
      </p:sp>
      <p:sp>
        <p:nvSpPr>
          <p:cNvPr id="13427" name="Text Box 1176"/>
          <p:cNvSpPr txBox="1">
            <a:spLocks noChangeArrowheads="1"/>
          </p:cNvSpPr>
          <p:nvPr/>
        </p:nvSpPr>
        <p:spPr bwMode="auto">
          <a:xfrm>
            <a:off x="5724525" y="3449638"/>
            <a:ext cx="523875" cy="212725"/>
          </a:xfrm>
          <a:prstGeom prst="rect">
            <a:avLst/>
          </a:prstGeom>
          <a:noFill/>
          <a:ln w="9525">
            <a:noFill/>
            <a:miter lim="800000"/>
            <a:headEnd/>
            <a:tailEnd/>
          </a:ln>
        </p:spPr>
        <p:txBody>
          <a:bodyPr lIns="0" tIns="0" rIns="0" bIns="0">
            <a:spAutoFit/>
          </a:bodyPr>
          <a:lstStyle/>
          <a:p>
            <a:pPr>
              <a:spcBef>
                <a:spcPct val="50000"/>
              </a:spcBef>
            </a:pPr>
            <a:r>
              <a:rPr kumimoji="1" lang="en-US" altLang="zh-CN" sz="1400" b="1">
                <a:solidFill>
                  <a:srgbClr val="FF0000"/>
                </a:solidFill>
                <a:latin typeface="Times New Roman" pitchFamily="18" charset="0"/>
              </a:rPr>
              <a:t>D(</a:t>
            </a:r>
            <a:r>
              <a:rPr kumimoji="1" lang="en-US" altLang="zh-CN" sz="1400" b="1">
                <a:solidFill>
                  <a:srgbClr val="FF0000"/>
                </a:solidFill>
                <a:latin typeface="Times New Roman" pitchFamily="18" charset="0"/>
                <a:cs typeface="Times New Roman" pitchFamily="18" charset="0"/>
              </a:rPr>
              <a:t>∞,-</a:t>
            </a:r>
            <a:r>
              <a:rPr kumimoji="1" lang="en-US" altLang="zh-CN" sz="1400" b="1">
                <a:solidFill>
                  <a:srgbClr val="FF0000"/>
                </a:solidFill>
                <a:latin typeface="Times New Roman" pitchFamily="18" charset="0"/>
              </a:rPr>
              <a:t>)</a:t>
            </a:r>
          </a:p>
        </p:txBody>
      </p:sp>
      <p:sp>
        <p:nvSpPr>
          <p:cNvPr id="13428" name="Line 1177"/>
          <p:cNvSpPr>
            <a:spLocks noChangeShapeType="1"/>
          </p:cNvSpPr>
          <p:nvPr/>
        </p:nvSpPr>
        <p:spPr bwMode="auto">
          <a:xfrm>
            <a:off x="6705600" y="3749675"/>
            <a:ext cx="1570038" cy="0"/>
          </a:xfrm>
          <a:prstGeom prst="line">
            <a:avLst/>
          </a:prstGeom>
          <a:noFill/>
          <a:ln w="9525">
            <a:solidFill>
              <a:schemeClr val="tx1"/>
            </a:solidFill>
            <a:round/>
            <a:headEnd/>
            <a:tailEnd/>
          </a:ln>
        </p:spPr>
        <p:txBody>
          <a:bodyPr wrap="none"/>
          <a:lstStyle/>
          <a:p>
            <a:endParaRPr lang="zh-CN" altLang="en-US"/>
          </a:p>
        </p:txBody>
      </p:sp>
      <p:sp>
        <p:nvSpPr>
          <p:cNvPr id="13429" name="Line 1178"/>
          <p:cNvSpPr>
            <a:spLocks noChangeShapeType="1"/>
          </p:cNvSpPr>
          <p:nvPr/>
        </p:nvSpPr>
        <p:spPr bwMode="auto">
          <a:xfrm>
            <a:off x="6710363" y="2892425"/>
            <a:ext cx="1560512" cy="0"/>
          </a:xfrm>
          <a:prstGeom prst="line">
            <a:avLst/>
          </a:prstGeom>
          <a:noFill/>
          <a:ln w="9525">
            <a:solidFill>
              <a:schemeClr val="tx1"/>
            </a:solidFill>
            <a:round/>
            <a:headEnd/>
            <a:tailEnd/>
          </a:ln>
        </p:spPr>
        <p:txBody>
          <a:bodyPr wrap="none"/>
          <a:lstStyle/>
          <a:p>
            <a:endParaRPr lang="zh-CN" altLang="en-US"/>
          </a:p>
        </p:txBody>
      </p:sp>
      <p:sp>
        <p:nvSpPr>
          <p:cNvPr id="13430" name="Oval 1179"/>
          <p:cNvSpPr>
            <a:spLocks noChangeArrowheads="1"/>
          </p:cNvSpPr>
          <p:nvPr/>
        </p:nvSpPr>
        <p:spPr bwMode="auto">
          <a:xfrm>
            <a:off x="6597650" y="2841625"/>
            <a:ext cx="106363" cy="106363"/>
          </a:xfrm>
          <a:prstGeom prst="ellipse">
            <a:avLst/>
          </a:prstGeom>
          <a:solidFill>
            <a:srgbClr val="00FF00"/>
          </a:solidFill>
          <a:ln w="9525" algn="ctr">
            <a:solidFill>
              <a:schemeClr val="tx1"/>
            </a:solidFill>
            <a:round/>
            <a:headEnd/>
            <a:tailEnd/>
          </a:ln>
        </p:spPr>
        <p:txBody>
          <a:bodyPr wrap="none" anchor="ctr"/>
          <a:lstStyle/>
          <a:p>
            <a:endParaRPr lang="zh-CN" altLang="en-US"/>
          </a:p>
        </p:txBody>
      </p:sp>
      <p:sp>
        <p:nvSpPr>
          <p:cNvPr id="13431" name="Oval 1180"/>
          <p:cNvSpPr>
            <a:spLocks noChangeArrowheads="1"/>
          </p:cNvSpPr>
          <p:nvPr/>
        </p:nvSpPr>
        <p:spPr bwMode="auto">
          <a:xfrm>
            <a:off x="6597650" y="3694113"/>
            <a:ext cx="106363" cy="106362"/>
          </a:xfrm>
          <a:prstGeom prst="ellipse">
            <a:avLst/>
          </a:prstGeom>
          <a:solidFill>
            <a:srgbClr val="00FF00"/>
          </a:solidFill>
          <a:ln w="9525" algn="ctr">
            <a:solidFill>
              <a:schemeClr val="tx1"/>
            </a:solidFill>
            <a:round/>
            <a:headEnd/>
            <a:tailEnd/>
          </a:ln>
        </p:spPr>
        <p:txBody>
          <a:bodyPr wrap="none" anchor="ctr"/>
          <a:lstStyle/>
          <a:p>
            <a:endParaRPr lang="zh-CN" altLang="en-US"/>
          </a:p>
        </p:txBody>
      </p:sp>
      <p:sp>
        <p:nvSpPr>
          <p:cNvPr id="13432" name="Line 1181"/>
          <p:cNvSpPr>
            <a:spLocks noChangeShapeType="1"/>
          </p:cNvSpPr>
          <p:nvPr/>
        </p:nvSpPr>
        <p:spPr bwMode="auto">
          <a:xfrm flipH="1">
            <a:off x="6262688" y="2932113"/>
            <a:ext cx="347662" cy="347662"/>
          </a:xfrm>
          <a:prstGeom prst="line">
            <a:avLst/>
          </a:prstGeom>
          <a:noFill/>
          <a:ln w="9525">
            <a:solidFill>
              <a:schemeClr val="tx1"/>
            </a:solidFill>
            <a:round/>
            <a:headEnd/>
            <a:tailEnd/>
          </a:ln>
        </p:spPr>
        <p:txBody>
          <a:bodyPr wrap="none"/>
          <a:lstStyle/>
          <a:p>
            <a:endParaRPr lang="zh-CN" altLang="en-US"/>
          </a:p>
        </p:txBody>
      </p:sp>
      <p:sp>
        <p:nvSpPr>
          <p:cNvPr id="13433" name="Oval 1182"/>
          <p:cNvSpPr>
            <a:spLocks noChangeArrowheads="1"/>
          </p:cNvSpPr>
          <p:nvPr/>
        </p:nvSpPr>
        <p:spPr bwMode="auto">
          <a:xfrm>
            <a:off x="6169025" y="3265488"/>
            <a:ext cx="106363" cy="106362"/>
          </a:xfrm>
          <a:prstGeom prst="ellipse">
            <a:avLst/>
          </a:prstGeom>
          <a:solidFill>
            <a:srgbClr val="00FF00"/>
          </a:solidFill>
          <a:ln w="9525">
            <a:solidFill>
              <a:schemeClr val="tx1"/>
            </a:solidFill>
            <a:round/>
            <a:headEnd/>
            <a:tailEnd/>
          </a:ln>
        </p:spPr>
        <p:txBody>
          <a:bodyPr wrap="none" anchor="ctr"/>
          <a:lstStyle/>
          <a:p>
            <a:endParaRPr lang="zh-CN" altLang="en-US"/>
          </a:p>
        </p:txBody>
      </p:sp>
      <p:sp>
        <p:nvSpPr>
          <p:cNvPr id="13434" name="Line 1183"/>
          <p:cNvSpPr>
            <a:spLocks noChangeShapeType="1"/>
          </p:cNvSpPr>
          <p:nvPr/>
        </p:nvSpPr>
        <p:spPr bwMode="auto">
          <a:xfrm flipH="1" flipV="1">
            <a:off x="6262688" y="3360738"/>
            <a:ext cx="347662" cy="347662"/>
          </a:xfrm>
          <a:prstGeom prst="line">
            <a:avLst/>
          </a:prstGeom>
          <a:noFill/>
          <a:ln w="9525">
            <a:solidFill>
              <a:schemeClr val="tx1"/>
            </a:solidFill>
            <a:round/>
            <a:headEnd/>
            <a:tailEnd/>
          </a:ln>
        </p:spPr>
        <p:txBody>
          <a:bodyPr wrap="none"/>
          <a:lstStyle/>
          <a:p>
            <a:endParaRPr lang="zh-CN" altLang="en-US"/>
          </a:p>
        </p:txBody>
      </p:sp>
      <p:sp>
        <p:nvSpPr>
          <p:cNvPr id="13435" name="Line 1184"/>
          <p:cNvSpPr>
            <a:spLocks noChangeShapeType="1"/>
          </p:cNvSpPr>
          <p:nvPr/>
        </p:nvSpPr>
        <p:spPr bwMode="auto">
          <a:xfrm>
            <a:off x="6694488" y="2933700"/>
            <a:ext cx="347662" cy="347663"/>
          </a:xfrm>
          <a:prstGeom prst="line">
            <a:avLst/>
          </a:prstGeom>
          <a:noFill/>
          <a:ln w="9525">
            <a:solidFill>
              <a:schemeClr val="tx1"/>
            </a:solidFill>
            <a:round/>
            <a:headEnd/>
            <a:tailEnd/>
          </a:ln>
        </p:spPr>
        <p:txBody>
          <a:bodyPr wrap="none"/>
          <a:lstStyle/>
          <a:p>
            <a:endParaRPr lang="zh-CN" altLang="en-US"/>
          </a:p>
        </p:txBody>
      </p:sp>
      <p:sp>
        <p:nvSpPr>
          <p:cNvPr id="13436" name="Oval 1185"/>
          <p:cNvSpPr>
            <a:spLocks noChangeArrowheads="1"/>
          </p:cNvSpPr>
          <p:nvPr/>
        </p:nvSpPr>
        <p:spPr bwMode="auto">
          <a:xfrm flipH="1">
            <a:off x="7029450" y="3267075"/>
            <a:ext cx="106363" cy="106363"/>
          </a:xfrm>
          <a:prstGeom prst="ellipse">
            <a:avLst/>
          </a:prstGeom>
          <a:solidFill>
            <a:srgbClr val="00FF00"/>
          </a:solidFill>
          <a:ln w="9525" algn="ctr">
            <a:solidFill>
              <a:schemeClr val="tx1"/>
            </a:solidFill>
            <a:round/>
            <a:headEnd/>
            <a:tailEnd/>
          </a:ln>
        </p:spPr>
        <p:txBody>
          <a:bodyPr wrap="none" anchor="ctr"/>
          <a:lstStyle/>
          <a:p>
            <a:endParaRPr lang="zh-CN" altLang="en-US"/>
          </a:p>
        </p:txBody>
      </p:sp>
      <p:sp>
        <p:nvSpPr>
          <p:cNvPr id="13437" name="Line 1186"/>
          <p:cNvSpPr>
            <a:spLocks noChangeShapeType="1"/>
          </p:cNvSpPr>
          <p:nvPr/>
        </p:nvSpPr>
        <p:spPr bwMode="auto">
          <a:xfrm flipV="1">
            <a:off x="6694488" y="3362325"/>
            <a:ext cx="347662" cy="347663"/>
          </a:xfrm>
          <a:prstGeom prst="line">
            <a:avLst/>
          </a:prstGeom>
          <a:noFill/>
          <a:ln w="9525">
            <a:solidFill>
              <a:schemeClr val="tx1"/>
            </a:solidFill>
            <a:round/>
            <a:headEnd/>
            <a:tailEnd/>
          </a:ln>
        </p:spPr>
        <p:txBody>
          <a:bodyPr wrap="none"/>
          <a:lstStyle/>
          <a:p>
            <a:endParaRPr lang="zh-CN" altLang="en-US"/>
          </a:p>
        </p:txBody>
      </p:sp>
      <p:sp>
        <p:nvSpPr>
          <p:cNvPr id="13438" name="Oval 1187"/>
          <p:cNvSpPr>
            <a:spLocks noChangeArrowheads="1"/>
          </p:cNvSpPr>
          <p:nvPr/>
        </p:nvSpPr>
        <p:spPr bwMode="auto">
          <a:xfrm>
            <a:off x="8275638" y="2838450"/>
            <a:ext cx="106362" cy="106363"/>
          </a:xfrm>
          <a:prstGeom prst="ellipse">
            <a:avLst/>
          </a:prstGeom>
          <a:noFill/>
          <a:ln w="9525">
            <a:solidFill>
              <a:schemeClr val="tx1"/>
            </a:solidFill>
            <a:round/>
            <a:headEnd/>
            <a:tailEnd/>
          </a:ln>
        </p:spPr>
        <p:txBody>
          <a:bodyPr wrap="none" anchor="ctr"/>
          <a:lstStyle/>
          <a:p>
            <a:endParaRPr lang="zh-CN" altLang="en-US"/>
          </a:p>
        </p:txBody>
      </p:sp>
      <p:sp>
        <p:nvSpPr>
          <p:cNvPr id="13439" name="Oval 1188"/>
          <p:cNvSpPr>
            <a:spLocks noChangeArrowheads="1"/>
          </p:cNvSpPr>
          <p:nvPr/>
        </p:nvSpPr>
        <p:spPr bwMode="auto">
          <a:xfrm>
            <a:off x="8275638" y="3690938"/>
            <a:ext cx="106362" cy="106362"/>
          </a:xfrm>
          <a:prstGeom prst="ellipse">
            <a:avLst/>
          </a:prstGeom>
          <a:noFill/>
          <a:ln w="9525">
            <a:solidFill>
              <a:schemeClr val="tx1"/>
            </a:solidFill>
            <a:round/>
            <a:headEnd/>
            <a:tailEnd/>
          </a:ln>
        </p:spPr>
        <p:txBody>
          <a:bodyPr wrap="none" anchor="ctr"/>
          <a:lstStyle/>
          <a:p>
            <a:endParaRPr lang="zh-CN" altLang="en-US"/>
          </a:p>
        </p:txBody>
      </p:sp>
      <p:sp>
        <p:nvSpPr>
          <p:cNvPr id="13440" name="Line 1189"/>
          <p:cNvSpPr>
            <a:spLocks noChangeShapeType="1"/>
          </p:cNvSpPr>
          <p:nvPr/>
        </p:nvSpPr>
        <p:spPr bwMode="auto">
          <a:xfrm flipH="1">
            <a:off x="7940675" y="2928938"/>
            <a:ext cx="347663" cy="347662"/>
          </a:xfrm>
          <a:prstGeom prst="line">
            <a:avLst/>
          </a:prstGeom>
          <a:noFill/>
          <a:ln w="9525">
            <a:solidFill>
              <a:schemeClr val="tx1"/>
            </a:solidFill>
            <a:round/>
            <a:headEnd/>
            <a:tailEnd/>
          </a:ln>
        </p:spPr>
        <p:txBody>
          <a:bodyPr wrap="none"/>
          <a:lstStyle/>
          <a:p>
            <a:endParaRPr lang="zh-CN" altLang="en-US"/>
          </a:p>
        </p:txBody>
      </p:sp>
      <p:sp>
        <p:nvSpPr>
          <p:cNvPr id="13441" name="Oval 1190"/>
          <p:cNvSpPr>
            <a:spLocks noChangeArrowheads="1"/>
          </p:cNvSpPr>
          <p:nvPr/>
        </p:nvSpPr>
        <p:spPr bwMode="auto">
          <a:xfrm>
            <a:off x="7847013" y="3262313"/>
            <a:ext cx="106362" cy="106362"/>
          </a:xfrm>
          <a:prstGeom prst="ellipse">
            <a:avLst/>
          </a:prstGeom>
          <a:solidFill>
            <a:srgbClr val="00FF00"/>
          </a:solidFill>
          <a:ln w="9525" algn="ctr">
            <a:solidFill>
              <a:schemeClr val="tx1"/>
            </a:solidFill>
            <a:round/>
            <a:headEnd/>
            <a:tailEnd/>
          </a:ln>
        </p:spPr>
        <p:txBody>
          <a:bodyPr wrap="none" anchor="ctr"/>
          <a:lstStyle/>
          <a:p>
            <a:endParaRPr lang="zh-CN" altLang="en-US"/>
          </a:p>
        </p:txBody>
      </p:sp>
      <p:sp>
        <p:nvSpPr>
          <p:cNvPr id="13442" name="Line 1191"/>
          <p:cNvSpPr>
            <a:spLocks noChangeShapeType="1"/>
          </p:cNvSpPr>
          <p:nvPr/>
        </p:nvSpPr>
        <p:spPr bwMode="auto">
          <a:xfrm flipH="1" flipV="1">
            <a:off x="7940675" y="3357563"/>
            <a:ext cx="347663" cy="347662"/>
          </a:xfrm>
          <a:prstGeom prst="line">
            <a:avLst/>
          </a:prstGeom>
          <a:noFill/>
          <a:ln w="9525">
            <a:solidFill>
              <a:schemeClr val="tx1"/>
            </a:solidFill>
            <a:round/>
            <a:headEnd/>
            <a:tailEnd/>
          </a:ln>
        </p:spPr>
        <p:txBody>
          <a:bodyPr wrap="none"/>
          <a:lstStyle/>
          <a:p>
            <a:endParaRPr lang="zh-CN" altLang="en-US"/>
          </a:p>
        </p:txBody>
      </p:sp>
      <p:sp>
        <p:nvSpPr>
          <p:cNvPr id="13443" name="Line 1192"/>
          <p:cNvSpPr>
            <a:spLocks noChangeShapeType="1"/>
          </p:cNvSpPr>
          <p:nvPr/>
        </p:nvSpPr>
        <p:spPr bwMode="auto">
          <a:xfrm>
            <a:off x="8372475" y="2930525"/>
            <a:ext cx="347663" cy="347663"/>
          </a:xfrm>
          <a:prstGeom prst="line">
            <a:avLst/>
          </a:prstGeom>
          <a:noFill/>
          <a:ln w="9525">
            <a:solidFill>
              <a:schemeClr val="tx1"/>
            </a:solidFill>
            <a:round/>
            <a:headEnd/>
            <a:tailEnd/>
          </a:ln>
        </p:spPr>
        <p:txBody>
          <a:bodyPr wrap="none"/>
          <a:lstStyle/>
          <a:p>
            <a:endParaRPr lang="zh-CN" altLang="en-US"/>
          </a:p>
        </p:txBody>
      </p:sp>
      <p:sp>
        <p:nvSpPr>
          <p:cNvPr id="13444" name="Oval 1193"/>
          <p:cNvSpPr>
            <a:spLocks noChangeArrowheads="1"/>
          </p:cNvSpPr>
          <p:nvPr/>
        </p:nvSpPr>
        <p:spPr bwMode="auto">
          <a:xfrm flipH="1">
            <a:off x="8707438" y="3263900"/>
            <a:ext cx="106362" cy="106363"/>
          </a:xfrm>
          <a:prstGeom prst="ellipse">
            <a:avLst/>
          </a:prstGeom>
          <a:noFill/>
          <a:ln w="9525">
            <a:solidFill>
              <a:schemeClr val="tx1"/>
            </a:solidFill>
            <a:round/>
            <a:headEnd/>
            <a:tailEnd/>
          </a:ln>
        </p:spPr>
        <p:txBody>
          <a:bodyPr wrap="none" anchor="ctr"/>
          <a:lstStyle/>
          <a:p>
            <a:endParaRPr lang="zh-CN" altLang="en-US"/>
          </a:p>
        </p:txBody>
      </p:sp>
      <p:sp>
        <p:nvSpPr>
          <p:cNvPr id="13445" name="Line 1194"/>
          <p:cNvSpPr>
            <a:spLocks noChangeShapeType="1"/>
          </p:cNvSpPr>
          <p:nvPr/>
        </p:nvSpPr>
        <p:spPr bwMode="auto">
          <a:xfrm flipV="1">
            <a:off x="8372475" y="3359150"/>
            <a:ext cx="347663" cy="347663"/>
          </a:xfrm>
          <a:prstGeom prst="line">
            <a:avLst/>
          </a:prstGeom>
          <a:noFill/>
          <a:ln w="9525">
            <a:solidFill>
              <a:schemeClr val="tx1"/>
            </a:solidFill>
            <a:round/>
            <a:headEnd/>
            <a:tailEnd/>
          </a:ln>
        </p:spPr>
        <p:txBody>
          <a:bodyPr wrap="none"/>
          <a:lstStyle/>
          <a:p>
            <a:endParaRPr lang="zh-CN" altLang="en-US"/>
          </a:p>
        </p:txBody>
      </p:sp>
      <p:sp>
        <p:nvSpPr>
          <p:cNvPr id="13446" name="Line 1195"/>
          <p:cNvSpPr>
            <a:spLocks noChangeShapeType="1"/>
          </p:cNvSpPr>
          <p:nvPr/>
        </p:nvSpPr>
        <p:spPr bwMode="auto">
          <a:xfrm>
            <a:off x="7138988" y="3316288"/>
            <a:ext cx="706437" cy="0"/>
          </a:xfrm>
          <a:prstGeom prst="line">
            <a:avLst/>
          </a:prstGeom>
          <a:noFill/>
          <a:ln w="9525">
            <a:solidFill>
              <a:schemeClr val="tx1"/>
            </a:solidFill>
            <a:round/>
            <a:headEnd/>
            <a:tailEnd/>
          </a:ln>
        </p:spPr>
        <p:txBody>
          <a:bodyPr wrap="none"/>
          <a:lstStyle/>
          <a:p>
            <a:endParaRPr lang="zh-CN" altLang="en-US"/>
          </a:p>
        </p:txBody>
      </p:sp>
      <p:sp>
        <p:nvSpPr>
          <p:cNvPr id="13447" name="Text Box 1196"/>
          <p:cNvSpPr txBox="1">
            <a:spLocks noChangeArrowheads="1"/>
          </p:cNvSpPr>
          <p:nvPr/>
        </p:nvSpPr>
        <p:spPr bwMode="auto">
          <a:xfrm>
            <a:off x="6010275" y="3201988"/>
            <a:ext cx="147638" cy="212725"/>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solidFill>
                  <a:srgbClr val="00FF00"/>
                </a:solidFill>
                <a:latin typeface="Times New Roman" pitchFamily="18" charset="0"/>
              </a:rPr>
              <a:t>A</a:t>
            </a:r>
          </a:p>
        </p:txBody>
      </p:sp>
      <p:sp>
        <p:nvSpPr>
          <p:cNvPr id="13448" name="Text Box 1197"/>
          <p:cNvSpPr txBox="1">
            <a:spLocks noChangeArrowheads="1"/>
          </p:cNvSpPr>
          <p:nvPr/>
        </p:nvSpPr>
        <p:spPr bwMode="auto">
          <a:xfrm>
            <a:off x="6586538" y="2635250"/>
            <a:ext cx="609600" cy="212725"/>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solidFill>
                  <a:srgbClr val="00FF00"/>
                </a:solidFill>
                <a:latin typeface="Times New Roman" pitchFamily="18" charset="0"/>
              </a:rPr>
              <a:t>B(2,A)</a:t>
            </a:r>
          </a:p>
        </p:txBody>
      </p:sp>
      <p:sp>
        <p:nvSpPr>
          <p:cNvPr id="13449" name="Text Box 1198"/>
          <p:cNvSpPr txBox="1">
            <a:spLocks noChangeArrowheads="1"/>
          </p:cNvSpPr>
          <p:nvPr/>
        </p:nvSpPr>
        <p:spPr bwMode="auto">
          <a:xfrm>
            <a:off x="7029450" y="3059113"/>
            <a:ext cx="493713" cy="212725"/>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solidFill>
                  <a:srgbClr val="00FF00"/>
                </a:solidFill>
                <a:latin typeface="Times New Roman" pitchFamily="18" charset="0"/>
              </a:rPr>
              <a:t>E(</a:t>
            </a:r>
            <a:r>
              <a:rPr kumimoji="1" lang="en-US" altLang="zh-CN" sz="1400" b="1">
                <a:solidFill>
                  <a:srgbClr val="00FF00"/>
                </a:solidFill>
                <a:latin typeface="Times New Roman" pitchFamily="18" charset="0"/>
                <a:cs typeface="Times New Roman" pitchFamily="18" charset="0"/>
              </a:rPr>
              <a:t>4,B</a:t>
            </a:r>
            <a:r>
              <a:rPr kumimoji="1" lang="en-US" altLang="zh-CN" sz="1400" b="1">
                <a:solidFill>
                  <a:srgbClr val="00FF00"/>
                </a:solidFill>
                <a:latin typeface="Times New Roman" pitchFamily="18" charset="0"/>
              </a:rPr>
              <a:t>)</a:t>
            </a:r>
          </a:p>
        </p:txBody>
      </p:sp>
      <p:sp>
        <p:nvSpPr>
          <p:cNvPr id="13450" name="Text Box 1199"/>
          <p:cNvSpPr txBox="1">
            <a:spLocks noChangeArrowheads="1"/>
          </p:cNvSpPr>
          <p:nvPr/>
        </p:nvSpPr>
        <p:spPr bwMode="auto">
          <a:xfrm>
            <a:off x="6581775" y="3783013"/>
            <a:ext cx="477838" cy="212725"/>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solidFill>
                  <a:srgbClr val="00FF00"/>
                </a:solidFill>
                <a:latin typeface="Times New Roman" pitchFamily="18" charset="0"/>
                <a:cs typeface="Times New Roman" pitchFamily="18" charset="0"/>
              </a:rPr>
              <a:t>G(5,E)</a:t>
            </a:r>
          </a:p>
        </p:txBody>
      </p:sp>
      <p:sp>
        <p:nvSpPr>
          <p:cNvPr id="13451" name="Line 1200"/>
          <p:cNvSpPr>
            <a:spLocks noChangeShapeType="1"/>
          </p:cNvSpPr>
          <p:nvPr/>
        </p:nvSpPr>
        <p:spPr bwMode="auto">
          <a:xfrm>
            <a:off x="7712075" y="3059113"/>
            <a:ext cx="153988" cy="179387"/>
          </a:xfrm>
          <a:prstGeom prst="line">
            <a:avLst/>
          </a:prstGeom>
          <a:noFill/>
          <a:ln w="25400">
            <a:solidFill>
              <a:srgbClr val="FF6600"/>
            </a:solidFill>
            <a:round/>
            <a:headEnd/>
            <a:tailEnd type="triangle" w="med" len="lg"/>
          </a:ln>
        </p:spPr>
        <p:txBody>
          <a:bodyPr wrap="none"/>
          <a:lstStyle/>
          <a:p>
            <a:endParaRPr lang="zh-CN" altLang="en-US"/>
          </a:p>
        </p:txBody>
      </p:sp>
      <p:sp>
        <p:nvSpPr>
          <p:cNvPr id="13452" name="Text Box 1201"/>
          <p:cNvSpPr txBox="1">
            <a:spLocks noChangeArrowheads="1"/>
          </p:cNvSpPr>
          <p:nvPr/>
        </p:nvSpPr>
        <p:spPr bwMode="auto">
          <a:xfrm>
            <a:off x="8232775" y="2625725"/>
            <a:ext cx="493713" cy="212725"/>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solidFill>
                  <a:srgbClr val="FF0000"/>
                </a:solidFill>
                <a:latin typeface="Times New Roman" pitchFamily="18" charset="0"/>
              </a:rPr>
              <a:t>C(</a:t>
            </a:r>
            <a:r>
              <a:rPr kumimoji="1" lang="en-US" altLang="zh-CN" sz="1400" b="1">
                <a:solidFill>
                  <a:srgbClr val="FF0000"/>
                </a:solidFill>
                <a:latin typeface="Times New Roman" pitchFamily="18" charset="0"/>
                <a:cs typeface="Times New Roman" pitchFamily="18" charset="0"/>
              </a:rPr>
              <a:t>9,B</a:t>
            </a:r>
            <a:r>
              <a:rPr kumimoji="1" lang="en-US" altLang="zh-CN" sz="1400" b="1">
                <a:solidFill>
                  <a:srgbClr val="FF0000"/>
                </a:solidFill>
                <a:latin typeface="Times New Roman" pitchFamily="18" charset="0"/>
              </a:rPr>
              <a:t>)</a:t>
            </a:r>
          </a:p>
        </p:txBody>
      </p:sp>
      <p:sp>
        <p:nvSpPr>
          <p:cNvPr id="13453" name="Text Box 1202"/>
          <p:cNvSpPr txBox="1">
            <a:spLocks noChangeArrowheads="1"/>
          </p:cNvSpPr>
          <p:nvPr/>
        </p:nvSpPr>
        <p:spPr bwMode="auto">
          <a:xfrm>
            <a:off x="8004175" y="3213100"/>
            <a:ext cx="493713" cy="212725"/>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solidFill>
                  <a:srgbClr val="00FF00"/>
                </a:solidFill>
                <a:latin typeface="Times New Roman" pitchFamily="18" charset="0"/>
                <a:cs typeface="Times New Roman" pitchFamily="18" charset="0"/>
              </a:rPr>
              <a:t>F(6,E)</a:t>
            </a:r>
          </a:p>
        </p:txBody>
      </p:sp>
      <p:sp>
        <p:nvSpPr>
          <p:cNvPr id="13454" name="Text Box 1203"/>
          <p:cNvSpPr txBox="1">
            <a:spLocks noChangeArrowheads="1"/>
          </p:cNvSpPr>
          <p:nvPr/>
        </p:nvSpPr>
        <p:spPr bwMode="auto">
          <a:xfrm>
            <a:off x="8248650" y="3806825"/>
            <a:ext cx="493713" cy="212725"/>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solidFill>
                  <a:srgbClr val="FF33CC"/>
                </a:solidFill>
                <a:latin typeface="Times New Roman" pitchFamily="18" charset="0"/>
                <a:cs typeface="Times New Roman" pitchFamily="18" charset="0"/>
              </a:rPr>
              <a:t>H(8,F)</a:t>
            </a:r>
          </a:p>
        </p:txBody>
      </p:sp>
      <p:sp>
        <p:nvSpPr>
          <p:cNvPr id="13455" name="Text Box 1204"/>
          <p:cNvSpPr txBox="1">
            <a:spLocks noChangeArrowheads="1"/>
          </p:cNvSpPr>
          <p:nvPr/>
        </p:nvSpPr>
        <p:spPr bwMode="auto">
          <a:xfrm>
            <a:off x="8618538" y="3489325"/>
            <a:ext cx="550862" cy="212725"/>
          </a:xfrm>
          <a:prstGeom prst="rect">
            <a:avLst/>
          </a:prstGeom>
          <a:noFill/>
          <a:ln w="9525">
            <a:noFill/>
            <a:miter lim="800000"/>
            <a:headEnd/>
            <a:tailEnd/>
          </a:ln>
        </p:spPr>
        <p:txBody>
          <a:bodyPr lIns="0" tIns="0" rIns="0" bIns="0">
            <a:spAutoFit/>
          </a:bodyPr>
          <a:lstStyle/>
          <a:p>
            <a:pPr>
              <a:spcBef>
                <a:spcPct val="50000"/>
              </a:spcBef>
            </a:pPr>
            <a:r>
              <a:rPr kumimoji="1" lang="en-US" altLang="zh-CN" sz="1400" b="1">
                <a:solidFill>
                  <a:srgbClr val="FF0000"/>
                </a:solidFill>
                <a:latin typeface="Times New Roman" pitchFamily="18" charset="0"/>
              </a:rPr>
              <a:t>D(</a:t>
            </a:r>
            <a:r>
              <a:rPr kumimoji="1" lang="en-US" altLang="zh-CN" sz="1400" b="1">
                <a:solidFill>
                  <a:srgbClr val="FF0000"/>
                </a:solidFill>
                <a:latin typeface="Times New Roman" pitchFamily="18" charset="0"/>
                <a:cs typeface="Times New Roman" pitchFamily="18" charset="0"/>
              </a:rPr>
              <a:t>∞,-</a:t>
            </a:r>
            <a:r>
              <a:rPr kumimoji="1" lang="en-US" altLang="zh-CN" sz="1400" b="1">
                <a:solidFill>
                  <a:srgbClr val="FF0000"/>
                </a:solidFill>
                <a:latin typeface="Times New Roman" pitchFamily="18" charset="0"/>
              </a:rPr>
              <a:t>)</a:t>
            </a:r>
          </a:p>
        </p:txBody>
      </p:sp>
      <p:sp>
        <p:nvSpPr>
          <p:cNvPr id="13456" name="Line 1205"/>
          <p:cNvSpPr>
            <a:spLocks noChangeShapeType="1"/>
          </p:cNvSpPr>
          <p:nvPr/>
        </p:nvSpPr>
        <p:spPr bwMode="auto">
          <a:xfrm>
            <a:off x="784225" y="5686425"/>
            <a:ext cx="1570038" cy="0"/>
          </a:xfrm>
          <a:prstGeom prst="line">
            <a:avLst/>
          </a:prstGeom>
          <a:noFill/>
          <a:ln w="9525">
            <a:solidFill>
              <a:schemeClr val="tx1"/>
            </a:solidFill>
            <a:round/>
            <a:headEnd/>
            <a:tailEnd/>
          </a:ln>
        </p:spPr>
        <p:txBody>
          <a:bodyPr wrap="none"/>
          <a:lstStyle/>
          <a:p>
            <a:endParaRPr lang="zh-CN" altLang="en-US"/>
          </a:p>
        </p:txBody>
      </p:sp>
      <p:sp>
        <p:nvSpPr>
          <p:cNvPr id="13457" name="Line 1206"/>
          <p:cNvSpPr>
            <a:spLocks noChangeShapeType="1"/>
          </p:cNvSpPr>
          <p:nvPr/>
        </p:nvSpPr>
        <p:spPr bwMode="auto">
          <a:xfrm>
            <a:off x="788988" y="4829175"/>
            <a:ext cx="1560512" cy="0"/>
          </a:xfrm>
          <a:prstGeom prst="line">
            <a:avLst/>
          </a:prstGeom>
          <a:noFill/>
          <a:ln w="9525">
            <a:solidFill>
              <a:schemeClr val="tx1"/>
            </a:solidFill>
            <a:round/>
            <a:headEnd/>
            <a:tailEnd/>
          </a:ln>
        </p:spPr>
        <p:txBody>
          <a:bodyPr wrap="none"/>
          <a:lstStyle/>
          <a:p>
            <a:endParaRPr lang="zh-CN" altLang="en-US"/>
          </a:p>
        </p:txBody>
      </p:sp>
      <p:sp>
        <p:nvSpPr>
          <p:cNvPr id="13458" name="Oval 1207"/>
          <p:cNvSpPr>
            <a:spLocks noChangeArrowheads="1"/>
          </p:cNvSpPr>
          <p:nvPr/>
        </p:nvSpPr>
        <p:spPr bwMode="auto">
          <a:xfrm>
            <a:off x="676275" y="4778375"/>
            <a:ext cx="106363" cy="106363"/>
          </a:xfrm>
          <a:prstGeom prst="ellipse">
            <a:avLst/>
          </a:prstGeom>
          <a:solidFill>
            <a:srgbClr val="00FF00"/>
          </a:solidFill>
          <a:ln w="9525" algn="ctr">
            <a:solidFill>
              <a:schemeClr val="tx1"/>
            </a:solidFill>
            <a:round/>
            <a:headEnd/>
            <a:tailEnd/>
          </a:ln>
        </p:spPr>
        <p:txBody>
          <a:bodyPr wrap="none" anchor="ctr"/>
          <a:lstStyle/>
          <a:p>
            <a:endParaRPr lang="zh-CN" altLang="en-US"/>
          </a:p>
        </p:txBody>
      </p:sp>
      <p:sp>
        <p:nvSpPr>
          <p:cNvPr id="13459" name="Oval 1208"/>
          <p:cNvSpPr>
            <a:spLocks noChangeArrowheads="1"/>
          </p:cNvSpPr>
          <p:nvPr/>
        </p:nvSpPr>
        <p:spPr bwMode="auto">
          <a:xfrm>
            <a:off x="676275" y="5630863"/>
            <a:ext cx="106363" cy="106362"/>
          </a:xfrm>
          <a:prstGeom prst="ellipse">
            <a:avLst/>
          </a:prstGeom>
          <a:solidFill>
            <a:srgbClr val="00FF00"/>
          </a:solidFill>
          <a:ln w="9525" algn="ctr">
            <a:solidFill>
              <a:schemeClr val="tx1"/>
            </a:solidFill>
            <a:round/>
            <a:headEnd/>
            <a:tailEnd/>
          </a:ln>
        </p:spPr>
        <p:txBody>
          <a:bodyPr wrap="none" anchor="ctr"/>
          <a:lstStyle/>
          <a:p>
            <a:endParaRPr lang="zh-CN" altLang="en-US"/>
          </a:p>
        </p:txBody>
      </p:sp>
      <p:sp>
        <p:nvSpPr>
          <p:cNvPr id="13460" name="Line 1209"/>
          <p:cNvSpPr>
            <a:spLocks noChangeShapeType="1"/>
          </p:cNvSpPr>
          <p:nvPr/>
        </p:nvSpPr>
        <p:spPr bwMode="auto">
          <a:xfrm flipH="1">
            <a:off x="341313" y="4868863"/>
            <a:ext cx="347662" cy="347662"/>
          </a:xfrm>
          <a:prstGeom prst="line">
            <a:avLst/>
          </a:prstGeom>
          <a:noFill/>
          <a:ln w="9525">
            <a:solidFill>
              <a:schemeClr val="tx1"/>
            </a:solidFill>
            <a:round/>
            <a:headEnd/>
            <a:tailEnd/>
          </a:ln>
        </p:spPr>
        <p:txBody>
          <a:bodyPr wrap="none"/>
          <a:lstStyle/>
          <a:p>
            <a:endParaRPr lang="zh-CN" altLang="en-US"/>
          </a:p>
        </p:txBody>
      </p:sp>
      <p:sp>
        <p:nvSpPr>
          <p:cNvPr id="13461" name="Oval 1210"/>
          <p:cNvSpPr>
            <a:spLocks noChangeArrowheads="1"/>
          </p:cNvSpPr>
          <p:nvPr/>
        </p:nvSpPr>
        <p:spPr bwMode="auto">
          <a:xfrm>
            <a:off x="247650" y="5202238"/>
            <a:ext cx="106363" cy="106362"/>
          </a:xfrm>
          <a:prstGeom prst="ellipse">
            <a:avLst/>
          </a:prstGeom>
          <a:solidFill>
            <a:srgbClr val="00FF00"/>
          </a:solidFill>
          <a:ln w="9525">
            <a:solidFill>
              <a:schemeClr val="tx1"/>
            </a:solidFill>
            <a:round/>
            <a:headEnd/>
            <a:tailEnd/>
          </a:ln>
        </p:spPr>
        <p:txBody>
          <a:bodyPr wrap="none" anchor="ctr"/>
          <a:lstStyle/>
          <a:p>
            <a:endParaRPr lang="zh-CN" altLang="en-US"/>
          </a:p>
        </p:txBody>
      </p:sp>
      <p:sp>
        <p:nvSpPr>
          <p:cNvPr id="13462" name="Line 1211"/>
          <p:cNvSpPr>
            <a:spLocks noChangeShapeType="1"/>
          </p:cNvSpPr>
          <p:nvPr/>
        </p:nvSpPr>
        <p:spPr bwMode="auto">
          <a:xfrm flipH="1" flipV="1">
            <a:off x="341313" y="5297488"/>
            <a:ext cx="347662" cy="347662"/>
          </a:xfrm>
          <a:prstGeom prst="line">
            <a:avLst/>
          </a:prstGeom>
          <a:noFill/>
          <a:ln w="9525">
            <a:solidFill>
              <a:schemeClr val="tx1"/>
            </a:solidFill>
            <a:round/>
            <a:headEnd/>
            <a:tailEnd/>
          </a:ln>
        </p:spPr>
        <p:txBody>
          <a:bodyPr wrap="none"/>
          <a:lstStyle/>
          <a:p>
            <a:endParaRPr lang="zh-CN" altLang="en-US"/>
          </a:p>
        </p:txBody>
      </p:sp>
      <p:sp>
        <p:nvSpPr>
          <p:cNvPr id="13463" name="Line 1212"/>
          <p:cNvSpPr>
            <a:spLocks noChangeShapeType="1"/>
          </p:cNvSpPr>
          <p:nvPr/>
        </p:nvSpPr>
        <p:spPr bwMode="auto">
          <a:xfrm>
            <a:off x="773113" y="4870450"/>
            <a:ext cx="347662" cy="347663"/>
          </a:xfrm>
          <a:prstGeom prst="line">
            <a:avLst/>
          </a:prstGeom>
          <a:noFill/>
          <a:ln w="9525">
            <a:solidFill>
              <a:schemeClr val="tx1"/>
            </a:solidFill>
            <a:round/>
            <a:headEnd/>
            <a:tailEnd/>
          </a:ln>
        </p:spPr>
        <p:txBody>
          <a:bodyPr wrap="none"/>
          <a:lstStyle/>
          <a:p>
            <a:endParaRPr lang="zh-CN" altLang="en-US"/>
          </a:p>
        </p:txBody>
      </p:sp>
      <p:sp>
        <p:nvSpPr>
          <p:cNvPr id="13464" name="Oval 1213"/>
          <p:cNvSpPr>
            <a:spLocks noChangeArrowheads="1"/>
          </p:cNvSpPr>
          <p:nvPr/>
        </p:nvSpPr>
        <p:spPr bwMode="auto">
          <a:xfrm flipH="1">
            <a:off x="1108075" y="5203825"/>
            <a:ext cx="106363" cy="106363"/>
          </a:xfrm>
          <a:prstGeom prst="ellipse">
            <a:avLst/>
          </a:prstGeom>
          <a:solidFill>
            <a:srgbClr val="00FF00"/>
          </a:solidFill>
          <a:ln w="9525" algn="ctr">
            <a:solidFill>
              <a:schemeClr val="tx1"/>
            </a:solidFill>
            <a:round/>
            <a:headEnd/>
            <a:tailEnd/>
          </a:ln>
        </p:spPr>
        <p:txBody>
          <a:bodyPr wrap="none" anchor="ctr"/>
          <a:lstStyle/>
          <a:p>
            <a:endParaRPr lang="zh-CN" altLang="en-US"/>
          </a:p>
        </p:txBody>
      </p:sp>
      <p:sp>
        <p:nvSpPr>
          <p:cNvPr id="13465" name="Line 1214"/>
          <p:cNvSpPr>
            <a:spLocks noChangeShapeType="1"/>
          </p:cNvSpPr>
          <p:nvPr/>
        </p:nvSpPr>
        <p:spPr bwMode="auto">
          <a:xfrm flipV="1">
            <a:off x="773113" y="5299075"/>
            <a:ext cx="347662" cy="347663"/>
          </a:xfrm>
          <a:prstGeom prst="line">
            <a:avLst/>
          </a:prstGeom>
          <a:noFill/>
          <a:ln w="9525">
            <a:solidFill>
              <a:schemeClr val="tx1"/>
            </a:solidFill>
            <a:round/>
            <a:headEnd/>
            <a:tailEnd/>
          </a:ln>
        </p:spPr>
        <p:txBody>
          <a:bodyPr wrap="none"/>
          <a:lstStyle/>
          <a:p>
            <a:endParaRPr lang="zh-CN" altLang="en-US"/>
          </a:p>
        </p:txBody>
      </p:sp>
      <p:sp>
        <p:nvSpPr>
          <p:cNvPr id="13466" name="Oval 1215"/>
          <p:cNvSpPr>
            <a:spLocks noChangeArrowheads="1"/>
          </p:cNvSpPr>
          <p:nvPr/>
        </p:nvSpPr>
        <p:spPr bwMode="auto">
          <a:xfrm>
            <a:off x="2354263" y="4775200"/>
            <a:ext cx="106362" cy="106363"/>
          </a:xfrm>
          <a:prstGeom prst="ellipse">
            <a:avLst/>
          </a:prstGeom>
          <a:noFill/>
          <a:ln w="9525">
            <a:solidFill>
              <a:schemeClr val="tx1"/>
            </a:solidFill>
            <a:round/>
            <a:headEnd/>
            <a:tailEnd/>
          </a:ln>
        </p:spPr>
        <p:txBody>
          <a:bodyPr wrap="none" anchor="ctr"/>
          <a:lstStyle/>
          <a:p>
            <a:endParaRPr lang="zh-CN" altLang="en-US"/>
          </a:p>
        </p:txBody>
      </p:sp>
      <p:sp>
        <p:nvSpPr>
          <p:cNvPr id="13467" name="Oval 1216"/>
          <p:cNvSpPr>
            <a:spLocks noChangeArrowheads="1"/>
          </p:cNvSpPr>
          <p:nvPr/>
        </p:nvSpPr>
        <p:spPr bwMode="auto">
          <a:xfrm>
            <a:off x="2354263" y="5627688"/>
            <a:ext cx="106362" cy="106362"/>
          </a:xfrm>
          <a:prstGeom prst="ellipse">
            <a:avLst/>
          </a:prstGeom>
          <a:solidFill>
            <a:srgbClr val="00FF00"/>
          </a:solidFill>
          <a:ln w="9525" algn="ctr">
            <a:solidFill>
              <a:schemeClr val="tx1"/>
            </a:solidFill>
            <a:round/>
            <a:headEnd/>
            <a:tailEnd/>
          </a:ln>
        </p:spPr>
        <p:txBody>
          <a:bodyPr wrap="none" anchor="ctr"/>
          <a:lstStyle/>
          <a:p>
            <a:endParaRPr lang="zh-CN" altLang="en-US"/>
          </a:p>
        </p:txBody>
      </p:sp>
      <p:sp>
        <p:nvSpPr>
          <p:cNvPr id="13468" name="Line 1217"/>
          <p:cNvSpPr>
            <a:spLocks noChangeShapeType="1"/>
          </p:cNvSpPr>
          <p:nvPr/>
        </p:nvSpPr>
        <p:spPr bwMode="auto">
          <a:xfrm flipH="1">
            <a:off x="2019300" y="4865688"/>
            <a:ext cx="347663" cy="347662"/>
          </a:xfrm>
          <a:prstGeom prst="line">
            <a:avLst/>
          </a:prstGeom>
          <a:noFill/>
          <a:ln w="9525">
            <a:solidFill>
              <a:schemeClr val="tx1"/>
            </a:solidFill>
            <a:round/>
            <a:headEnd/>
            <a:tailEnd/>
          </a:ln>
        </p:spPr>
        <p:txBody>
          <a:bodyPr wrap="none"/>
          <a:lstStyle/>
          <a:p>
            <a:endParaRPr lang="zh-CN" altLang="en-US"/>
          </a:p>
        </p:txBody>
      </p:sp>
      <p:sp>
        <p:nvSpPr>
          <p:cNvPr id="13469" name="Oval 1218"/>
          <p:cNvSpPr>
            <a:spLocks noChangeArrowheads="1"/>
          </p:cNvSpPr>
          <p:nvPr/>
        </p:nvSpPr>
        <p:spPr bwMode="auto">
          <a:xfrm>
            <a:off x="1925638" y="5199063"/>
            <a:ext cx="106362" cy="106362"/>
          </a:xfrm>
          <a:prstGeom prst="ellipse">
            <a:avLst/>
          </a:prstGeom>
          <a:solidFill>
            <a:srgbClr val="00FF00"/>
          </a:solidFill>
          <a:ln w="9525" algn="ctr">
            <a:solidFill>
              <a:schemeClr val="tx1"/>
            </a:solidFill>
            <a:round/>
            <a:headEnd/>
            <a:tailEnd/>
          </a:ln>
        </p:spPr>
        <p:txBody>
          <a:bodyPr wrap="none" anchor="ctr"/>
          <a:lstStyle/>
          <a:p>
            <a:endParaRPr lang="zh-CN" altLang="en-US"/>
          </a:p>
        </p:txBody>
      </p:sp>
      <p:sp>
        <p:nvSpPr>
          <p:cNvPr id="13470" name="Line 1219"/>
          <p:cNvSpPr>
            <a:spLocks noChangeShapeType="1"/>
          </p:cNvSpPr>
          <p:nvPr/>
        </p:nvSpPr>
        <p:spPr bwMode="auto">
          <a:xfrm flipH="1" flipV="1">
            <a:off x="2019300" y="5294313"/>
            <a:ext cx="347663" cy="347662"/>
          </a:xfrm>
          <a:prstGeom prst="line">
            <a:avLst/>
          </a:prstGeom>
          <a:noFill/>
          <a:ln w="9525">
            <a:solidFill>
              <a:schemeClr val="tx1"/>
            </a:solidFill>
            <a:round/>
            <a:headEnd/>
            <a:tailEnd/>
          </a:ln>
        </p:spPr>
        <p:txBody>
          <a:bodyPr wrap="none"/>
          <a:lstStyle/>
          <a:p>
            <a:endParaRPr lang="zh-CN" altLang="en-US"/>
          </a:p>
        </p:txBody>
      </p:sp>
      <p:sp>
        <p:nvSpPr>
          <p:cNvPr id="13471" name="Line 1220"/>
          <p:cNvSpPr>
            <a:spLocks noChangeShapeType="1"/>
          </p:cNvSpPr>
          <p:nvPr/>
        </p:nvSpPr>
        <p:spPr bwMode="auto">
          <a:xfrm>
            <a:off x="2451100" y="4867275"/>
            <a:ext cx="347663" cy="347663"/>
          </a:xfrm>
          <a:prstGeom prst="line">
            <a:avLst/>
          </a:prstGeom>
          <a:noFill/>
          <a:ln w="9525">
            <a:solidFill>
              <a:schemeClr val="tx1"/>
            </a:solidFill>
            <a:round/>
            <a:headEnd/>
            <a:tailEnd/>
          </a:ln>
        </p:spPr>
        <p:txBody>
          <a:bodyPr wrap="none"/>
          <a:lstStyle/>
          <a:p>
            <a:endParaRPr lang="zh-CN" altLang="en-US"/>
          </a:p>
        </p:txBody>
      </p:sp>
      <p:sp>
        <p:nvSpPr>
          <p:cNvPr id="13472" name="Oval 1221"/>
          <p:cNvSpPr>
            <a:spLocks noChangeArrowheads="1"/>
          </p:cNvSpPr>
          <p:nvPr/>
        </p:nvSpPr>
        <p:spPr bwMode="auto">
          <a:xfrm flipH="1">
            <a:off x="2786063" y="5200650"/>
            <a:ext cx="106362" cy="106363"/>
          </a:xfrm>
          <a:prstGeom prst="ellipse">
            <a:avLst/>
          </a:prstGeom>
          <a:noFill/>
          <a:ln w="9525">
            <a:solidFill>
              <a:schemeClr val="tx1"/>
            </a:solidFill>
            <a:round/>
            <a:headEnd/>
            <a:tailEnd/>
          </a:ln>
        </p:spPr>
        <p:txBody>
          <a:bodyPr wrap="none" anchor="ctr"/>
          <a:lstStyle/>
          <a:p>
            <a:endParaRPr lang="zh-CN" altLang="en-US"/>
          </a:p>
        </p:txBody>
      </p:sp>
      <p:sp>
        <p:nvSpPr>
          <p:cNvPr id="13473" name="Line 1222"/>
          <p:cNvSpPr>
            <a:spLocks noChangeShapeType="1"/>
          </p:cNvSpPr>
          <p:nvPr/>
        </p:nvSpPr>
        <p:spPr bwMode="auto">
          <a:xfrm flipV="1">
            <a:off x="2451100" y="5295900"/>
            <a:ext cx="347663" cy="347663"/>
          </a:xfrm>
          <a:prstGeom prst="line">
            <a:avLst/>
          </a:prstGeom>
          <a:noFill/>
          <a:ln w="9525">
            <a:solidFill>
              <a:schemeClr val="tx1"/>
            </a:solidFill>
            <a:round/>
            <a:headEnd/>
            <a:tailEnd/>
          </a:ln>
        </p:spPr>
        <p:txBody>
          <a:bodyPr wrap="none"/>
          <a:lstStyle/>
          <a:p>
            <a:endParaRPr lang="zh-CN" altLang="en-US"/>
          </a:p>
        </p:txBody>
      </p:sp>
      <p:sp>
        <p:nvSpPr>
          <p:cNvPr id="13474" name="Line 1223"/>
          <p:cNvSpPr>
            <a:spLocks noChangeShapeType="1"/>
          </p:cNvSpPr>
          <p:nvPr/>
        </p:nvSpPr>
        <p:spPr bwMode="auto">
          <a:xfrm>
            <a:off x="1217613" y="5253038"/>
            <a:ext cx="706437" cy="0"/>
          </a:xfrm>
          <a:prstGeom prst="line">
            <a:avLst/>
          </a:prstGeom>
          <a:noFill/>
          <a:ln w="9525">
            <a:solidFill>
              <a:schemeClr val="tx1"/>
            </a:solidFill>
            <a:round/>
            <a:headEnd/>
            <a:tailEnd/>
          </a:ln>
        </p:spPr>
        <p:txBody>
          <a:bodyPr wrap="none"/>
          <a:lstStyle/>
          <a:p>
            <a:endParaRPr lang="zh-CN" altLang="en-US"/>
          </a:p>
        </p:txBody>
      </p:sp>
      <p:sp>
        <p:nvSpPr>
          <p:cNvPr id="13475" name="Text Box 1224"/>
          <p:cNvSpPr txBox="1">
            <a:spLocks noChangeArrowheads="1"/>
          </p:cNvSpPr>
          <p:nvPr/>
        </p:nvSpPr>
        <p:spPr bwMode="auto">
          <a:xfrm>
            <a:off x="88900" y="5138738"/>
            <a:ext cx="147638" cy="212725"/>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solidFill>
                  <a:srgbClr val="00FF00"/>
                </a:solidFill>
                <a:latin typeface="Times New Roman" pitchFamily="18" charset="0"/>
              </a:rPr>
              <a:t>A</a:t>
            </a:r>
          </a:p>
        </p:txBody>
      </p:sp>
      <p:sp>
        <p:nvSpPr>
          <p:cNvPr id="13476" name="Text Box 1225"/>
          <p:cNvSpPr txBox="1">
            <a:spLocks noChangeArrowheads="1"/>
          </p:cNvSpPr>
          <p:nvPr/>
        </p:nvSpPr>
        <p:spPr bwMode="auto">
          <a:xfrm>
            <a:off x="665163" y="4572000"/>
            <a:ext cx="609600" cy="212725"/>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solidFill>
                  <a:srgbClr val="00FF00"/>
                </a:solidFill>
                <a:latin typeface="Times New Roman" pitchFamily="18" charset="0"/>
              </a:rPr>
              <a:t>B(2,A)</a:t>
            </a:r>
          </a:p>
        </p:txBody>
      </p:sp>
      <p:sp>
        <p:nvSpPr>
          <p:cNvPr id="13477" name="Text Box 1226"/>
          <p:cNvSpPr txBox="1">
            <a:spLocks noChangeArrowheads="1"/>
          </p:cNvSpPr>
          <p:nvPr/>
        </p:nvSpPr>
        <p:spPr bwMode="auto">
          <a:xfrm>
            <a:off x="1108075" y="4995863"/>
            <a:ext cx="493713" cy="212725"/>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solidFill>
                  <a:srgbClr val="00FF00"/>
                </a:solidFill>
                <a:latin typeface="Times New Roman" pitchFamily="18" charset="0"/>
              </a:rPr>
              <a:t>E(</a:t>
            </a:r>
            <a:r>
              <a:rPr kumimoji="1" lang="en-US" altLang="zh-CN" sz="1400" b="1">
                <a:solidFill>
                  <a:srgbClr val="00FF00"/>
                </a:solidFill>
                <a:latin typeface="Times New Roman" pitchFamily="18" charset="0"/>
                <a:cs typeface="Times New Roman" pitchFamily="18" charset="0"/>
              </a:rPr>
              <a:t>4,B</a:t>
            </a:r>
            <a:r>
              <a:rPr kumimoji="1" lang="en-US" altLang="zh-CN" sz="1400" b="1">
                <a:solidFill>
                  <a:srgbClr val="00FF00"/>
                </a:solidFill>
                <a:latin typeface="Times New Roman" pitchFamily="18" charset="0"/>
              </a:rPr>
              <a:t>)</a:t>
            </a:r>
          </a:p>
        </p:txBody>
      </p:sp>
      <p:sp>
        <p:nvSpPr>
          <p:cNvPr id="13478" name="Text Box 1227"/>
          <p:cNvSpPr txBox="1">
            <a:spLocks noChangeArrowheads="1"/>
          </p:cNvSpPr>
          <p:nvPr/>
        </p:nvSpPr>
        <p:spPr bwMode="auto">
          <a:xfrm>
            <a:off x="660400" y="5719763"/>
            <a:ext cx="477838" cy="212725"/>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solidFill>
                  <a:srgbClr val="00FF00"/>
                </a:solidFill>
                <a:latin typeface="Times New Roman" pitchFamily="18" charset="0"/>
                <a:cs typeface="Times New Roman" pitchFamily="18" charset="0"/>
              </a:rPr>
              <a:t>G(5,E)</a:t>
            </a:r>
          </a:p>
        </p:txBody>
      </p:sp>
      <p:sp>
        <p:nvSpPr>
          <p:cNvPr id="13479" name="Line 1228"/>
          <p:cNvSpPr>
            <a:spLocks noChangeShapeType="1"/>
          </p:cNvSpPr>
          <p:nvPr/>
        </p:nvSpPr>
        <p:spPr bwMode="auto">
          <a:xfrm flipV="1">
            <a:off x="2195513" y="5743575"/>
            <a:ext cx="153987" cy="157163"/>
          </a:xfrm>
          <a:prstGeom prst="line">
            <a:avLst/>
          </a:prstGeom>
          <a:noFill/>
          <a:ln w="25400">
            <a:solidFill>
              <a:srgbClr val="FF6600"/>
            </a:solidFill>
            <a:round/>
            <a:headEnd/>
            <a:tailEnd type="triangle" w="med" len="lg"/>
          </a:ln>
        </p:spPr>
        <p:txBody>
          <a:bodyPr wrap="none"/>
          <a:lstStyle/>
          <a:p>
            <a:endParaRPr lang="zh-CN" altLang="en-US"/>
          </a:p>
        </p:txBody>
      </p:sp>
      <p:sp>
        <p:nvSpPr>
          <p:cNvPr id="13480" name="Text Box 1229"/>
          <p:cNvSpPr txBox="1">
            <a:spLocks noChangeArrowheads="1"/>
          </p:cNvSpPr>
          <p:nvPr/>
        </p:nvSpPr>
        <p:spPr bwMode="auto">
          <a:xfrm>
            <a:off x="2311400" y="4562475"/>
            <a:ext cx="493713" cy="212725"/>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solidFill>
                  <a:srgbClr val="FF33CC"/>
                </a:solidFill>
                <a:latin typeface="Times New Roman" pitchFamily="18" charset="0"/>
                <a:cs typeface="Times New Roman" pitchFamily="18" charset="0"/>
              </a:rPr>
              <a:t>C(9,B)</a:t>
            </a:r>
          </a:p>
        </p:txBody>
      </p:sp>
      <p:sp>
        <p:nvSpPr>
          <p:cNvPr id="13481" name="Text Box 1230"/>
          <p:cNvSpPr txBox="1">
            <a:spLocks noChangeArrowheads="1"/>
          </p:cNvSpPr>
          <p:nvPr/>
        </p:nvSpPr>
        <p:spPr bwMode="auto">
          <a:xfrm>
            <a:off x="2082800" y="5149850"/>
            <a:ext cx="493713" cy="212725"/>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solidFill>
                  <a:srgbClr val="00FF00"/>
                </a:solidFill>
                <a:latin typeface="Times New Roman" pitchFamily="18" charset="0"/>
                <a:cs typeface="Times New Roman" pitchFamily="18" charset="0"/>
              </a:rPr>
              <a:t>F(6,E)</a:t>
            </a:r>
          </a:p>
        </p:txBody>
      </p:sp>
      <p:sp>
        <p:nvSpPr>
          <p:cNvPr id="13482" name="Text Box 1231"/>
          <p:cNvSpPr txBox="1">
            <a:spLocks noChangeArrowheads="1"/>
          </p:cNvSpPr>
          <p:nvPr/>
        </p:nvSpPr>
        <p:spPr bwMode="auto">
          <a:xfrm>
            <a:off x="2327275" y="5743575"/>
            <a:ext cx="493713" cy="212725"/>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solidFill>
                  <a:srgbClr val="00FF00"/>
                </a:solidFill>
                <a:latin typeface="Times New Roman" pitchFamily="18" charset="0"/>
                <a:cs typeface="Times New Roman" pitchFamily="18" charset="0"/>
              </a:rPr>
              <a:t>H(8,F)</a:t>
            </a:r>
          </a:p>
        </p:txBody>
      </p:sp>
      <p:sp>
        <p:nvSpPr>
          <p:cNvPr id="13483" name="Text Box 1232"/>
          <p:cNvSpPr txBox="1">
            <a:spLocks noChangeArrowheads="1"/>
          </p:cNvSpPr>
          <p:nvPr/>
        </p:nvSpPr>
        <p:spPr bwMode="auto">
          <a:xfrm>
            <a:off x="2670175" y="5405438"/>
            <a:ext cx="563563" cy="212725"/>
          </a:xfrm>
          <a:prstGeom prst="rect">
            <a:avLst/>
          </a:prstGeom>
          <a:noFill/>
          <a:ln w="9525">
            <a:noFill/>
            <a:miter lim="800000"/>
            <a:headEnd/>
            <a:tailEnd/>
          </a:ln>
        </p:spPr>
        <p:txBody>
          <a:bodyPr lIns="0" tIns="0" rIns="0" bIns="0">
            <a:spAutoFit/>
          </a:bodyPr>
          <a:lstStyle/>
          <a:p>
            <a:pPr>
              <a:spcBef>
                <a:spcPct val="50000"/>
              </a:spcBef>
            </a:pPr>
            <a:r>
              <a:rPr kumimoji="1" lang="en-US" altLang="zh-CN" sz="1400" b="1">
                <a:solidFill>
                  <a:srgbClr val="FF0000"/>
                </a:solidFill>
                <a:latin typeface="Times New Roman" pitchFamily="18" charset="0"/>
              </a:rPr>
              <a:t>D(</a:t>
            </a:r>
            <a:r>
              <a:rPr kumimoji="1" lang="en-US" altLang="zh-CN" sz="1400" b="1">
                <a:solidFill>
                  <a:srgbClr val="FF0000"/>
                </a:solidFill>
                <a:latin typeface="Times New Roman" pitchFamily="18" charset="0"/>
                <a:cs typeface="Times New Roman" pitchFamily="18" charset="0"/>
              </a:rPr>
              <a:t>10,H</a:t>
            </a:r>
            <a:r>
              <a:rPr kumimoji="1" lang="en-US" altLang="zh-CN" sz="1400" b="1">
                <a:solidFill>
                  <a:srgbClr val="FF0000"/>
                </a:solidFill>
                <a:latin typeface="Times New Roman" pitchFamily="18" charset="0"/>
              </a:rPr>
              <a:t>)</a:t>
            </a:r>
          </a:p>
        </p:txBody>
      </p:sp>
      <p:sp>
        <p:nvSpPr>
          <p:cNvPr id="13484" name="Line 1233"/>
          <p:cNvSpPr>
            <a:spLocks noChangeShapeType="1"/>
          </p:cNvSpPr>
          <p:nvPr/>
        </p:nvSpPr>
        <p:spPr bwMode="auto">
          <a:xfrm>
            <a:off x="3792538" y="5686425"/>
            <a:ext cx="1570037" cy="0"/>
          </a:xfrm>
          <a:prstGeom prst="line">
            <a:avLst/>
          </a:prstGeom>
          <a:noFill/>
          <a:ln w="9525">
            <a:solidFill>
              <a:schemeClr val="tx1"/>
            </a:solidFill>
            <a:round/>
            <a:headEnd/>
            <a:tailEnd/>
          </a:ln>
        </p:spPr>
        <p:txBody>
          <a:bodyPr wrap="none"/>
          <a:lstStyle/>
          <a:p>
            <a:endParaRPr lang="zh-CN" altLang="en-US"/>
          </a:p>
        </p:txBody>
      </p:sp>
      <p:sp>
        <p:nvSpPr>
          <p:cNvPr id="13485" name="Line 1234"/>
          <p:cNvSpPr>
            <a:spLocks noChangeShapeType="1"/>
          </p:cNvSpPr>
          <p:nvPr/>
        </p:nvSpPr>
        <p:spPr bwMode="auto">
          <a:xfrm>
            <a:off x="3797300" y="4829175"/>
            <a:ext cx="1560513" cy="0"/>
          </a:xfrm>
          <a:prstGeom prst="line">
            <a:avLst/>
          </a:prstGeom>
          <a:noFill/>
          <a:ln w="9525">
            <a:solidFill>
              <a:schemeClr val="tx1"/>
            </a:solidFill>
            <a:round/>
            <a:headEnd/>
            <a:tailEnd/>
          </a:ln>
        </p:spPr>
        <p:txBody>
          <a:bodyPr wrap="none"/>
          <a:lstStyle/>
          <a:p>
            <a:endParaRPr lang="zh-CN" altLang="en-US"/>
          </a:p>
        </p:txBody>
      </p:sp>
      <p:sp>
        <p:nvSpPr>
          <p:cNvPr id="13486" name="Oval 1235"/>
          <p:cNvSpPr>
            <a:spLocks noChangeArrowheads="1"/>
          </p:cNvSpPr>
          <p:nvPr/>
        </p:nvSpPr>
        <p:spPr bwMode="auto">
          <a:xfrm>
            <a:off x="3684588" y="4778375"/>
            <a:ext cx="106362" cy="106363"/>
          </a:xfrm>
          <a:prstGeom prst="ellipse">
            <a:avLst/>
          </a:prstGeom>
          <a:solidFill>
            <a:srgbClr val="00FF00"/>
          </a:solidFill>
          <a:ln w="9525" algn="ctr">
            <a:solidFill>
              <a:schemeClr val="tx1"/>
            </a:solidFill>
            <a:round/>
            <a:headEnd/>
            <a:tailEnd/>
          </a:ln>
        </p:spPr>
        <p:txBody>
          <a:bodyPr wrap="none" anchor="ctr"/>
          <a:lstStyle/>
          <a:p>
            <a:endParaRPr lang="zh-CN" altLang="en-US"/>
          </a:p>
        </p:txBody>
      </p:sp>
      <p:sp>
        <p:nvSpPr>
          <p:cNvPr id="13487" name="Oval 1236"/>
          <p:cNvSpPr>
            <a:spLocks noChangeArrowheads="1"/>
          </p:cNvSpPr>
          <p:nvPr/>
        </p:nvSpPr>
        <p:spPr bwMode="auto">
          <a:xfrm>
            <a:off x="3684588" y="5630863"/>
            <a:ext cx="106362" cy="106362"/>
          </a:xfrm>
          <a:prstGeom prst="ellipse">
            <a:avLst/>
          </a:prstGeom>
          <a:solidFill>
            <a:srgbClr val="00FF00"/>
          </a:solidFill>
          <a:ln w="9525" algn="ctr">
            <a:solidFill>
              <a:schemeClr val="tx1"/>
            </a:solidFill>
            <a:round/>
            <a:headEnd/>
            <a:tailEnd/>
          </a:ln>
        </p:spPr>
        <p:txBody>
          <a:bodyPr wrap="none" anchor="ctr"/>
          <a:lstStyle/>
          <a:p>
            <a:endParaRPr lang="zh-CN" altLang="en-US"/>
          </a:p>
        </p:txBody>
      </p:sp>
      <p:sp>
        <p:nvSpPr>
          <p:cNvPr id="13488" name="Line 1237"/>
          <p:cNvSpPr>
            <a:spLocks noChangeShapeType="1"/>
          </p:cNvSpPr>
          <p:nvPr/>
        </p:nvSpPr>
        <p:spPr bwMode="auto">
          <a:xfrm flipH="1">
            <a:off x="3349625" y="4868863"/>
            <a:ext cx="347663" cy="347662"/>
          </a:xfrm>
          <a:prstGeom prst="line">
            <a:avLst/>
          </a:prstGeom>
          <a:noFill/>
          <a:ln w="9525">
            <a:solidFill>
              <a:schemeClr val="tx1"/>
            </a:solidFill>
            <a:round/>
            <a:headEnd/>
            <a:tailEnd/>
          </a:ln>
        </p:spPr>
        <p:txBody>
          <a:bodyPr wrap="none"/>
          <a:lstStyle/>
          <a:p>
            <a:endParaRPr lang="zh-CN" altLang="en-US"/>
          </a:p>
        </p:txBody>
      </p:sp>
      <p:sp>
        <p:nvSpPr>
          <p:cNvPr id="13489" name="Oval 1238"/>
          <p:cNvSpPr>
            <a:spLocks noChangeArrowheads="1"/>
          </p:cNvSpPr>
          <p:nvPr/>
        </p:nvSpPr>
        <p:spPr bwMode="auto">
          <a:xfrm>
            <a:off x="3255963" y="5202238"/>
            <a:ext cx="106362" cy="106362"/>
          </a:xfrm>
          <a:prstGeom prst="ellipse">
            <a:avLst/>
          </a:prstGeom>
          <a:solidFill>
            <a:srgbClr val="00FF00"/>
          </a:solidFill>
          <a:ln w="9525">
            <a:solidFill>
              <a:schemeClr val="tx1"/>
            </a:solidFill>
            <a:round/>
            <a:headEnd/>
            <a:tailEnd/>
          </a:ln>
        </p:spPr>
        <p:txBody>
          <a:bodyPr wrap="none" anchor="ctr"/>
          <a:lstStyle/>
          <a:p>
            <a:endParaRPr lang="zh-CN" altLang="en-US"/>
          </a:p>
        </p:txBody>
      </p:sp>
      <p:sp>
        <p:nvSpPr>
          <p:cNvPr id="13490" name="Line 1239"/>
          <p:cNvSpPr>
            <a:spLocks noChangeShapeType="1"/>
          </p:cNvSpPr>
          <p:nvPr/>
        </p:nvSpPr>
        <p:spPr bwMode="auto">
          <a:xfrm flipH="1" flipV="1">
            <a:off x="3349625" y="5297488"/>
            <a:ext cx="347663" cy="347662"/>
          </a:xfrm>
          <a:prstGeom prst="line">
            <a:avLst/>
          </a:prstGeom>
          <a:noFill/>
          <a:ln w="9525">
            <a:solidFill>
              <a:schemeClr val="tx1"/>
            </a:solidFill>
            <a:round/>
            <a:headEnd/>
            <a:tailEnd/>
          </a:ln>
        </p:spPr>
        <p:txBody>
          <a:bodyPr wrap="none"/>
          <a:lstStyle/>
          <a:p>
            <a:endParaRPr lang="zh-CN" altLang="en-US"/>
          </a:p>
        </p:txBody>
      </p:sp>
      <p:sp>
        <p:nvSpPr>
          <p:cNvPr id="13491" name="Line 1240"/>
          <p:cNvSpPr>
            <a:spLocks noChangeShapeType="1"/>
          </p:cNvSpPr>
          <p:nvPr/>
        </p:nvSpPr>
        <p:spPr bwMode="auto">
          <a:xfrm>
            <a:off x="3781425" y="4870450"/>
            <a:ext cx="347663" cy="347663"/>
          </a:xfrm>
          <a:prstGeom prst="line">
            <a:avLst/>
          </a:prstGeom>
          <a:noFill/>
          <a:ln w="9525">
            <a:solidFill>
              <a:schemeClr val="tx1"/>
            </a:solidFill>
            <a:round/>
            <a:headEnd/>
            <a:tailEnd/>
          </a:ln>
        </p:spPr>
        <p:txBody>
          <a:bodyPr wrap="none"/>
          <a:lstStyle/>
          <a:p>
            <a:endParaRPr lang="zh-CN" altLang="en-US"/>
          </a:p>
        </p:txBody>
      </p:sp>
      <p:sp>
        <p:nvSpPr>
          <p:cNvPr id="13492" name="Oval 1241"/>
          <p:cNvSpPr>
            <a:spLocks noChangeArrowheads="1"/>
          </p:cNvSpPr>
          <p:nvPr/>
        </p:nvSpPr>
        <p:spPr bwMode="auto">
          <a:xfrm flipH="1">
            <a:off x="4116388" y="5203825"/>
            <a:ext cx="106362" cy="106363"/>
          </a:xfrm>
          <a:prstGeom prst="ellipse">
            <a:avLst/>
          </a:prstGeom>
          <a:solidFill>
            <a:srgbClr val="00FF00"/>
          </a:solidFill>
          <a:ln w="9525" algn="ctr">
            <a:solidFill>
              <a:schemeClr val="tx1"/>
            </a:solidFill>
            <a:round/>
            <a:headEnd/>
            <a:tailEnd/>
          </a:ln>
        </p:spPr>
        <p:txBody>
          <a:bodyPr wrap="none" anchor="ctr"/>
          <a:lstStyle/>
          <a:p>
            <a:endParaRPr lang="zh-CN" altLang="en-US"/>
          </a:p>
        </p:txBody>
      </p:sp>
      <p:sp>
        <p:nvSpPr>
          <p:cNvPr id="13493" name="Line 1242"/>
          <p:cNvSpPr>
            <a:spLocks noChangeShapeType="1"/>
          </p:cNvSpPr>
          <p:nvPr/>
        </p:nvSpPr>
        <p:spPr bwMode="auto">
          <a:xfrm flipV="1">
            <a:off x="3781425" y="5299075"/>
            <a:ext cx="347663" cy="347663"/>
          </a:xfrm>
          <a:prstGeom prst="line">
            <a:avLst/>
          </a:prstGeom>
          <a:noFill/>
          <a:ln w="9525">
            <a:solidFill>
              <a:schemeClr val="tx1"/>
            </a:solidFill>
            <a:round/>
            <a:headEnd/>
            <a:tailEnd/>
          </a:ln>
        </p:spPr>
        <p:txBody>
          <a:bodyPr wrap="none"/>
          <a:lstStyle/>
          <a:p>
            <a:endParaRPr lang="zh-CN" altLang="en-US"/>
          </a:p>
        </p:txBody>
      </p:sp>
      <p:sp>
        <p:nvSpPr>
          <p:cNvPr id="13494" name="Oval 1243"/>
          <p:cNvSpPr>
            <a:spLocks noChangeArrowheads="1"/>
          </p:cNvSpPr>
          <p:nvPr/>
        </p:nvSpPr>
        <p:spPr bwMode="auto">
          <a:xfrm>
            <a:off x="5362575" y="4775200"/>
            <a:ext cx="106363" cy="106363"/>
          </a:xfrm>
          <a:prstGeom prst="ellipse">
            <a:avLst/>
          </a:prstGeom>
          <a:solidFill>
            <a:srgbClr val="00FF00"/>
          </a:solidFill>
          <a:ln w="9525" algn="ctr">
            <a:solidFill>
              <a:schemeClr val="tx1"/>
            </a:solidFill>
            <a:round/>
            <a:headEnd/>
            <a:tailEnd/>
          </a:ln>
        </p:spPr>
        <p:txBody>
          <a:bodyPr wrap="none" anchor="ctr"/>
          <a:lstStyle/>
          <a:p>
            <a:endParaRPr lang="zh-CN" altLang="en-US"/>
          </a:p>
        </p:txBody>
      </p:sp>
      <p:sp>
        <p:nvSpPr>
          <p:cNvPr id="13495" name="Oval 1244"/>
          <p:cNvSpPr>
            <a:spLocks noChangeArrowheads="1"/>
          </p:cNvSpPr>
          <p:nvPr/>
        </p:nvSpPr>
        <p:spPr bwMode="auto">
          <a:xfrm>
            <a:off x="5362575" y="5627688"/>
            <a:ext cx="106363" cy="106362"/>
          </a:xfrm>
          <a:prstGeom prst="ellipse">
            <a:avLst/>
          </a:prstGeom>
          <a:solidFill>
            <a:srgbClr val="00FF00"/>
          </a:solidFill>
          <a:ln w="9525" algn="ctr">
            <a:solidFill>
              <a:schemeClr val="tx1"/>
            </a:solidFill>
            <a:round/>
            <a:headEnd/>
            <a:tailEnd/>
          </a:ln>
        </p:spPr>
        <p:txBody>
          <a:bodyPr wrap="none" anchor="ctr"/>
          <a:lstStyle/>
          <a:p>
            <a:endParaRPr lang="zh-CN" altLang="en-US"/>
          </a:p>
        </p:txBody>
      </p:sp>
      <p:sp>
        <p:nvSpPr>
          <p:cNvPr id="13496" name="Line 1245"/>
          <p:cNvSpPr>
            <a:spLocks noChangeShapeType="1"/>
          </p:cNvSpPr>
          <p:nvPr/>
        </p:nvSpPr>
        <p:spPr bwMode="auto">
          <a:xfrm flipH="1">
            <a:off x="5027613" y="4865688"/>
            <a:ext cx="347662" cy="347662"/>
          </a:xfrm>
          <a:prstGeom prst="line">
            <a:avLst/>
          </a:prstGeom>
          <a:noFill/>
          <a:ln w="9525">
            <a:solidFill>
              <a:schemeClr val="tx1"/>
            </a:solidFill>
            <a:round/>
            <a:headEnd/>
            <a:tailEnd/>
          </a:ln>
        </p:spPr>
        <p:txBody>
          <a:bodyPr wrap="none"/>
          <a:lstStyle/>
          <a:p>
            <a:endParaRPr lang="zh-CN" altLang="en-US"/>
          </a:p>
        </p:txBody>
      </p:sp>
      <p:sp>
        <p:nvSpPr>
          <p:cNvPr id="13497" name="Oval 1246"/>
          <p:cNvSpPr>
            <a:spLocks noChangeArrowheads="1"/>
          </p:cNvSpPr>
          <p:nvPr/>
        </p:nvSpPr>
        <p:spPr bwMode="auto">
          <a:xfrm>
            <a:off x="4933950" y="5199063"/>
            <a:ext cx="106363" cy="106362"/>
          </a:xfrm>
          <a:prstGeom prst="ellipse">
            <a:avLst/>
          </a:prstGeom>
          <a:solidFill>
            <a:srgbClr val="00FF00"/>
          </a:solidFill>
          <a:ln w="9525" algn="ctr">
            <a:solidFill>
              <a:schemeClr val="tx1"/>
            </a:solidFill>
            <a:round/>
            <a:headEnd/>
            <a:tailEnd/>
          </a:ln>
        </p:spPr>
        <p:txBody>
          <a:bodyPr wrap="none" anchor="ctr"/>
          <a:lstStyle/>
          <a:p>
            <a:endParaRPr lang="zh-CN" altLang="en-US"/>
          </a:p>
        </p:txBody>
      </p:sp>
      <p:sp>
        <p:nvSpPr>
          <p:cNvPr id="13498" name="Line 1247"/>
          <p:cNvSpPr>
            <a:spLocks noChangeShapeType="1"/>
          </p:cNvSpPr>
          <p:nvPr/>
        </p:nvSpPr>
        <p:spPr bwMode="auto">
          <a:xfrm flipH="1" flipV="1">
            <a:off x="5027613" y="5294313"/>
            <a:ext cx="347662" cy="347662"/>
          </a:xfrm>
          <a:prstGeom prst="line">
            <a:avLst/>
          </a:prstGeom>
          <a:noFill/>
          <a:ln w="9525">
            <a:solidFill>
              <a:schemeClr val="tx1"/>
            </a:solidFill>
            <a:round/>
            <a:headEnd/>
            <a:tailEnd/>
          </a:ln>
        </p:spPr>
        <p:txBody>
          <a:bodyPr wrap="none"/>
          <a:lstStyle/>
          <a:p>
            <a:endParaRPr lang="zh-CN" altLang="en-US"/>
          </a:p>
        </p:txBody>
      </p:sp>
      <p:sp>
        <p:nvSpPr>
          <p:cNvPr id="13499" name="Line 1248"/>
          <p:cNvSpPr>
            <a:spLocks noChangeShapeType="1"/>
          </p:cNvSpPr>
          <p:nvPr/>
        </p:nvSpPr>
        <p:spPr bwMode="auto">
          <a:xfrm>
            <a:off x="5459413" y="4867275"/>
            <a:ext cx="347662" cy="347663"/>
          </a:xfrm>
          <a:prstGeom prst="line">
            <a:avLst/>
          </a:prstGeom>
          <a:noFill/>
          <a:ln w="9525">
            <a:solidFill>
              <a:schemeClr val="tx1"/>
            </a:solidFill>
            <a:round/>
            <a:headEnd/>
            <a:tailEnd/>
          </a:ln>
        </p:spPr>
        <p:txBody>
          <a:bodyPr wrap="none"/>
          <a:lstStyle/>
          <a:p>
            <a:endParaRPr lang="zh-CN" altLang="en-US"/>
          </a:p>
        </p:txBody>
      </p:sp>
      <p:sp>
        <p:nvSpPr>
          <p:cNvPr id="13500" name="Oval 1249"/>
          <p:cNvSpPr>
            <a:spLocks noChangeArrowheads="1"/>
          </p:cNvSpPr>
          <p:nvPr/>
        </p:nvSpPr>
        <p:spPr bwMode="auto">
          <a:xfrm flipH="1">
            <a:off x="5794375" y="5200650"/>
            <a:ext cx="106363" cy="106363"/>
          </a:xfrm>
          <a:prstGeom prst="ellipse">
            <a:avLst/>
          </a:prstGeom>
          <a:noFill/>
          <a:ln w="9525">
            <a:solidFill>
              <a:schemeClr val="tx1"/>
            </a:solidFill>
            <a:round/>
            <a:headEnd/>
            <a:tailEnd/>
          </a:ln>
        </p:spPr>
        <p:txBody>
          <a:bodyPr wrap="none" anchor="ctr"/>
          <a:lstStyle/>
          <a:p>
            <a:endParaRPr lang="zh-CN" altLang="en-US"/>
          </a:p>
        </p:txBody>
      </p:sp>
      <p:sp>
        <p:nvSpPr>
          <p:cNvPr id="13501" name="Line 1250"/>
          <p:cNvSpPr>
            <a:spLocks noChangeShapeType="1"/>
          </p:cNvSpPr>
          <p:nvPr/>
        </p:nvSpPr>
        <p:spPr bwMode="auto">
          <a:xfrm flipV="1">
            <a:off x="5459413" y="5295900"/>
            <a:ext cx="347662" cy="347663"/>
          </a:xfrm>
          <a:prstGeom prst="line">
            <a:avLst/>
          </a:prstGeom>
          <a:noFill/>
          <a:ln w="9525">
            <a:solidFill>
              <a:schemeClr val="tx1"/>
            </a:solidFill>
            <a:round/>
            <a:headEnd/>
            <a:tailEnd/>
          </a:ln>
        </p:spPr>
        <p:txBody>
          <a:bodyPr wrap="none"/>
          <a:lstStyle/>
          <a:p>
            <a:endParaRPr lang="zh-CN" altLang="en-US"/>
          </a:p>
        </p:txBody>
      </p:sp>
      <p:sp>
        <p:nvSpPr>
          <p:cNvPr id="13502" name="Line 1251"/>
          <p:cNvSpPr>
            <a:spLocks noChangeShapeType="1"/>
          </p:cNvSpPr>
          <p:nvPr/>
        </p:nvSpPr>
        <p:spPr bwMode="auto">
          <a:xfrm>
            <a:off x="4225925" y="5253038"/>
            <a:ext cx="706438" cy="0"/>
          </a:xfrm>
          <a:prstGeom prst="line">
            <a:avLst/>
          </a:prstGeom>
          <a:noFill/>
          <a:ln w="9525">
            <a:solidFill>
              <a:schemeClr val="tx1"/>
            </a:solidFill>
            <a:round/>
            <a:headEnd/>
            <a:tailEnd/>
          </a:ln>
        </p:spPr>
        <p:txBody>
          <a:bodyPr wrap="none"/>
          <a:lstStyle/>
          <a:p>
            <a:endParaRPr lang="zh-CN" altLang="en-US"/>
          </a:p>
        </p:txBody>
      </p:sp>
      <p:sp>
        <p:nvSpPr>
          <p:cNvPr id="13503" name="Text Box 1252"/>
          <p:cNvSpPr txBox="1">
            <a:spLocks noChangeArrowheads="1"/>
          </p:cNvSpPr>
          <p:nvPr/>
        </p:nvSpPr>
        <p:spPr bwMode="auto">
          <a:xfrm>
            <a:off x="3097213" y="5138738"/>
            <a:ext cx="147637" cy="212725"/>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solidFill>
                  <a:srgbClr val="00FF00"/>
                </a:solidFill>
                <a:latin typeface="Times New Roman" pitchFamily="18" charset="0"/>
              </a:rPr>
              <a:t>A</a:t>
            </a:r>
          </a:p>
        </p:txBody>
      </p:sp>
      <p:sp>
        <p:nvSpPr>
          <p:cNvPr id="13504" name="Text Box 1253"/>
          <p:cNvSpPr txBox="1">
            <a:spLocks noChangeArrowheads="1"/>
          </p:cNvSpPr>
          <p:nvPr/>
        </p:nvSpPr>
        <p:spPr bwMode="auto">
          <a:xfrm>
            <a:off x="3673475" y="4572000"/>
            <a:ext cx="609600" cy="212725"/>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solidFill>
                  <a:srgbClr val="00FF00"/>
                </a:solidFill>
                <a:latin typeface="Times New Roman" pitchFamily="18" charset="0"/>
              </a:rPr>
              <a:t>B(2,A)</a:t>
            </a:r>
          </a:p>
        </p:txBody>
      </p:sp>
      <p:sp>
        <p:nvSpPr>
          <p:cNvPr id="13505" name="Text Box 1254"/>
          <p:cNvSpPr txBox="1">
            <a:spLocks noChangeArrowheads="1"/>
          </p:cNvSpPr>
          <p:nvPr/>
        </p:nvSpPr>
        <p:spPr bwMode="auto">
          <a:xfrm>
            <a:off x="4116388" y="4995863"/>
            <a:ext cx="493712" cy="212725"/>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solidFill>
                  <a:srgbClr val="00FF00"/>
                </a:solidFill>
                <a:latin typeface="Times New Roman" pitchFamily="18" charset="0"/>
              </a:rPr>
              <a:t>E(</a:t>
            </a:r>
            <a:r>
              <a:rPr kumimoji="1" lang="en-US" altLang="zh-CN" sz="1400" b="1">
                <a:solidFill>
                  <a:srgbClr val="00FF00"/>
                </a:solidFill>
                <a:latin typeface="Times New Roman" pitchFamily="18" charset="0"/>
                <a:cs typeface="Times New Roman" pitchFamily="18" charset="0"/>
              </a:rPr>
              <a:t>4,B</a:t>
            </a:r>
            <a:r>
              <a:rPr kumimoji="1" lang="en-US" altLang="zh-CN" sz="1400" b="1">
                <a:solidFill>
                  <a:srgbClr val="00FF00"/>
                </a:solidFill>
                <a:latin typeface="Times New Roman" pitchFamily="18" charset="0"/>
              </a:rPr>
              <a:t>)</a:t>
            </a:r>
          </a:p>
        </p:txBody>
      </p:sp>
      <p:sp>
        <p:nvSpPr>
          <p:cNvPr id="13506" name="Text Box 1255"/>
          <p:cNvSpPr txBox="1">
            <a:spLocks noChangeArrowheads="1"/>
          </p:cNvSpPr>
          <p:nvPr/>
        </p:nvSpPr>
        <p:spPr bwMode="auto">
          <a:xfrm>
            <a:off x="3668713" y="5719763"/>
            <a:ext cx="477837" cy="212725"/>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solidFill>
                  <a:srgbClr val="00FF00"/>
                </a:solidFill>
                <a:latin typeface="Times New Roman" pitchFamily="18" charset="0"/>
                <a:cs typeface="Times New Roman" pitchFamily="18" charset="0"/>
              </a:rPr>
              <a:t>G(5,E)</a:t>
            </a:r>
          </a:p>
        </p:txBody>
      </p:sp>
      <p:sp>
        <p:nvSpPr>
          <p:cNvPr id="13507" name="Line 1256"/>
          <p:cNvSpPr>
            <a:spLocks noChangeShapeType="1"/>
          </p:cNvSpPr>
          <p:nvPr/>
        </p:nvSpPr>
        <p:spPr bwMode="auto">
          <a:xfrm>
            <a:off x="5203825" y="4630738"/>
            <a:ext cx="153988" cy="144462"/>
          </a:xfrm>
          <a:prstGeom prst="line">
            <a:avLst/>
          </a:prstGeom>
          <a:noFill/>
          <a:ln w="25400">
            <a:solidFill>
              <a:srgbClr val="FF6600"/>
            </a:solidFill>
            <a:round/>
            <a:headEnd/>
            <a:tailEnd type="triangle" w="med" len="lg"/>
          </a:ln>
        </p:spPr>
        <p:txBody>
          <a:bodyPr wrap="none"/>
          <a:lstStyle/>
          <a:p>
            <a:endParaRPr lang="zh-CN" altLang="en-US"/>
          </a:p>
        </p:txBody>
      </p:sp>
      <p:sp>
        <p:nvSpPr>
          <p:cNvPr id="13508" name="Text Box 1257"/>
          <p:cNvSpPr txBox="1">
            <a:spLocks noChangeArrowheads="1"/>
          </p:cNvSpPr>
          <p:nvPr/>
        </p:nvSpPr>
        <p:spPr bwMode="auto">
          <a:xfrm>
            <a:off x="5384800" y="4562475"/>
            <a:ext cx="493713" cy="212725"/>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solidFill>
                  <a:srgbClr val="00FF00"/>
                </a:solidFill>
                <a:latin typeface="Times New Roman" pitchFamily="18" charset="0"/>
                <a:cs typeface="Times New Roman" pitchFamily="18" charset="0"/>
              </a:rPr>
              <a:t>C(9,B)</a:t>
            </a:r>
          </a:p>
        </p:txBody>
      </p:sp>
      <p:sp>
        <p:nvSpPr>
          <p:cNvPr id="13509" name="Text Box 1258"/>
          <p:cNvSpPr txBox="1">
            <a:spLocks noChangeArrowheads="1"/>
          </p:cNvSpPr>
          <p:nvPr/>
        </p:nvSpPr>
        <p:spPr bwMode="auto">
          <a:xfrm>
            <a:off x="5091113" y="5149850"/>
            <a:ext cx="493712" cy="212725"/>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solidFill>
                  <a:srgbClr val="00FF00"/>
                </a:solidFill>
                <a:latin typeface="Times New Roman" pitchFamily="18" charset="0"/>
                <a:cs typeface="Times New Roman" pitchFamily="18" charset="0"/>
              </a:rPr>
              <a:t>F(6,E)</a:t>
            </a:r>
          </a:p>
        </p:txBody>
      </p:sp>
      <p:sp>
        <p:nvSpPr>
          <p:cNvPr id="13510" name="Text Box 1259"/>
          <p:cNvSpPr txBox="1">
            <a:spLocks noChangeArrowheads="1"/>
          </p:cNvSpPr>
          <p:nvPr/>
        </p:nvSpPr>
        <p:spPr bwMode="auto">
          <a:xfrm>
            <a:off x="5335588" y="5743575"/>
            <a:ext cx="493712" cy="212725"/>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solidFill>
                  <a:srgbClr val="00FF00"/>
                </a:solidFill>
                <a:latin typeface="Times New Roman" pitchFamily="18" charset="0"/>
                <a:cs typeface="Times New Roman" pitchFamily="18" charset="0"/>
              </a:rPr>
              <a:t>H(8,F)</a:t>
            </a:r>
          </a:p>
        </p:txBody>
      </p:sp>
      <p:sp>
        <p:nvSpPr>
          <p:cNvPr id="13511" name="Text Box 1260"/>
          <p:cNvSpPr txBox="1">
            <a:spLocks noChangeArrowheads="1"/>
          </p:cNvSpPr>
          <p:nvPr/>
        </p:nvSpPr>
        <p:spPr bwMode="auto">
          <a:xfrm>
            <a:off x="5661025" y="5405438"/>
            <a:ext cx="706438" cy="212725"/>
          </a:xfrm>
          <a:prstGeom prst="rect">
            <a:avLst/>
          </a:prstGeom>
          <a:noFill/>
          <a:ln w="9525">
            <a:noFill/>
            <a:miter lim="800000"/>
            <a:headEnd/>
            <a:tailEnd/>
          </a:ln>
        </p:spPr>
        <p:txBody>
          <a:bodyPr lIns="0" tIns="0" rIns="0" bIns="0">
            <a:spAutoFit/>
          </a:bodyPr>
          <a:lstStyle/>
          <a:p>
            <a:pPr>
              <a:spcBef>
                <a:spcPct val="50000"/>
              </a:spcBef>
            </a:pPr>
            <a:r>
              <a:rPr kumimoji="1" lang="en-US" altLang="zh-CN" sz="1400" b="1">
                <a:solidFill>
                  <a:srgbClr val="FF33CC"/>
                </a:solidFill>
                <a:latin typeface="Times New Roman" pitchFamily="18" charset="0"/>
                <a:cs typeface="Times New Roman" pitchFamily="18" charset="0"/>
              </a:rPr>
              <a:t>D(10,H)</a:t>
            </a:r>
          </a:p>
        </p:txBody>
      </p:sp>
      <p:sp>
        <p:nvSpPr>
          <p:cNvPr id="13512" name="Line 1261"/>
          <p:cNvSpPr>
            <a:spLocks noChangeShapeType="1"/>
          </p:cNvSpPr>
          <p:nvPr/>
        </p:nvSpPr>
        <p:spPr bwMode="auto">
          <a:xfrm>
            <a:off x="6686550" y="5686425"/>
            <a:ext cx="1570038" cy="0"/>
          </a:xfrm>
          <a:prstGeom prst="line">
            <a:avLst/>
          </a:prstGeom>
          <a:noFill/>
          <a:ln w="9525">
            <a:solidFill>
              <a:schemeClr val="tx1"/>
            </a:solidFill>
            <a:round/>
            <a:headEnd/>
            <a:tailEnd/>
          </a:ln>
        </p:spPr>
        <p:txBody>
          <a:bodyPr wrap="none"/>
          <a:lstStyle/>
          <a:p>
            <a:endParaRPr lang="zh-CN" altLang="en-US"/>
          </a:p>
        </p:txBody>
      </p:sp>
      <p:sp>
        <p:nvSpPr>
          <p:cNvPr id="13513" name="Line 1262"/>
          <p:cNvSpPr>
            <a:spLocks noChangeShapeType="1"/>
          </p:cNvSpPr>
          <p:nvPr/>
        </p:nvSpPr>
        <p:spPr bwMode="auto">
          <a:xfrm>
            <a:off x="6691313" y="4829175"/>
            <a:ext cx="1560512" cy="0"/>
          </a:xfrm>
          <a:prstGeom prst="line">
            <a:avLst/>
          </a:prstGeom>
          <a:noFill/>
          <a:ln w="9525">
            <a:solidFill>
              <a:schemeClr val="tx1"/>
            </a:solidFill>
            <a:round/>
            <a:headEnd/>
            <a:tailEnd/>
          </a:ln>
        </p:spPr>
        <p:txBody>
          <a:bodyPr wrap="none"/>
          <a:lstStyle/>
          <a:p>
            <a:endParaRPr lang="zh-CN" altLang="en-US"/>
          </a:p>
        </p:txBody>
      </p:sp>
      <p:sp>
        <p:nvSpPr>
          <p:cNvPr id="13514" name="Oval 1263"/>
          <p:cNvSpPr>
            <a:spLocks noChangeArrowheads="1"/>
          </p:cNvSpPr>
          <p:nvPr/>
        </p:nvSpPr>
        <p:spPr bwMode="auto">
          <a:xfrm>
            <a:off x="6578600" y="4778375"/>
            <a:ext cx="106363" cy="106363"/>
          </a:xfrm>
          <a:prstGeom prst="ellipse">
            <a:avLst/>
          </a:prstGeom>
          <a:solidFill>
            <a:srgbClr val="00FF00"/>
          </a:solidFill>
          <a:ln w="9525" algn="ctr">
            <a:solidFill>
              <a:schemeClr val="tx1"/>
            </a:solidFill>
            <a:round/>
            <a:headEnd/>
            <a:tailEnd/>
          </a:ln>
        </p:spPr>
        <p:txBody>
          <a:bodyPr wrap="none" anchor="ctr"/>
          <a:lstStyle/>
          <a:p>
            <a:endParaRPr lang="zh-CN" altLang="en-US"/>
          </a:p>
        </p:txBody>
      </p:sp>
      <p:sp>
        <p:nvSpPr>
          <p:cNvPr id="13515" name="Oval 1264"/>
          <p:cNvSpPr>
            <a:spLocks noChangeArrowheads="1"/>
          </p:cNvSpPr>
          <p:nvPr/>
        </p:nvSpPr>
        <p:spPr bwMode="auto">
          <a:xfrm>
            <a:off x="6578600" y="5630863"/>
            <a:ext cx="106363" cy="106362"/>
          </a:xfrm>
          <a:prstGeom prst="ellipse">
            <a:avLst/>
          </a:prstGeom>
          <a:solidFill>
            <a:srgbClr val="00FF00"/>
          </a:solidFill>
          <a:ln w="9525" algn="ctr">
            <a:solidFill>
              <a:schemeClr val="tx1"/>
            </a:solidFill>
            <a:round/>
            <a:headEnd/>
            <a:tailEnd/>
          </a:ln>
        </p:spPr>
        <p:txBody>
          <a:bodyPr wrap="none" anchor="ctr"/>
          <a:lstStyle/>
          <a:p>
            <a:endParaRPr lang="zh-CN" altLang="en-US"/>
          </a:p>
        </p:txBody>
      </p:sp>
      <p:sp>
        <p:nvSpPr>
          <p:cNvPr id="13516" name="Line 1265"/>
          <p:cNvSpPr>
            <a:spLocks noChangeShapeType="1"/>
          </p:cNvSpPr>
          <p:nvPr/>
        </p:nvSpPr>
        <p:spPr bwMode="auto">
          <a:xfrm flipH="1">
            <a:off x="6243638" y="4868863"/>
            <a:ext cx="347662" cy="347662"/>
          </a:xfrm>
          <a:prstGeom prst="line">
            <a:avLst/>
          </a:prstGeom>
          <a:noFill/>
          <a:ln w="25400">
            <a:solidFill>
              <a:srgbClr val="00FF00"/>
            </a:solidFill>
            <a:round/>
            <a:headEnd/>
            <a:tailEnd/>
          </a:ln>
        </p:spPr>
        <p:txBody>
          <a:bodyPr wrap="none"/>
          <a:lstStyle/>
          <a:p>
            <a:endParaRPr lang="zh-CN" altLang="en-US"/>
          </a:p>
        </p:txBody>
      </p:sp>
      <p:sp>
        <p:nvSpPr>
          <p:cNvPr id="13517" name="Oval 1266"/>
          <p:cNvSpPr>
            <a:spLocks noChangeArrowheads="1"/>
          </p:cNvSpPr>
          <p:nvPr/>
        </p:nvSpPr>
        <p:spPr bwMode="auto">
          <a:xfrm>
            <a:off x="6149975" y="5202238"/>
            <a:ext cx="106363" cy="106362"/>
          </a:xfrm>
          <a:prstGeom prst="ellipse">
            <a:avLst/>
          </a:prstGeom>
          <a:solidFill>
            <a:srgbClr val="00FF00"/>
          </a:solidFill>
          <a:ln w="9525">
            <a:solidFill>
              <a:schemeClr val="tx1"/>
            </a:solidFill>
            <a:round/>
            <a:headEnd/>
            <a:tailEnd/>
          </a:ln>
        </p:spPr>
        <p:txBody>
          <a:bodyPr wrap="none" anchor="ctr"/>
          <a:lstStyle/>
          <a:p>
            <a:endParaRPr lang="zh-CN" altLang="en-US"/>
          </a:p>
        </p:txBody>
      </p:sp>
      <p:sp>
        <p:nvSpPr>
          <p:cNvPr id="13518" name="Line 1267"/>
          <p:cNvSpPr>
            <a:spLocks noChangeShapeType="1"/>
          </p:cNvSpPr>
          <p:nvPr/>
        </p:nvSpPr>
        <p:spPr bwMode="auto">
          <a:xfrm flipH="1" flipV="1">
            <a:off x="6243638" y="5297488"/>
            <a:ext cx="347662" cy="347662"/>
          </a:xfrm>
          <a:prstGeom prst="line">
            <a:avLst/>
          </a:prstGeom>
          <a:noFill/>
          <a:ln w="9525">
            <a:solidFill>
              <a:schemeClr val="tx1"/>
            </a:solidFill>
            <a:round/>
            <a:headEnd/>
            <a:tailEnd/>
          </a:ln>
        </p:spPr>
        <p:txBody>
          <a:bodyPr wrap="none"/>
          <a:lstStyle/>
          <a:p>
            <a:endParaRPr lang="zh-CN" altLang="en-US"/>
          </a:p>
        </p:txBody>
      </p:sp>
      <p:sp>
        <p:nvSpPr>
          <p:cNvPr id="13519" name="Line 1268"/>
          <p:cNvSpPr>
            <a:spLocks noChangeShapeType="1"/>
          </p:cNvSpPr>
          <p:nvPr/>
        </p:nvSpPr>
        <p:spPr bwMode="auto">
          <a:xfrm>
            <a:off x="6675438" y="4870450"/>
            <a:ext cx="347662" cy="347663"/>
          </a:xfrm>
          <a:prstGeom prst="line">
            <a:avLst/>
          </a:prstGeom>
          <a:noFill/>
          <a:ln w="25400">
            <a:solidFill>
              <a:srgbClr val="00FF00"/>
            </a:solidFill>
            <a:round/>
            <a:headEnd/>
            <a:tailEnd/>
          </a:ln>
        </p:spPr>
        <p:txBody>
          <a:bodyPr wrap="none"/>
          <a:lstStyle/>
          <a:p>
            <a:endParaRPr lang="zh-CN" altLang="en-US"/>
          </a:p>
        </p:txBody>
      </p:sp>
      <p:sp>
        <p:nvSpPr>
          <p:cNvPr id="13520" name="Oval 1269"/>
          <p:cNvSpPr>
            <a:spLocks noChangeArrowheads="1"/>
          </p:cNvSpPr>
          <p:nvPr/>
        </p:nvSpPr>
        <p:spPr bwMode="auto">
          <a:xfrm flipH="1">
            <a:off x="7010400" y="5203825"/>
            <a:ext cx="106363" cy="106363"/>
          </a:xfrm>
          <a:prstGeom prst="ellipse">
            <a:avLst/>
          </a:prstGeom>
          <a:solidFill>
            <a:srgbClr val="00FF00"/>
          </a:solidFill>
          <a:ln w="9525" algn="ctr">
            <a:solidFill>
              <a:schemeClr val="tx1"/>
            </a:solidFill>
            <a:round/>
            <a:headEnd/>
            <a:tailEnd/>
          </a:ln>
        </p:spPr>
        <p:txBody>
          <a:bodyPr wrap="none" anchor="ctr"/>
          <a:lstStyle/>
          <a:p>
            <a:endParaRPr lang="zh-CN" altLang="en-US"/>
          </a:p>
        </p:txBody>
      </p:sp>
      <p:sp>
        <p:nvSpPr>
          <p:cNvPr id="13521" name="Line 1270"/>
          <p:cNvSpPr>
            <a:spLocks noChangeShapeType="1"/>
          </p:cNvSpPr>
          <p:nvPr/>
        </p:nvSpPr>
        <p:spPr bwMode="auto">
          <a:xfrm flipV="1">
            <a:off x="6675438" y="5299075"/>
            <a:ext cx="347662" cy="347663"/>
          </a:xfrm>
          <a:prstGeom prst="line">
            <a:avLst/>
          </a:prstGeom>
          <a:noFill/>
          <a:ln w="9525">
            <a:solidFill>
              <a:schemeClr val="tx1"/>
            </a:solidFill>
            <a:round/>
            <a:headEnd/>
            <a:tailEnd/>
          </a:ln>
        </p:spPr>
        <p:txBody>
          <a:bodyPr wrap="none"/>
          <a:lstStyle/>
          <a:p>
            <a:endParaRPr lang="zh-CN" altLang="en-US"/>
          </a:p>
        </p:txBody>
      </p:sp>
      <p:sp>
        <p:nvSpPr>
          <p:cNvPr id="13522" name="Oval 1271"/>
          <p:cNvSpPr>
            <a:spLocks noChangeArrowheads="1"/>
          </p:cNvSpPr>
          <p:nvPr/>
        </p:nvSpPr>
        <p:spPr bwMode="auto">
          <a:xfrm>
            <a:off x="8256588" y="4775200"/>
            <a:ext cx="106362" cy="106363"/>
          </a:xfrm>
          <a:prstGeom prst="ellipse">
            <a:avLst/>
          </a:prstGeom>
          <a:solidFill>
            <a:srgbClr val="00FF00"/>
          </a:solidFill>
          <a:ln w="9525" algn="ctr">
            <a:solidFill>
              <a:schemeClr val="tx1"/>
            </a:solidFill>
            <a:round/>
            <a:headEnd/>
            <a:tailEnd/>
          </a:ln>
        </p:spPr>
        <p:txBody>
          <a:bodyPr wrap="none" anchor="ctr"/>
          <a:lstStyle/>
          <a:p>
            <a:endParaRPr lang="zh-CN" altLang="en-US"/>
          </a:p>
        </p:txBody>
      </p:sp>
      <p:sp>
        <p:nvSpPr>
          <p:cNvPr id="13523" name="Oval 1272"/>
          <p:cNvSpPr>
            <a:spLocks noChangeArrowheads="1"/>
          </p:cNvSpPr>
          <p:nvPr/>
        </p:nvSpPr>
        <p:spPr bwMode="auto">
          <a:xfrm>
            <a:off x="8256588" y="5627688"/>
            <a:ext cx="106362" cy="106362"/>
          </a:xfrm>
          <a:prstGeom prst="ellipse">
            <a:avLst/>
          </a:prstGeom>
          <a:solidFill>
            <a:srgbClr val="00FF00"/>
          </a:solidFill>
          <a:ln w="9525" algn="ctr">
            <a:solidFill>
              <a:schemeClr val="tx1"/>
            </a:solidFill>
            <a:round/>
            <a:headEnd/>
            <a:tailEnd/>
          </a:ln>
        </p:spPr>
        <p:txBody>
          <a:bodyPr wrap="none" anchor="ctr"/>
          <a:lstStyle/>
          <a:p>
            <a:endParaRPr lang="zh-CN" altLang="en-US"/>
          </a:p>
        </p:txBody>
      </p:sp>
      <p:sp>
        <p:nvSpPr>
          <p:cNvPr id="13524" name="Line 1273"/>
          <p:cNvSpPr>
            <a:spLocks noChangeShapeType="1"/>
          </p:cNvSpPr>
          <p:nvPr/>
        </p:nvSpPr>
        <p:spPr bwMode="auto">
          <a:xfrm flipH="1">
            <a:off x="7921625" y="4865688"/>
            <a:ext cx="347663" cy="347662"/>
          </a:xfrm>
          <a:prstGeom prst="line">
            <a:avLst/>
          </a:prstGeom>
          <a:noFill/>
          <a:ln w="9525">
            <a:solidFill>
              <a:schemeClr val="tx1"/>
            </a:solidFill>
            <a:round/>
            <a:headEnd/>
            <a:tailEnd/>
          </a:ln>
        </p:spPr>
        <p:txBody>
          <a:bodyPr wrap="none"/>
          <a:lstStyle/>
          <a:p>
            <a:endParaRPr lang="zh-CN" altLang="en-US"/>
          </a:p>
        </p:txBody>
      </p:sp>
      <p:sp>
        <p:nvSpPr>
          <p:cNvPr id="13525" name="Oval 1274"/>
          <p:cNvSpPr>
            <a:spLocks noChangeArrowheads="1"/>
          </p:cNvSpPr>
          <p:nvPr/>
        </p:nvSpPr>
        <p:spPr bwMode="auto">
          <a:xfrm>
            <a:off x="7827963" y="5199063"/>
            <a:ext cx="106362" cy="106362"/>
          </a:xfrm>
          <a:prstGeom prst="ellipse">
            <a:avLst/>
          </a:prstGeom>
          <a:solidFill>
            <a:srgbClr val="00FF00"/>
          </a:solidFill>
          <a:ln w="9525" algn="ctr">
            <a:solidFill>
              <a:schemeClr val="tx1"/>
            </a:solidFill>
            <a:round/>
            <a:headEnd/>
            <a:tailEnd/>
          </a:ln>
        </p:spPr>
        <p:txBody>
          <a:bodyPr wrap="none" anchor="ctr"/>
          <a:lstStyle/>
          <a:p>
            <a:endParaRPr lang="zh-CN" altLang="en-US"/>
          </a:p>
        </p:txBody>
      </p:sp>
      <p:sp>
        <p:nvSpPr>
          <p:cNvPr id="13526" name="Line 1275"/>
          <p:cNvSpPr>
            <a:spLocks noChangeShapeType="1"/>
          </p:cNvSpPr>
          <p:nvPr/>
        </p:nvSpPr>
        <p:spPr bwMode="auto">
          <a:xfrm flipH="1" flipV="1">
            <a:off x="7921625" y="5294313"/>
            <a:ext cx="347663" cy="347662"/>
          </a:xfrm>
          <a:prstGeom prst="line">
            <a:avLst/>
          </a:prstGeom>
          <a:noFill/>
          <a:ln w="25400">
            <a:solidFill>
              <a:srgbClr val="00FF00"/>
            </a:solidFill>
            <a:round/>
            <a:headEnd/>
            <a:tailEnd/>
          </a:ln>
        </p:spPr>
        <p:txBody>
          <a:bodyPr wrap="none"/>
          <a:lstStyle/>
          <a:p>
            <a:endParaRPr lang="zh-CN" altLang="en-US"/>
          </a:p>
        </p:txBody>
      </p:sp>
      <p:sp>
        <p:nvSpPr>
          <p:cNvPr id="13527" name="Line 1276"/>
          <p:cNvSpPr>
            <a:spLocks noChangeShapeType="1"/>
          </p:cNvSpPr>
          <p:nvPr/>
        </p:nvSpPr>
        <p:spPr bwMode="auto">
          <a:xfrm>
            <a:off x="8353425" y="4867275"/>
            <a:ext cx="347663" cy="347663"/>
          </a:xfrm>
          <a:prstGeom prst="line">
            <a:avLst/>
          </a:prstGeom>
          <a:noFill/>
          <a:ln w="9525">
            <a:solidFill>
              <a:schemeClr val="tx1"/>
            </a:solidFill>
            <a:round/>
            <a:headEnd/>
            <a:tailEnd/>
          </a:ln>
        </p:spPr>
        <p:txBody>
          <a:bodyPr wrap="none"/>
          <a:lstStyle/>
          <a:p>
            <a:endParaRPr lang="zh-CN" altLang="en-US"/>
          </a:p>
        </p:txBody>
      </p:sp>
      <p:sp>
        <p:nvSpPr>
          <p:cNvPr id="13528" name="Oval 1277"/>
          <p:cNvSpPr>
            <a:spLocks noChangeArrowheads="1"/>
          </p:cNvSpPr>
          <p:nvPr/>
        </p:nvSpPr>
        <p:spPr bwMode="auto">
          <a:xfrm flipH="1">
            <a:off x="8688388" y="5200650"/>
            <a:ext cx="106362" cy="106363"/>
          </a:xfrm>
          <a:prstGeom prst="ellipse">
            <a:avLst/>
          </a:prstGeom>
          <a:solidFill>
            <a:srgbClr val="00FF00"/>
          </a:solidFill>
          <a:ln w="9525" algn="ctr">
            <a:solidFill>
              <a:schemeClr val="tx1"/>
            </a:solidFill>
            <a:round/>
            <a:headEnd/>
            <a:tailEnd/>
          </a:ln>
        </p:spPr>
        <p:txBody>
          <a:bodyPr wrap="none" anchor="ctr"/>
          <a:lstStyle/>
          <a:p>
            <a:endParaRPr lang="zh-CN" altLang="en-US"/>
          </a:p>
        </p:txBody>
      </p:sp>
      <p:sp>
        <p:nvSpPr>
          <p:cNvPr id="13529" name="Line 1278"/>
          <p:cNvSpPr>
            <a:spLocks noChangeShapeType="1"/>
          </p:cNvSpPr>
          <p:nvPr/>
        </p:nvSpPr>
        <p:spPr bwMode="auto">
          <a:xfrm flipV="1">
            <a:off x="8353425" y="5295900"/>
            <a:ext cx="347663" cy="347663"/>
          </a:xfrm>
          <a:prstGeom prst="line">
            <a:avLst/>
          </a:prstGeom>
          <a:noFill/>
          <a:ln w="25400">
            <a:solidFill>
              <a:srgbClr val="00FF00"/>
            </a:solidFill>
            <a:round/>
            <a:headEnd/>
            <a:tailEnd/>
          </a:ln>
        </p:spPr>
        <p:txBody>
          <a:bodyPr wrap="none"/>
          <a:lstStyle/>
          <a:p>
            <a:endParaRPr lang="zh-CN" altLang="en-US"/>
          </a:p>
        </p:txBody>
      </p:sp>
      <p:sp>
        <p:nvSpPr>
          <p:cNvPr id="13530" name="Line 1279"/>
          <p:cNvSpPr>
            <a:spLocks noChangeShapeType="1"/>
          </p:cNvSpPr>
          <p:nvPr/>
        </p:nvSpPr>
        <p:spPr bwMode="auto">
          <a:xfrm>
            <a:off x="7119938" y="5253038"/>
            <a:ext cx="706437" cy="0"/>
          </a:xfrm>
          <a:prstGeom prst="line">
            <a:avLst/>
          </a:prstGeom>
          <a:noFill/>
          <a:ln w="25400">
            <a:solidFill>
              <a:srgbClr val="00FF00"/>
            </a:solidFill>
            <a:round/>
            <a:headEnd/>
            <a:tailEnd/>
          </a:ln>
        </p:spPr>
        <p:txBody>
          <a:bodyPr wrap="none"/>
          <a:lstStyle/>
          <a:p>
            <a:endParaRPr lang="zh-CN" altLang="en-US"/>
          </a:p>
        </p:txBody>
      </p:sp>
      <p:sp>
        <p:nvSpPr>
          <p:cNvPr id="13531" name="Text Box 1280"/>
          <p:cNvSpPr txBox="1">
            <a:spLocks noChangeArrowheads="1"/>
          </p:cNvSpPr>
          <p:nvPr/>
        </p:nvSpPr>
        <p:spPr bwMode="auto">
          <a:xfrm>
            <a:off x="5991225" y="5138738"/>
            <a:ext cx="147638" cy="212725"/>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solidFill>
                  <a:srgbClr val="00FF00"/>
                </a:solidFill>
                <a:latin typeface="Times New Roman" pitchFamily="18" charset="0"/>
              </a:rPr>
              <a:t>A</a:t>
            </a:r>
          </a:p>
        </p:txBody>
      </p:sp>
      <p:sp>
        <p:nvSpPr>
          <p:cNvPr id="13532" name="Text Box 1281"/>
          <p:cNvSpPr txBox="1">
            <a:spLocks noChangeArrowheads="1"/>
          </p:cNvSpPr>
          <p:nvPr/>
        </p:nvSpPr>
        <p:spPr bwMode="auto">
          <a:xfrm>
            <a:off x="6567488" y="4572000"/>
            <a:ext cx="609600" cy="212725"/>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solidFill>
                  <a:srgbClr val="00FF00"/>
                </a:solidFill>
                <a:latin typeface="Times New Roman" pitchFamily="18" charset="0"/>
              </a:rPr>
              <a:t>B(2,A)</a:t>
            </a:r>
          </a:p>
        </p:txBody>
      </p:sp>
      <p:sp>
        <p:nvSpPr>
          <p:cNvPr id="13533" name="Text Box 1282"/>
          <p:cNvSpPr txBox="1">
            <a:spLocks noChangeArrowheads="1"/>
          </p:cNvSpPr>
          <p:nvPr/>
        </p:nvSpPr>
        <p:spPr bwMode="auto">
          <a:xfrm>
            <a:off x="7010400" y="4995863"/>
            <a:ext cx="493713" cy="212725"/>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solidFill>
                  <a:srgbClr val="00FF00"/>
                </a:solidFill>
                <a:latin typeface="Times New Roman" pitchFamily="18" charset="0"/>
              </a:rPr>
              <a:t>E(</a:t>
            </a:r>
            <a:r>
              <a:rPr kumimoji="1" lang="en-US" altLang="zh-CN" sz="1400" b="1">
                <a:solidFill>
                  <a:srgbClr val="00FF00"/>
                </a:solidFill>
                <a:latin typeface="Times New Roman" pitchFamily="18" charset="0"/>
                <a:cs typeface="Times New Roman" pitchFamily="18" charset="0"/>
              </a:rPr>
              <a:t>4,B</a:t>
            </a:r>
            <a:r>
              <a:rPr kumimoji="1" lang="en-US" altLang="zh-CN" sz="1400" b="1">
                <a:solidFill>
                  <a:srgbClr val="00FF00"/>
                </a:solidFill>
                <a:latin typeface="Times New Roman" pitchFamily="18" charset="0"/>
              </a:rPr>
              <a:t>)</a:t>
            </a:r>
          </a:p>
        </p:txBody>
      </p:sp>
      <p:sp>
        <p:nvSpPr>
          <p:cNvPr id="13534" name="Text Box 1283"/>
          <p:cNvSpPr txBox="1">
            <a:spLocks noChangeArrowheads="1"/>
          </p:cNvSpPr>
          <p:nvPr/>
        </p:nvSpPr>
        <p:spPr bwMode="auto">
          <a:xfrm>
            <a:off x="6562725" y="5719763"/>
            <a:ext cx="477838" cy="212725"/>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solidFill>
                  <a:srgbClr val="00FF00"/>
                </a:solidFill>
                <a:latin typeface="Times New Roman" pitchFamily="18" charset="0"/>
                <a:cs typeface="Times New Roman" pitchFamily="18" charset="0"/>
              </a:rPr>
              <a:t>G(5,E)</a:t>
            </a:r>
          </a:p>
        </p:txBody>
      </p:sp>
      <p:sp>
        <p:nvSpPr>
          <p:cNvPr id="13535" name="Line 1284"/>
          <p:cNvSpPr>
            <a:spLocks noChangeShapeType="1"/>
          </p:cNvSpPr>
          <p:nvPr/>
        </p:nvSpPr>
        <p:spPr bwMode="auto">
          <a:xfrm flipH="1">
            <a:off x="8794750" y="5054600"/>
            <a:ext cx="147638" cy="144463"/>
          </a:xfrm>
          <a:prstGeom prst="line">
            <a:avLst/>
          </a:prstGeom>
          <a:noFill/>
          <a:ln w="25400">
            <a:solidFill>
              <a:srgbClr val="FF6600"/>
            </a:solidFill>
            <a:round/>
            <a:headEnd/>
            <a:tailEnd type="triangle" w="med" len="lg"/>
          </a:ln>
        </p:spPr>
        <p:txBody>
          <a:bodyPr wrap="none"/>
          <a:lstStyle/>
          <a:p>
            <a:endParaRPr lang="zh-CN" altLang="en-US"/>
          </a:p>
        </p:txBody>
      </p:sp>
      <p:sp>
        <p:nvSpPr>
          <p:cNvPr id="13536" name="Text Box 1285"/>
          <p:cNvSpPr txBox="1">
            <a:spLocks noChangeArrowheads="1"/>
          </p:cNvSpPr>
          <p:nvPr/>
        </p:nvSpPr>
        <p:spPr bwMode="auto">
          <a:xfrm>
            <a:off x="8278813" y="4562475"/>
            <a:ext cx="493712" cy="212725"/>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solidFill>
                  <a:srgbClr val="00FF00"/>
                </a:solidFill>
                <a:latin typeface="Times New Roman" pitchFamily="18" charset="0"/>
                <a:cs typeface="Times New Roman" pitchFamily="18" charset="0"/>
              </a:rPr>
              <a:t>C(9,B)</a:t>
            </a:r>
          </a:p>
        </p:txBody>
      </p:sp>
      <p:sp>
        <p:nvSpPr>
          <p:cNvPr id="13537" name="Text Box 1286"/>
          <p:cNvSpPr txBox="1">
            <a:spLocks noChangeArrowheads="1"/>
          </p:cNvSpPr>
          <p:nvPr/>
        </p:nvSpPr>
        <p:spPr bwMode="auto">
          <a:xfrm>
            <a:off x="7985125" y="5149850"/>
            <a:ext cx="493713" cy="212725"/>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solidFill>
                  <a:srgbClr val="00FF00"/>
                </a:solidFill>
                <a:latin typeface="Times New Roman" pitchFamily="18" charset="0"/>
                <a:cs typeface="Times New Roman" pitchFamily="18" charset="0"/>
              </a:rPr>
              <a:t>F(6,E)</a:t>
            </a:r>
          </a:p>
        </p:txBody>
      </p:sp>
      <p:sp>
        <p:nvSpPr>
          <p:cNvPr id="13538" name="Text Box 1287"/>
          <p:cNvSpPr txBox="1">
            <a:spLocks noChangeArrowheads="1"/>
          </p:cNvSpPr>
          <p:nvPr/>
        </p:nvSpPr>
        <p:spPr bwMode="auto">
          <a:xfrm>
            <a:off x="8229600" y="5743575"/>
            <a:ext cx="493713" cy="212725"/>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solidFill>
                  <a:srgbClr val="00FF00"/>
                </a:solidFill>
                <a:latin typeface="Times New Roman" pitchFamily="18" charset="0"/>
                <a:cs typeface="Times New Roman" pitchFamily="18" charset="0"/>
              </a:rPr>
              <a:t>H(8,F)</a:t>
            </a:r>
          </a:p>
        </p:txBody>
      </p:sp>
      <p:sp>
        <p:nvSpPr>
          <p:cNvPr id="13539" name="Text Box 1288"/>
          <p:cNvSpPr txBox="1">
            <a:spLocks noChangeArrowheads="1"/>
          </p:cNvSpPr>
          <p:nvPr/>
        </p:nvSpPr>
        <p:spPr bwMode="auto">
          <a:xfrm>
            <a:off x="8535988" y="5429250"/>
            <a:ext cx="633412" cy="212725"/>
          </a:xfrm>
          <a:prstGeom prst="rect">
            <a:avLst/>
          </a:prstGeom>
          <a:noFill/>
          <a:ln w="9525">
            <a:noFill/>
            <a:miter lim="800000"/>
            <a:headEnd/>
            <a:tailEnd/>
          </a:ln>
        </p:spPr>
        <p:txBody>
          <a:bodyPr lIns="0" tIns="0" rIns="0" bIns="0">
            <a:spAutoFit/>
          </a:bodyPr>
          <a:lstStyle/>
          <a:p>
            <a:pPr>
              <a:spcBef>
                <a:spcPct val="50000"/>
              </a:spcBef>
            </a:pPr>
            <a:r>
              <a:rPr kumimoji="1" lang="en-US" altLang="zh-CN" sz="1400" b="1">
                <a:solidFill>
                  <a:srgbClr val="00FF00"/>
                </a:solidFill>
                <a:latin typeface="Times New Roman" pitchFamily="18" charset="0"/>
                <a:cs typeface="Times New Roman" pitchFamily="18" charset="0"/>
              </a:rPr>
              <a:t>D(10,H)</a:t>
            </a:r>
          </a:p>
        </p:txBody>
      </p:sp>
      <p:sp>
        <p:nvSpPr>
          <p:cNvPr id="13540" name="Text Box 1289"/>
          <p:cNvSpPr txBox="1">
            <a:spLocks noChangeArrowheads="1"/>
          </p:cNvSpPr>
          <p:nvPr/>
        </p:nvSpPr>
        <p:spPr bwMode="auto">
          <a:xfrm>
            <a:off x="1831975" y="6308725"/>
            <a:ext cx="5672138" cy="457200"/>
          </a:xfrm>
          <a:prstGeom prst="rect">
            <a:avLst/>
          </a:prstGeom>
          <a:noFill/>
          <a:ln w="9525">
            <a:noFill/>
            <a:miter lim="800000"/>
            <a:headEnd/>
            <a:tailEnd/>
          </a:ln>
        </p:spPr>
        <p:txBody>
          <a:bodyPr>
            <a:spAutoFit/>
          </a:bodyPr>
          <a:lstStyle/>
          <a:p>
            <a:pPr>
              <a:spcBef>
                <a:spcPct val="50000"/>
              </a:spcBef>
            </a:pPr>
            <a:r>
              <a:rPr kumimoji="1" lang="zh-CN" altLang="en-US" sz="2400">
                <a:latin typeface="Times New Roman" pitchFamily="18" charset="0"/>
              </a:rPr>
              <a:t>最短通路为：</a:t>
            </a:r>
            <a:r>
              <a:rPr kumimoji="1" lang="en-US" altLang="zh-CN" sz="2400">
                <a:latin typeface="Times New Roman" pitchFamily="18" charset="0"/>
              </a:rPr>
              <a:t>A-B-E-F-H-D</a:t>
            </a:r>
            <a:r>
              <a:rPr kumimoji="1" lang="zh-CN" altLang="en-US" sz="2400">
                <a:latin typeface="Times New Roman" pitchFamily="18" charset="0"/>
              </a:rPr>
              <a:t>，权值为</a:t>
            </a:r>
            <a:r>
              <a:rPr kumimoji="1" lang="en-US" altLang="zh-CN" sz="2400">
                <a:latin typeface="Times New Roman" pitchFamily="18" charset="0"/>
              </a:rPr>
              <a:t>10</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026"/>
          <p:cNvSpPr>
            <a:spLocks noGrp="1" noChangeArrowheads="1"/>
          </p:cNvSpPr>
          <p:nvPr>
            <p:ph type="title"/>
          </p:nvPr>
        </p:nvSpPr>
        <p:spPr>
          <a:xfrm>
            <a:off x="542925" y="0"/>
            <a:ext cx="8172450" cy="765175"/>
          </a:xfrm>
        </p:spPr>
        <p:txBody>
          <a:bodyPr/>
          <a:lstStyle/>
          <a:p>
            <a:pPr eaLnBrk="1" hangingPunct="1"/>
            <a:r>
              <a:rPr lang="zh-CN" altLang="en-US" sz="4000"/>
              <a:t>利用</a:t>
            </a:r>
            <a:r>
              <a:rPr lang="en-US" altLang="zh-CN" sz="4000"/>
              <a:t>Dijkstra</a:t>
            </a:r>
            <a:r>
              <a:rPr lang="zh-CN" altLang="en-US" sz="4000"/>
              <a:t>算法求</a:t>
            </a:r>
            <a:r>
              <a:rPr lang="en-US" altLang="zh-CN" sz="4000"/>
              <a:t>A</a:t>
            </a:r>
            <a:r>
              <a:rPr lang="zh-CN" altLang="en-US" sz="4000"/>
              <a:t>到</a:t>
            </a:r>
            <a:r>
              <a:rPr lang="en-US" altLang="zh-CN" sz="4000"/>
              <a:t>D</a:t>
            </a:r>
            <a:r>
              <a:rPr lang="zh-CN" altLang="en-US" sz="4000"/>
              <a:t>的最短通路</a:t>
            </a:r>
          </a:p>
        </p:txBody>
      </p:sp>
      <p:grpSp>
        <p:nvGrpSpPr>
          <p:cNvPr id="2" name="Group 1290"/>
          <p:cNvGrpSpPr>
            <a:grpSpLocks/>
          </p:cNvGrpSpPr>
          <p:nvPr/>
        </p:nvGrpSpPr>
        <p:grpSpPr bwMode="auto">
          <a:xfrm>
            <a:off x="125413" y="814388"/>
            <a:ext cx="2954337" cy="1360487"/>
            <a:chOff x="79" y="513"/>
            <a:chExt cx="1861" cy="857"/>
          </a:xfrm>
        </p:grpSpPr>
        <p:sp>
          <p:nvSpPr>
            <p:cNvPr id="13541" name="Line 1027"/>
            <p:cNvSpPr>
              <a:spLocks noChangeShapeType="1"/>
            </p:cNvSpPr>
            <p:nvPr/>
          </p:nvSpPr>
          <p:spPr bwMode="auto">
            <a:xfrm>
              <a:off x="517" y="1215"/>
              <a:ext cx="989" cy="0"/>
            </a:xfrm>
            <a:prstGeom prst="line">
              <a:avLst/>
            </a:prstGeom>
            <a:noFill/>
            <a:ln w="9525">
              <a:solidFill>
                <a:schemeClr val="tx1"/>
              </a:solidFill>
              <a:round/>
              <a:headEnd/>
              <a:tailEnd/>
            </a:ln>
          </p:spPr>
          <p:txBody>
            <a:bodyPr wrap="none"/>
            <a:lstStyle/>
            <a:p>
              <a:endParaRPr lang="zh-CN" altLang="en-US"/>
            </a:p>
          </p:txBody>
        </p:sp>
        <p:sp>
          <p:nvSpPr>
            <p:cNvPr id="13542" name="Line 1028"/>
            <p:cNvSpPr>
              <a:spLocks noChangeShapeType="1"/>
            </p:cNvSpPr>
            <p:nvPr/>
          </p:nvSpPr>
          <p:spPr bwMode="auto">
            <a:xfrm>
              <a:off x="520" y="675"/>
              <a:ext cx="983" cy="0"/>
            </a:xfrm>
            <a:prstGeom prst="line">
              <a:avLst/>
            </a:prstGeom>
            <a:noFill/>
            <a:ln w="9525">
              <a:solidFill>
                <a:schemeClr val="tx1"/>
              </a:solidFill>
              <a:round/>
              <a:headEnd/>
              <a:tailEnd/>
            </a:ln>
          </p:spPr>
          <p:txBody>
            <a:bodyPr wrap="none"/>
            <a:lstStyle/>
            <a:p>
              <a:endParaRPr lang="zh-CN" altLang="en-US"/>
            </a:p>
          </p:txBody>
        </p:sp>
        <p:sp>
          <p:nvSpPr>
            <p:cNvPr id="13543" name="Oval 1029"/>
            <p:cNvSpPr>
              <a:spLocks noChangeArrowheads="1"/>
            </p:cNvSpPr>
            <p:nvPr/>
          </p:nvSpPr>
          <p:spPr bwMode="auto">
            <a:xfrm>
              <a:off x="449" y="643"/>
              <a:ext cx="67" cy="67"/>
            </a:xfrm>
            <a:prstGeom prst="ellipse">
              <a:avLst/>
            </a:prstGeom>
            <a:noFill/>
            <a:ln w="9525">
              <a:solidFill>
                <a:schemeClr val="tx1"/>
              </a:solidFill>
              <a:round/>
              <a:headEnd/>
              <a:tailEnd/>
            </a:ln>
          </p:spPr>
          <p:txBody>
            <a:bodyPr wrap="none" anchor="ctr"/>
            <a:lstStyle/>
            <a:p>
              <a:endParaRPr lang="zh-CN" altLang="en-US"/>
            </a:p>
          </p:txBody>
        </p:sp>
        <p:sp>
          <p:nvSpPr>
            <p:cNvPr id="13544" name="Oval 1030"/>
            <p:cNvSpPr>
              <a:spLocks noChangeArrowheads="1"/>
            </p:cNvSpPr>
            <p:nvPr/>
          </p:nvSpPr>
          <p:spPr bwMode="auto">
            <a:xfrm>
              <a:off x="449" y="1180"/>
              <a:ext cx="67" cy="67"/>
            </a:xfrm>
            <a:prstGeom prst="ellipse">
              <a:avLst/>
            </a:prstGeom>
            <a:noFill/>
            <a:ln w="9525">
              <a:solidFill>
                <a:schemeClr val="tx1"/>
              </a:solidFill>
              <a:round/>
              <a:headEnd/>
              <a:tailEnd/>
            </a:ln>
          </p:spPr>
          <p:txBody>
            <a:bodyPr wrap="none" anchor="ctr"/>
            <a:lstStyle/>
            <a:p>
              <a:endParaRPr lang="zh-CN" altLang="en-US"/>
            </a:p>
          </p:txBody>
        </p:sp>
        <p:sp>
          <p:nvSpPr>
            <p:cNvPr id="13545" name="Line 1031"/>
            <p:cNvSpPr>
              <a:spLocks noChangeShapeType="1"/>
            </p:cNvSpPr>
            <p:nvPr/>
          </p:nvSpPr>
          <p:spPr bwMode="auto">
            <a:xfrm flipH="1">
              <a:off x="238" y="700"/>
              <a:ext cx="219" cy="219"/>
            </a:xfrm>
            <a:prstGeom prst="line">
              <a:avLst/>
            </a:prstGeom>
            <a:noFill/>
            <a:ln w="9525">
              <a:solidFill>
                <a:schemeClr val="tx1"/>
              </a:solidFill>
              <a:round/>
              <a:headEnd/>
              <a:tailEnd/>
            </a:ln>
          </p:spPr>
          <p:txBody>
            <a:bodyPr wrap="none"/>
            <a:lstStyle/>
            <a:p>
              <a:endParaRPr lang="zh-CN" altLang="en-US"/>
            </a:p>
          </p:txBody>
        </p:sp>
        <p:sp>
          <p:nvSpPr>
            <p:cNvPr id="13546" name="Oval 1032"/>
            <p:cNvSpPr>
              <a:spLocks noChangeArrowheads="1"/>
            </p:cNvSpPr>
            <p:nvPr/>
          </p:nvSpPr>
          <p:spPr bwMode="auto">
            <a:xfrm>
              <a:off x="179" y="910"/>
              <a:ext cx="67" cy="67"/>
            </a:xfrm>
            <a:prstGeom prst="ellipse">
              <a:avLst/>
            </a:prstGeom>
            <a:noFill/>
            <a:ln w="9525">
              <a:solidFill>
                <a:schemeClr val="tx1"/>
              </a:solidFill>
              <a:round/>
              <a:headEnd/>
              <a:tailEnd/>
            </a:ln>
          </p:spPr>
          <p:txBody>
            <a:bodyPr wrap="none" anchor="ctr"/>
            <a:lstStyle/>
            <a:p>
              <a:endParaRPr lang="zh-CN" altLang="en-US"/>
            </a:p>
          </p:txBody>
        </p:sp>
        <p:sp>
          <p:nvSpPr>
            <p:cNvPr id="13547" name="Line 1033"/>
            <p:cNvSpPr>
              <a:spLocks noChangeShapeType="1"/>
            </p:cNvSpPr>
            <p:nvPr/>
          </p:nvSpPr>
          <p:spPr bwMode="auto">
            <a:xfrm flipH="1" flipV="1">
              <a:off x="238" y="970"/>
              <a:ext cx="219" cy="219"/>
            </a:xfrm>
            <a:prstGeom prst="line">
              <a:avLst/>
            </a:prstGeom>
            <a:noFill/>
            <a:ln w="9525">
              <a:solidFill>
                <a:schemeClr val="tx1"/>
              </a:solidFill>
              <a:round/>
              <a:headEnd/>
              <a:tailEnd/>
            </a:ln>
          </p:spPr>
          <p:txBody>
            <a:bodyPr wrap="none"/>
            <a:lstStyle/>
            <a:p>
              <a:endParaRPr lang="zh-CN" altLang="en-US"/>
            </a:p>
          </p:txBody>
        </p:sp>
        <p:sp>
          <p:nvSpPr>
            <p:cNvPr id="13548" name="Line 1034"/>
            <p:cNvSpPr>
              <a:spLocks noChangeShapeType="1"/>
            </p:cNvSpPr>
            <p:nvPr/>
          </p:nvSpPr>
          <p:spPr bwMode="auto">
            <a:xfrm>
              <a:off x="510" y="701"/>
              <a:ext cx="219" cy="219"/>
            </a:xfrm>
            <a:prstGeom prst="line">
              <a:avLst/>
            </a:prstGeom>
            <a:noFill/>
            <a:ln w="9525">
              <a:solidFill>
                <a:schemeClr val="tx1"/>
              </a:solidFill>
              <a:round/>
              <a:headEnd/>
              <a:tailEnd/>
            </a:ln>
          </p:spPr>
          <p:txBody>
            <a:bodyPr wrap="none"/>
            <a:lstStyle/>
            <a:p>
              <a:endParaRPr lang="zh-CN" altLang="en-US"/>
            </a:p>
          </p:txBody>
        </p:sp>
        <p:sp>
          <p:nvSpPr>
            <p:cNvPr id="13549" name="Oval 1035"/>
            <p:cNvSpPr>
              <a:spLocks noChangeArrowheads="1"/>
            </p:cNvSpPr>
            <p:nvPr/>
          </p:nvSpPr>
          <p:spPr bwMode="auto">
            <a:xfrm flipH="1">
              <a:off x="721" y="911"/>
              <a:ext cx="67" cy="67"/>
            </a:xfrm>
            <a:prstGeom prst="ellipse">
              <a:avLst/>
            </a:prstGeom>
            <a:noFill/>
            <a:ln w="9525">
              <a:solidFill>
                <a:schemeClr val="tx1"/>
              </a:solidFill>
              <a:round/>
              <a:headEnd/>
              <a:tailEnd/>
            </a:ln>
          </p:spPr>
          <p:txBody>
            <a:bodyPr wrap="none" anchor="ctr"/>
            <a:lstStyle/>
            <a:p>
              <a:endParaRPr lang="zh-CN" altLang="en-US"/>
            </a:p>
          </p:txBody>
        </p:sp>
        <p:sp>
          <p:nvSpPr>
            <p:cNvPr id="13550" name="Line 1036"/>
            <p:cNvSpPr>
              <a:spLocks noChangeShapeType="1"/>
            </p:cNvSpPr>
            <p:nvPr/>
          </p:nvSpPr>
          <p:spPr bwMode="auto">
            <a:xfrm flipV="1">
              <a:off x="510" y="971"/>
              <a:ext cx="219" cy="219"/>
            </a:xfrm>
            <a:prstGeom prst="line">
              <a:avLst/>
            </a:prstGeom>
            <a:noFill/>
            <a:ln w="9525">
              <a:solidFill>
                <a:schemeClr val="tx1"/>
              </a:solidFill>
              <a:round/>
              <a:headEnd/>
              <a:tailEnd/>
            </a:ln>
          </p:spPr>
          <p:txBody>
            <a:bodyPr wrap="none"/>
            <a:lstStyle/>
            <a:p>
              <a:endParaRPr lang="zh-CN" altLang="en-US"/>
            </a:p>
          </p:txBody>
        </p:sp>
        <p:sp>
          <p:nvSpPr>
            <p:cNvPr id="13551" name="Oval 1037"/>
            <p:cNvSpPr>
              <a:spLocks noChangeArrowheads="1"/>
            </p:cNvSpPr>
            <p:nvPr/>
          </p:nvSpPr>
          <p:spPr bwMode="auto">
            <a:xfrm>
              <a:off x="1506" y="641"/>
              <a:ext cx="67" cy="67"/>
            </a:xfrm>
            <a:prstGeom prst="ellipse">
              <a:avLst/>
            </a:prstGeom>
            <a:noFill/>
            <a:ln w="9525">
              <a:solidFill>
                <a:schemeClr val="tx1"/>
              </a:solidFill>
              <a:round/>
              <a:headEnd/>
              <a:tailEnd/>
            </a:ln>
          </p:spPr>
          <p:txBody>
            <a:bodyPr wrap="none" anchor="ctr"/>
            <a:lstStyle/>
            <a:p>
              <a:endParaRPr lang="zh-CN" altLang="en-US"/>
            </a:p>
          </p:txBody>
        </p:sp>
        <p:sp>
          <p:nvSpPr>
            <p:cNvPr id="13552" name="Oval 1038"/>
            <p:cNvSpPr>
              <a:spLocks noChangeArrowheads="1"/>
            </p:cNvSpPr>
            <p:nvPr/>
          </p:nvSpPr>
          <p:spPr bwMode="auto">
            <a:xfrm>
              <a:off x="1506" y="1178"/>
              <a:ext cx="67" cy="67"/>
            </a:xfrm>
            <a:prstGeom prst="ellipse">
              <a:avLst/>
            </a:prstGeom>
            <a:noFill/>
            <a:ln w="9525">
              <a:solidFill>
                <a:schemeClr val="tx1"/>
              </a:solidFill>
              <a:round/>
              <a:headEnd/>
              <a:tailEnd/>
            </a:ln>
          </p:spPr>
          <p:txBody>
            <a:bodyPr wrap="none" anchor="ctr"/>
            <a:lstStyle/>
            <a:p>
              <a:endParaRPr lang="zh-CN" altLang="en-US"/>
            </a:p>
          </p:txBody>
        </p:sp>
        <p:sp>
          <p:nvSpPr>
            <p:cNvPr id="13553" name="Line 1039"/>
            <p:cNvSpPr>
              <a:spLocks noChangeShapeType="1"/>
            </p:cNvSpPr>
            <p:nvPr/>
          </p:nvSpPr>
          <p:spPr bwMode="auto">
            <a:xfrm flipH="1">
              <a:off x="1295" y="698"/>
              <a:ext cx="219" cy="219"/>
            </a:xfrm>
            <a:prstGeom prst="line">
              <a:avLst/>
            </a:prstGeom>
            <a:noFill/>
            <a:ln w="9525">
              <a:solidFill>
                <a:schemeClr val="tx1"/>
              </a:solidFill>
              <a:round/>
              <a:headEnd/>
              <a:tailEnd/>
            </a:ln>
          </p:spPr>
          <p:txBody>
            <a:bodyPr wrap="none"/>
            <a:lstStyle/>
            <a:p>
              <a:endParaRPr lang="zh-CN" altLang="en-US"/>
            </a:p>
          </p:txBody>
        </p:sp>
        <p:sp>
          <p:nvSpPr>
            <p:cNvPr id="13554" name="Oval 1040"/>
            <p:cNvSpPr>
              <a:spLocks noChangeArrowheads="1"/>
            </p:cNvSpPr>
            <p:nvPr/>
          </p:nvSpPr>
          <p:spPr bwMode="auto">
            <a:xfrm>
              <a:off x="1236" y="908"/>
              <a:ext cx="67" cy="67"/>
            </a:xfrm>
            <a:prstGeom prst="ellipse">
              <a:avLst/>
            </a:prstGeom>
            <a:noFill/>
            <a:ln w="9525">
              <a:solidFill>
                <a:schemeClr val="tx1"/>
              </a:solidFill>
              <a:round/>
              <a:headEnd/>
              <a:tailEnd/>
            </a:ln>
          </p:spPr>
          <p:txBody>
            <a:bodyPr wrap="none" anchor="ctr"/>
            <a:lstStyle/>
            <a:p>
              <a:endParaRPr lang="zh-CN" altLang="en-US"/>
            </a:p>
          </p:txBody>
        </p:sp>
        <p:sp>
          <p:nvSpPr>
            <p:cNvPr id="13555" name="Line 1041"/>
            <p:cNvSpPr>
              <a:spLocks noChangeShapeType="1"/>
            </p:cNvSpPr>
            <p:nvPr/>
          </p:nvSpPr>
          <p:spPr bwMode="auto">
            <a:xfrm flipH="1" flipV="1">
              <a:off x="1295" y="968"/>
              <a:ext cx="219" cy="219"/>
            </a:xfrm>
            <a:prstGeom prst="line">
              <a:avLst/>
            </a:prstGeom>
            <a:noFill/>
            <a:ln w="9525">
              <a:solidFill>
                <a:schemeClr val="tx1"/>
              </a:solidFill>
              <a:round/>
              <a:headEnd/>
              <a:tailEnd/>
            </a:ln>
          </p:spPr>
          <p:txBody>
            <a:bodyPr wrap="none"/>
            <a:lstStyle/>
            <a:p>
              <a:endParaRPr lang="zh-CN" altLang="en-US"/>
            </a:p>
          </p:txBody>
        </p:sp>
        <p:sp>
          <p:nvSpPr>
            <p:cNvPr id="13556" name="Line 1042"/>
            <p:cNvSpPr>
              <a:spLocks noChangeShapeType="1"/>
            </p:cNvSpPr>
            <p:nvPr/>
          </p:nvSpPr>
          <p:spPr bwMode="auto">
            <a:xfrm>
              <a:off x="1567" y="699"/>
              <a:ext cx="219" cy="219"/>
            </a:xfrm>
            <a:prstGeom prst="line">
              <a:avLst/>
            </a:prstGeom>
            <a:noFill/>
            <a:ln w="9525">
              <a:solidFill>
                <a:schemeClr val="tx1"/>
              </a:solidFill>
              <a:round/>
              <a:headEnd/>
              <a:tailEnd/>
            </a:ln>
          </p:spPr>
          <p:txBody>
            <a:bodyPr wrap="none"/>
            <a:lstStyle/>
            <a:p>
              <a:endParaRPr lang="zh-CN" altLang="en-US"/>
            </a:p>
          </p:txBody>
        </p:sp>
        <p:sp>
          <p:nvSpPr>
            <p:cNvPr id="13557" name="Oval 1043"/>
            <p:cNvSpPr>
              <a:spLocks noChangeArrowheads="1"/>
            </p:cNvSpPr>
            <p:nvPr/>
          </p:nvSpPr>
          <p:spPr bwMode="auto">
            <a:xfrm flipH="1">
              <a:off x="1778" y="909"/>
              <a:ext cx="67" cy="67"/>
            </a:xfrm>
            <a:prstGeom prst="ellipse">
              <a:avLst/>
            </a:prstGeom>
            <a:noFill/>
            <a:ln w="9525">
              <a:solidFill>
                <a:schemeClr val="tx1"/>
              </a:solidFill>
              <a:round/>
              <a:headEnd/>
              <a:tailEnd/>
            </a:ln>
          </p:spPr>
          <p:txBody>
            <a:bodyPr wrap="none" anchor="ctr"/>
            <a:lstStyle/>
            <a:p>
              <a:endParaRPr lang="zh-CN" altLang="en-US"/>
            </a:p>
          </p:txBody>
        </p:sp>
        <p:sp>
          <p:nvSpPr>
            <p:cNvPr id="13558" name="Line 1044"/>
            <p:cNvSpPr>
              <a:spLocks noChangeShapeType="1"/>
            </p:cNvSpPr>
            <p:nvPr/>
          </p:nvSpPr>
          <p:spPr bwMode="auto">
            <a:xfrm flipV="1">
              <a:off x="1567" y="969"/>
              <a:ext cx="219" cy="219"/>
            </a:xfrm>
            <a:prstGeom prst="line">
              <a:avLst/>
            </a:prstGeom>
            <a:noFill/>
            <a:ln w="9525">
              <a:solidFill>
                <a:schemeClr val="tx1"/>
              </a:solidFill>
              <a:round/>
              <a:headEnd/>
              <a:tailEnd/>
            </a:ln>
          </p:spPr>
          <p:txBody>
            <a:bodyPr wrap="none"/>
            <a:lstStyle/>
            <a:p>
              <a:endParaRPr lang="zh-CN" altLang="en-US"/>
            </a:p>
          </p:txBody>
        </p:sp>
        <p:sp>
          <p:nvSpPr>
            <p:cNvPr id="13559" name="Line 1045"/>
            <p:cNvSpPr>
              <a:spLocks noChangeShapeType="1"/>
            </p:cNvSpPr>
            <p:nvPr/>
          </p:nvSpPr>
          <p:spPr bwMode="auto">
            <a:xfrm>
              <a:off x="790" y="942"/>
              <a:ext cx="445" cy="0"/>
            </a:xfrm>
            <a:prstGeom prst="line">
              <a:avLst/>
            </a:prstGeom>
            <a:noFill/>
            <a:ln w="9525">
              <a:solidFill>
                <a:schemeClr val="tx1"/>
              </a:solidFill>
              <a:round/>
              <a:headEnd/>
              <a:tailEnd/>
            </a:ln>
          </p:spPr>
          <p:txBody>
            <a:bodyPr wrap="none"/>
            <a:lstStyle/>
            <a:p>
              <a:endParaRPr lang="zh-CN" altLang="en-US"/>
            </a:p>
          </p:txBody>
        </p:sp>
        <p:sp>
          <p:nvSpPr>
            <p:cNvPr id="13560" name="Text Box 1046"/>
            <p:cNvSpPr txBox="1">
              <a:spLocks noChangeArrowheads="1"/>
            </p:cNvSpPr>
            <p:nvPr/>
          </p:nvSpPr>
          <p:spPr bwMode="auto">
            <a:xfrm>
              <a:off x="79" y="870"/>
              <a:ext cx="93" cy="134"/>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solidFill>
                    <a:srgbClr val="FF0000"/>
                  </a:solidFill>
                  <a:latin typeface="Times New Roman" pitchFamily="18" charset="0"/>
                </a:rPr>
                <a:t>A</a:t>
              </a:r>
            </a:p>
          </p:txBody>
        </p:sp>
        <p:sp>
          <p:nvSpPr>
            <p:cNvPr id="13561" name="Text Box 1047"/>
            <p:cNvSpPr txBox="1">
              <a:spLocks noChangeArrowheads="1"/>
            </p:cNvSpPr>
            <p:nvPr/>
          </p:nvSpPr>
          <p:spPr bwMode="auto">
            <a:xfrm>
              <a:off x="442" y="513"/>
              <a:ext cx="93" cy="134"/>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solidFill>
                    <a:srgbClr val="FF0000"/>
                  </a:solidFill>
                  <a:latin typeface="Times New Roman" pitchFamily="18" charset="0"/>
                </a:rPr>
                <a:t>B</a:t>
              </a:r>
            </a:p>
          </p:txBody>
        </p:sp>
        <p:sp>
          <p:nvSpPr>
            <p:cNvPr id="13562" name="Text Box 1048"/>
            <p:cNvSpPr txBox="1">
              <a:spLocks noChangeArrowheads="1"/>
            </p:cNvSpPr>
            <p:nvPr/>
          </p:nvSpPr>
          <p:spPr bwMode="auto">
            <a:xfrm>
              <a:off x="1496" y="514"/>
              <a:ext cx="93" cy="134"/>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solidFill>
                    <a:srgbClr val="FF0000"/>
                  </a:solidFill>
                  <a:latin typeface="Times New Roman" pitchFamily="18" charset="0"/>
                </a:rPr>
                <a:t>C</a:t>
              </a:r>
            </a:p>
          </p:txBody>
        </p:sp>
        <p:sp>
          <p:nvSpPr>
            <p:cNvPr id="13563" name="Text Box 1049"/>
            <p:cNvSpPr txBox="1">
              <a:spLocks noChangeArrowheads="1"/>
            </p:cNvSpPr>
            <p:nvPr/>
          </p:nvSpPr>
          <p:spPr bwMode="auto">
            <a:xfrm>
              <a:off x="733" y="774"/>
              <a:ext cx="93" cy="134"/>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solidFill>
                    <a:srgbClr val="FF0000"/>
                  </a:solidFill>
                  <a:latin typeface="Times New Roman" pitchFamily="18" charset="0"/>
                </a:rPr>
                <a:t>E</a:t>
              </a:r>
            </a:p>
          </p:txBody>
        </p:sp>
        <p:sp>
          <p:nvSpPr>
            <p:cNvPr id="13564" name="Text Box 1050"/>
            <p:cNvSpPr txBox="1">
              <a:spLocks noChangeArrowheads="1"/>
            </p:cNvSpPr>
            <p:nvPr/>
          </p:nvSpPr>
          <p:spPr bwMode="auto">
            <a:xfrm>
              <a:off x="1154" y="778"/>
              <a:ext cx="93" cy="134"/>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solidFill>
                    <a:srgbClr val="FF0000"/>
                  </a:solidFill>
                  <a:latin typeface="Times New Roman" pitchFamily="18" charset="0"/>
                </a:rPr>
                <a:t>F</a:t>
              </a:r>
            </a:p>
          </p:txBody>
        </p:sp>
        <p:sp>
          <p:nvSpPr>
            <p:cNvPr id="13565" name="Text Box 1051"/>
            <p:cNvSpPr txBox="1">
              <a:spLocks noChangeArrowheads="1"/>
            </p:cNvSpPr>
            <p:nvPr/>
          </p:nvSpPr>
          <p:spPr bwMode="auto">
            <a:xfrm>
              <a:off x="439" y="1236"/>
              <a:ext cx="93" cy="134"/>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solidFill>
                    <a:srgbClr val="FF0000"/>
                  </a:solidFill>
                  <a:latin typeface="Times New Roman" pitchFamily="18" charset="0"/>
                </a:rPr>
                <a:t>G</a:t>
              </a:r>
            </a:p>
          </p:txBody>
        </p:sp>
        <p:sp>
          <p:nvSpPr>
            <p:cNvPr id="13566" name="Text Box 1052"/>
            <p:cNvSpPr txBox="1">
              <a:spLocks noChangeArrowheads="1"/>
            </p:cNvSpPr>
            <p:nvPr/>
          </p:nvSpPr>
          <p:spPr bwMode="auto">
            <a:xfrm>
              <a:off x="1499" y="1234"/>
              <a:ext cx="93" cy="134"/>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solidFill>
                    <a:srgbClr val="FF0000"/>
                  </a:solidFill>
                  <a:latin typeface="Times New Roman" pitchFamily="18" charset="0"/>
                </a:rPr>
                <a:t>H</a:t>
              </a:r>
            </a:p>
          </p:txBody>
        </p:sp>
        <p:sp>
          <p:nvSpPr>
            <p:cNvPr id="13567" name="Text Box 1053"/>
            <p:cNvSpPr txBox="1">
              <a:spLocks noChangeArrowheads="1"/>
            </p:cNvSpPr>
            <p:nvPr/>
          </p:nvSpPr>
          <p:spPr bwMode="auto">
            <a:xfrm>
              <a:off x="1847" y="871"/>
              <a:ext cx="93" cy="134"/>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solidFill>
                    <a:srgbClr val="FF0000"/>
                  </a:solidFill>
                  <a:latin typeface="Times New Roman" pitchFamily="18" charset="0"/>
                </a:rPr>
                <a:t>D</a:t>
              </a:r>
            </a:p>
          </p:txBody>
        </p:sp>
        <p:sp>
          <p:nvSpPr>
            <p:cNvPr id="13568" name="Text Box 1054"/>
            <p:cNvSpPr txBox="1">
              <a:spLocks noChangeArrowheads="1"/>
            </p:cNvSpPr>
            <p:nvPr/>
          </p:nvSpPr>
          <p:spPr bwMode="auto">
            <a:xfrm>
              <a:off x="268" y="678"/>
              <a:ext cx="93" cy="134"/>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latin typeface="Times New Roman" pitchFamily="18" charset="0"/>
                </a:rPr>
                <a:t>2</a:t>
              </a:r>
            </a:p>
          </p:txBody>
        </p:sp>
        <p:sp>
          <p:nvSpPr>
            <p:cNvPr id="13569" name="Text Box 1055"/>
            <p:cNvSpPr txBox="1">
              <a:spLocks noChangeArrowheads="1"/>
            </p:cNvSpPr>
            <p:nvPr/>
          </p:nvSpPr>
          <p:spPr bwMode="auto">
            <a:xfrm>
              <a:off x="541" y="780"/>
              <a:ext cx="93" cy="134"/>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latin typeface="Times New Roman" pitchFamily="18" charset="0"/>
                </a:rPr>
                <a:t>2</a:t>
              </a:r>
            </a:p>
          </p:txBody>
        </p:sp>
        <p:sp>
          <p:nvSpPr>
            <p:cNvPr id="13570" name="Text Box 1056"/>
            <p:cNvSpPr txBox="1">
              <a:spLocks noChangeArrowheads="1"/>
            </p:cNvSpPr>
            <p:nvPr/>
          </p:nvSpPr>
          <p:spPr bwMode="auto">
            <a:xfrm>
              <a:off x="529" y="972"/>
              <a:ext cx="93" cy="134"/>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latin typeface="Times New Roman" pitchFamily="18" charset="0"/>
                </a:rPr>
                <a:t>1</a:t>
              </a:r>
            </a:p>
          </p:txBody>
        </p:sp>
        <p:sp>
          <p:nvSpPr>
            <p:cNvPr id="13571" name="Text Box 1057"/>
            <p:cNvSpPr txBox="1">
              <a:spLocks noChangeArrowheads="1"/>
            </p:cNvSpPr>
            <p:nvPr/>
          </p:nvSpPr>
          <p:spPr bwMode="auto">
            <a:xfrm>
              <a:off x="265" y="1038"/>
              <a:ext cx="93" cy="134"/>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latin typeface="Times New Roman" pitchFamily="18" charset="0"/>
                </a:rPr>
                <a:t>6</a:t>
              </a:r>
            </a:p>
          </p:txBody>
        </p:sp>
        <p:sp>
          <p:nvSpPr>
            <p:cNvPr id="13572" name="Text Box 1058"/>
            <p:cNvSpPr txBox="1">
              <a:spLocks noChangeArrowheads="1"/>
            </p:cNvSpPr>
            <p:nvPr/>
          </p:nvSpPr>
          <p:spPr bwMode="auto">
            <a:xfrm>
              <a:off x="936" y="1079"/>
              <a:ext cx="93" cy="134"/>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latin typeface="Times New Roman" pitchFamily="18" charset="0"/>
                </a:rPr>
                <a:t>4</a:t>
              </a:r>
            </a:p>
          </p:txBody>
        </p:sp>
        <p:sp>
          <p:nvSpPr>
            <p:cNvPr id="13573" name="Text Box 1059"/>
            <p:cNvSpPr txBox="1">
              <a:spLocks noChangeArrowheads="1"/>
            </p:cNvSpPr>
            <p:nvPr/>
          </p:nvSpPr>
          <p:spPr bwMode="auto">
            <a:xfrm>
              <a:off x="941" y="810"/>
              <a:ext cx="93" cy="134"/>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latin typeface="Times New Roman" pitchFamily="18" charset="0"/>
                </a:rPr>
                <a:t>2</a:t>
              </a:r>
            </a:p>
          </p:txBody>
        </p:sp>
        <p:sp>
          <p:nvSpPr>
            <p:cNvPr id="13574" name="Text Box 1060"/>
            <p:cNvSpPr txBox="1">
              <a:spLocks noChangeArrowheads="1"/>
            </p:cNvSpPr>
            <p:nvPr/>
          </p:nvSpPr>
          <p:spPr bwMode="auto">
            <a:xfrm>
              <a:off x="940" y="548"/>
              <a:ext cx="93" cy="134"/>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latin typeface="Times New Roman" pitchFamily="18" charset="0"/>
                </a:rPr>
                <a:t>7</a:t>
              </a:r>
            </a:p>
          </p:txBody>
        </p:sp>
        <p:sp>
          <p:nvSpPr>
            <p:cNvPr id="13575" name="Text Box 1061"/>
            <p:cNvSpPr txBox="1">
              <a:spLocks noChangeArrowheads="1"/>
            </p:cNvSpPr>
            <p:nvPr/>
          </p:nvSpPr>
          <p:spPr bwMode="auto">
            <a:xfrm>
              <a:off x="1319" y="703"/>
              <a:ext cx="93" cy="134"/>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latin typeface="Times New Roman" pitchFamily="18" charset="0"/>
                </a:rPr>
                <a:t>3</a:t>
              </a:r>
            </a:p>
          </p:txBody>
        </p:sp>
        <p:sp>
          <p:nvSpPr>
            <p:cNvPr id="13576" name="Text Box 1062"/>
            <p:cNvSpPr txBox="1">
              <a:spLocks noChangeArrowheads="1"/>
            </p:cNvSpPr>
            <p:nvPr/>
          </p:nvSpPr>
          <p:spPr bwMode="auto">
            <a:xfrm>
              <a:off x="1370" y="940"/>
              <a:ext cx="93" cy="134"/>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latin typeface="Times New Roman" pitchFamily="18" charset="0"/>
                </a:rPr>
                <a:t>2</a:t>
              </a:r>
            </a:p>
          </p:txBody>
        </p:sp>
        <p:sp>
          <p:nvSpPr>
            <p:cNvPr id="13577" name="Text Box 1063"/>
            <p:cNvSpPr txBox="1">
              <a:spLocks noChangeArrowheads="1"/>
            </p:cNvSpPr>
            <p:nvPr/>
          </p:nvSpPr>
          <p:spPr bwMode="auto">
            <a:xfrm>
              <a:off x="1592" y="961"/>
              <a:ext cx="93" cy="134"/>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latin typeface="Times New Roman" pitchFamily="18" charset="0"/>
                </a:rPr>
                <a:t>2</a:t>
              </a:r>
            </a:p>
          </p:txBody>
        </p:sp>
        <p:sp>
          <p:nvSpPr>
            <p:cNvPr id="13578" name="Text Box 1064"/>
            <p:cNvSpPr txBox="1">
              <a:spLocks noChangeArrowheads="1"/>
            </p:cNvSpPr>
            <p:nvPr/>
          </p:nvSpPr>
          <p:spPr bwMode="auto">
            <a:xfrm>
              <a:off x="1664" y="688"/>
              <a:ext cx="93" cy="134"/>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latin typeface="Times New Roman" pitchFamily="18" charset="0"/>
                </a:rPr>
                <a:t>3</a:t>
              </a:r>
            </a:p>
          </p:txBody>
        </p:sp>
      </p:grpSp>
      <p:sp>
        <p:nvSpPr>
          <p:cNvPr id="13316" name="Line 1065"/>
          <p:cNvSpPr>
            <a:spLocks noChangeShapeType="1"/>
          </p:cNvSpPr>
          <p:nvPr/>
        </p:nvSpPr>
        <p:spPr bwMode="auto">
          <a:xfrm>
            <a:off x="3843338" y="1928813"/>
            <a:ext cx="1570037" cy="0"/>
          </a:xfrm>
          <a:prstGeom prst="line">
            <a:avLst/>
          </a:prstGeom>
          <a:noFill/>
          <a:ln w="9525">
            <a:solidFill>
              <a:schemeClr val="tx1"/>
            </a:solidFill>
            <a:round/>
            <a:headEnd/>
            <a:tailEnd/>
          </a:ln>
        </p:spPr>
        <p:txBody>
          <a:bodyPr wrap="none"/>
          <a:lstStyle/>
          <a:p>
            <a:endParaRPr lang="zh-CN" altLang="en-US"/>
          </a:p>
        </p:txBody>
      </p:sp>
      <p:sp>
        <p:nvSpPr>
          <p:cNvPr id="13317" name="Line 1066"/>
          <p:cNvSpPr>
            <a:spLocks noChangeShapeType="1"/>
          </p:cNvSpPr>
          <p:nvPr/>
        </p:nvSpPr>
        <p:spPr bwMode="auto">
          <a:xfrm>
            <a:off x="3848100" y="1071563"/>
            <a:ext cx="1560513" cy="0"/>
          </a:xfrm>
          <a:prstGeom prst="line">
            <a:avLst/>
          </a:prstGeom>
          <a:noFill/>
          <a:ln w="9525">
            <a:solidFill>
              <a:schemeClr val="tx1"/>
            </a:solidFill>
            <a:round/>
            <a:headEnd/>
            <a:tailEnd/>
          </a:ln>
        </p:spPr>
        <p:txBody>
          <a:bodyPr wrap="none"/>
          <a:lstStyle/>
          <a:p>
            <a:endParaRPr lang="zh-CN" altLang="en-US"/>
          </a:p>
        </p:txBody>
      </p:sp>
      <p:sp>
        <p:nvSpPr>
          <p:cNvPr id="13318" name="Oval 1067"/>
          <p:cNvSpPr>
            <a:spLocks noChangeArrowheads="1"/>
          </p:cNvSpPr>
          <p:nvPr/>
        </p:nvSpPr>
        <p:spPr bwMode="auto">
          <a:xfrm>
            <a:off x="3735388" y="1020763"/>
            <a:ext cx="106362" cy="106362"/>
          </a:xfrm>
          <a:prstGeom prst="ellipse">
            <a:avLst/>
          </a:prstGeom>
          <a:noFill/>
          <a:ln w="9525">
            <a:solidFill>
              <a:schemeClr val="tx1"/>
            </a:solidFill>
            <a:round/>
            <a:headEnd/>
            <a:tailEnd/>
          </a:ln>
        </p:spPr>
        <p:txBody>
          <a:bodyPr wrap="none" anchor="ctr"/>
          <a:lstStyle/>
          <a:p>
            <a:endParaRPr lang="zh-CN" altLang="en-US"/>
          </a:p>
        </p:txBody>
      </p:sp>
      <p:sp>
        <p:nvSpPr>
          <p:cNvPr id="13319" name="Oval 1068"/>
          <p:cNvSpPr>
            <a:spLocks noChangeArrowheads="1"/>
          </p:cNvSpPr>
          <p:nvPr/>
        </p:nvSpPr>
        <p:spPr bwMode="auto">
          <a:xfrm>
            <a:off x="3735388" y="1873250"/>
            <a:ext cx="106362" cy="106363"/>
          </a:xfrm>
          <a:prstGeom prst="ellipse">
            <a:avLst/>
          </a:prstGeom>
          <a:noFill/>
          <a:ln w="9525">
            <a:solidFill>
              <a:schemeClr val="tx1"/>
            </a:solidFill>
            <a:round/>
            <a:headEnd/>
            <a:tailEnd/>
          </a:ln>
        </p:spPr>
        <p:txBody>
          <a:bodyPr wrap="none" anchor="ctr"/>
          <a:lstStyle/>
          <a:p>
            <a:endParaRPr lang="zh-CN" altLang="en-US"/>
          </a:p>
        </p:txBody>
      </p:sp>
      <p:sp>
        <p:nvSpPr>
          <p:cNvPr id="13320" name="Line 1069"/>
          <p:cNvSpPr>
            <a:spLocks noChangeShapeType="1"/>
          </p:cNvSpPr>
          <p:nvPr/>
        </p:nvSpPr>
        <p:spPr bwMode="auto">
          <a:xfrm flipH="1">
            <a:off x="3400425" y="1111250"/>
            <a:ext cx="347663" cy="347663"/>
          </a:xfrm>
          <a:prstGeom prst="line">
            <a:avLst/>
          </a:prstGeom>
          <a:noFill/>
          <a:ln w="9525">
            <a:solidFill>
              <a:schemeClr val="tx1"/>
            </a:solidFill>
            <a:round/>
            <a:headEnd/>
            <a:tailEnd/>
          </a:ln>
        </p:spPr>
        <p:txBody>
          <a:bodyPr wrap="none"/>
          <a:lstStyle/>
          <a:p>
            <a:endParaRPr lang="zh-CN" altLang="en-US"/>
          </a:p>
        </p:txBody>
      </p:sp>
      <p:sp>
        <p:nvSpPr>
          <p:cNvPr id="13321" name="Oval 1070"/>
          <p:cNvSpPr>
            <a:spLocks noChangeArrowheads="1"/>
          </p:cNvSpPr>
          <p:nvPr/>
        </p:nvSpPr>
        <p:spPr bwMode="auto">
          <a:xfrm>
            <a:off x="3306763" y="1444625"/>
            <a:ext cx="106362" cy="106363"/>
          </a:xfrm>
          <a:prstGeom prst="ellipse">
            <a:avLst/>
          </a:prstGeom>
          <a:solidFill>
            <a:srgbClr val="00FF00"/>
          </a:solidFill>
          <a:ln w="9525">
            <a:solidFill>
              <a:schemeClr val="tx1"/>
            </a:solidFill>
            <a:round/>
            <a:headEnd/>
            <a:tailEnd/>
          </a:ln>
        </p:spPr>
        <p:txBody>
          <a:bodyPr wrap="none" anchor="ctr"/>
          <a:lstStyle/>
          <a:p>
            <a:endParaRPr lang="zh-CN" altLang="en-US"/>
          </a:p>
        </p:txBody>
      </p:sp>
      <p:sp>
        <p:nvSpPr>
          <p:cNvPr id="13322" name="Line 1071"/>
          <p:cNvSpPr>
            <a:spLocks noChangeShapeType="1"/>
          </p:cNvSpPr>
          <p:nvPr/>
        </p:nvSpPr>
        <p:spPr bwMode="auto">
          <a:xfrm flipH="1" flipV="1">
            <a:off x="3400425" y="1539875"/>
            <a:ext cx="347663" cy="347663"/>
          </a:xfrm>
          <a:prstGeom prst="line">
            <a:avLst/>
          </a:prstGeom>
          <a:noFill/>
          <a:ln w="9525">
            <a:solidFill>
              <a:schemeClr val="tx1"/>
            </a:solidFill>
            <a:round/>
            <a:headEnd/>
            <a:tailEnd/>
          </a:ln>
        </p:spPr>
        <p:txBody>
          <a:bodyPr wrap="none"/>
          <a:lstStyle/>
          <a:p>
            <a:endParaRPr lang="zh-CN" altLang="en-US"/>
          </a:p>
        </p:txBody>
      </p:sp>
      <p:sp>
        <p:nvSpPr>
          <p:cNvPr id="13323" name="Line 1072"/>
          <p:cNvSpPr>
            <a:spLocks noChangeShapeType="1"/>
          </p:cNvSpPr>
          <p:nvPr/>
        </p:nvSpPr>
        <p:spPr bwMode="auto">
          <a:xfrm>
            <a:off x="3832225" y="1112838"/>
            <a:ext cx="347663" cy="347662"/>
          </a:xfrm>
          <a:prstGeom prst="line">
            <a:avLst/>
          </a:prstGeom>
          <a:noFill/>
          <a:ln w="9525">
            <a:solidFill>
              <a:schemeClr val="tx1"/>
            </a:solidFill>
            <a:round/>
            <a:headEnd/>
            <a:tailEnd/>
          </a:ln>
        </p:spPr>
        <p:txBody>
          <a:bodyPr wrap="none"/>
          <a:lstStyle/>
          <a:p>
            <a:endParaRPr lang="zh-CN" altLang="en-US"/>
          </a:p>
        </p:txBody>
      </p:sp>
      <p:sp>
        <p:nvSpPr>
          <p:cNvPr id="13324" name="Oval 1073"/>
          <p:cNvSpPr>
            <a:spLocks noChangeArrowheads="1"/>
          </p:cNvSpPr>
          <p:nvPr/>
        </p:nvSpPr>
        <p:spPr bwMode="auto">
          <a:xfrm flipH="1">
            <a:off x="4167188" y="1446213"/>
            <a:ext cx="106362" cy="106362"/>
          </a:xfrm>
          <a:prstGeom prst="ellipse">
            <a:avLst/>
          </a:prstGeom>
          <a:noFill/>
          <a:ln w="9525">
            <a:solidFill>
              <a:schemeClr val="tx1"/>
            </a:solidFill>
            <a:round/>
            <a:headEnd/>
            <a:tailEnd/>
          </a:ln>
        </p:spPr>
        <p:txBody>
          <a:bodyPr wrap="none" anchor="ctr"/>
          <a:lstStyle/>
          <a:p>
            <a:endParaRPr lang="zh-CN" altLang="en-US"/>
          </a:p>
        </p:txBody>
      </p:sp>
      <p:sp>
        <p:nvSpPr>
          <p:cNvPr id="13325" name="Line 1074"/>
          <p:cNvSpPr>
            <a:spLocks noChangeShapeType="1"/>
          </p:cNvSpPr>
          <p:nvPr/>
        </p:nvSpPr>
        <p:spPr bwMode="auto">
          <a:xfrm flipV="1">
            <a:off x="3832225" y="1541463"/>
            <a:ext cx="347663" cy="347662"/>
          </a:xfrm>
          <a:prstGeom prst="line">
            <a:avLst/>
          </a:prstGeom>
          <a:noFill/>
          <a:ln w="9525">
            <a:solidFill>
              <a:schemeClr val="tx1"/>
            </a:solidFill>
            <a:round/>
            <a:headEnd/>
            <a:tailEnd/>
          </a:ln>
        </p:spPr>
        <p:txBody>
          <a:bodyPr wrap="none"/>
          <a:lstStyle/>
          <a:p>
            <a:endParaRPr lang="zh-CN" altLang="en-US"/>
          </a:p>
        </p:txBody>
      </p:sp>
      <p:sp>
        <p:nvSpPr>
          <p:cNvPr id="13326" name="Oval 1075"/>
          <p:cNvSpPr>
            <a:spLocks noChangeArrowheads="1"/>
          </p:cNvSpPr>
          <p:nvPr/>
        </p:nvSpPr>
        <p:spPr bwMode="auto">
          <a:xfrm>
            <a:off x="5413375" y="1017588"/>
            <a:ext cx="106363" cy="106362"/>
          </a:xfrm>
          <a:prstGeom prst="ellipse">
            <a:avLst/>
          </a:prstGeom>
          <a:noFill/>
          <a:ln w="9525">
            <a:solidFill>
              <a:schemeClr val="tx1"/>
            </a:solidFill>
            <a:round/>
            <a:headEnd/>
            <a:tailEnd/>
          </a:ln>
        </p:spPr>
        <p:txBody>
          <a:bodyPr wrap="none" anchor="ctr"/>
          <a:lstStyle/>
          <a:p>
            <a:endParaRPr lang="zh-CN" altLang="en-US"/>
          </a:p>
        </p:txBody>
      </p:sp>
      <p:sp>
        <p:nvSpPr>
          <p:cNvPr id="13327" name="Oval 1076"/>
          <p:cNvSpPr>
            <a:spLocks noChangeArrowheads="1"/>
          </p:cNvSpPr>
          <p:nvPr/>
        </p:nvSpPr>
        <p:spPr bwMode="auto">
          <a:xfrm>
            <a:off x="5413375" y="1870075"/>
            <a:ext cx="106363" cy="106363"/>
          </a:xfrm>
          <a:prstGeom prst="ellipse">
            <a:avLst/>
          </a:prstGeom>
          <a:noFill/>
          <a:ln w="9525">
            <a:solidFill>
              <a:schemeClr val="tx1"/>
            </a:solidFill>
            <a:round/>
            <a:headEnd/>
            <a:tailEnd/>
          </a:ln>
        </p:spPr>
        <p:txBody>
          <a:bodyPr wrap="none" anchor="ctr"/>
          <a:lstStyle/>
          <a:p>
            <a:endParaRPr lang="zh-CN" altLang="en-US"/>
          </a:p>
        </p:txBody>
      </p:sp>
      <p:sp>
        <p:nvSpPr>
          <p:cNvPr id="13328" name="Line 1077"/>
          <p:cNvSpPr>
            <a:spLocks noChangeShapeType="1"/>
          </p:cNvSpPr>
          <p:nvPr/>
        </p:nvSpPr>
        <p:spPr bwMode="auto">
          <a:xfrm flipH="1">
            <a:off x="5078413" y="1108075"/>
            <a:ext cx="347662" cy="347663"/>
          </a:xfrm>
          <a:prstGeom prst="line">
            <a:avLst/>
          </a:prstGeom>
          <a:noFill/>
          <a:ln w="9525">
            <a:solidFill>
              <a:schemeClr val="tx1"/>
            </a:solidFill>
            <a:round/>
            <a:headEnd/>
            <a:tailEnd/>
          </a:ln>
        </p:spPr>
        <p:txBody>
          <a:bodyPr wrap="none"/>
          <a:lstStyle/>
          <a:p>
            <a:endParaRPr lang="zh-CN" altLang="en-US"/>
          </a:p>
        </p:txBody>
      </p:sp>
      <p:sp>
        <p:nvSpPr>
          <p:cNvPr id="13329" name="Oval 1078"/>
          <p:cNvSpPr>
            <a:spLocks noChangeArrowheads="1"/>
          </p:cNvSpPr>
          <p:nvPr/>
        </p:nvSpPr>
        <p:spPr bwMode="auto">
          <a:xfrm>
            <a:off x="4984750" y="1441450"/>
            <a:ext cx="106363" cy="106363"/>
          </a:xfrm>
          <a:prstGeom prst="ellipse">
            <a:avLst/>
          </a:prstGeom>
          <a:noFill/>
          <a:ln w="9525">
            <a:solidFill>
              <a:schemeClr val="tx1"/>
            </a:solidFill>
            <a:round/>
            <a:headEnd/>
            <a:tailEnd/>
          </a:ln>
        </p:spPr>
        <p:txBody>
          <a:bodyPr wrap="none" anchor="ctr"/>
          <a:lstStyle/>
          <a:p>
            <a:endParaRPr lang="zh-CN" altLang="en-US"/>
          </a:p>
        </p:txBody>
      </p:sp>
      <p:sp>
        <p:nvSpPr>
          <p:cNvPr id="13330" name="Line 1079"/>
          <p:cNvSpPr>
            <a:spLocks noChangeShapeType="1"/>
          </p:cNvSpPr>
          <p:nvPr/>
        </p:nvSpPr>
        <p:spPr bwMode="auto">
          <a:xfrm flipH="1" flipV="1">
            <a:off x="5078413" y="1536700"/>
            <a:ext cx="347662" cy="347663"/>
          </a:xfrm>
          <a:prstGeom prst="line">
            <a:avLst/>
          </a:prstGeom>
          <a:noFill/>
          <a:ln w="9525">
            <a:solidFill>
              <a:schemeClr val="tx1"/>
            </a:solidFill>
            <a:round/>
            <a:headEnd/>
            <a:tailEnd/>
          </a:ln>
        </p:spPr>
        <p:txBody>
          <a:bodyPr wrap="none"/>
          <a:lstStyle/>
          <a:p>
            <a:endParaRPr lang="zh-CN" altLang="en-US"/>
          </a:p>
        </p:txBody>
      </p:sp>
      <p:sp>
        <p:nvSpPr>
          <p:cNvPr id="13331" name="Line 1080"/>
          <p:cNvSpPr>
            <a:spLocks noChangeShapeType="1"/>
          </p:cNvSpPr>
          <p:nvPr/>
        </p:nvSpPr>
        <p:spPr bwMode="auto">
          <a:xfrm>
            <a:off x="5510213" y="1109663"/>
            <a:ext cx="347662" cy="347662"/>
          </a:xfrm>
          <a:prstGeom prst="line">
            <a:avLst/>
          </a:prstGeom>
          <a:noFill/>
          <a:ln w="9525">
            <a:solidFill>
              <a:schemeClr val="tx1"/>
            </a:solidFill>
            <a:round/>
            <a:headEnd/>
            <a:tailEnd/>
          </a:ln>
        </p:spPr>
        <p:txBody>
          <a:bodyPr wrap="none"/>
          <a:lstStyle/>
          <a:p>
            <a:endParaRPr lang="zh-CN" altLang="en-US"/>
          </a:p>
        </p:txBody>
      </p:sp>
      <p:sp>
        <p:nvSpPr>
          <p:cNvPr id="13332" name="Oval 1081"/>
          <p:cNvSpPr>
            <a:spLocks noChangeArrowheads="1"/>
          </p:cNvSpPr>
          <p:nvPr/>
        </p:nvSpPr>
        <p:spPr bwMode="auto">
          <a:xfrm flipH="1">
            <a:off x="5845175" y="1443038"/>
            <a:ext cx="106363" cy="106362"/>
          </a:xfrm>
          <a:prstGeom prst="ellipse">
            <a:avLst/>
          </a:prstGeom>
          <a:noFill/>
          <a:ln w="9525">
            <a:solidFill>
              <a:schemeClr val="tx1"/>
            </a:solidFill>
            <a:round/>
            <a:headEnd/>
            <a:tailEnd/>
          </a:ln>
        </p:spPr>
        <p:txBody>
          <a:bodyPr wrap="none" anchor="ctr"/>
          <a:lstStyle/>
          <a:p>
            <a:endParaRPr lang="zh-CN" altLang="en-US"/>
          </a:p>
        </p:txBody>
      </p:sp>
      <p:sp>
        <p:nvSpPr>
          <p:cNvPr id="13333" name="Line 1082"/>
          <p:cNvSpPr>
            <a:spLocks noChangeShapeType="1"/>
          </p:cNvSpPr>
          <p:nvPr/>
        </p:nvSpPr>
        <p:spPr bwMode="auto">
          <a:xfrm flipV="1">
            <a:off x="5510213" y="1538288"/>
            <a:ext cx="347662" cy="347662"/>
          </a:xfrm>
          <a:prstGeom prst="line">
            <a:avLst/>
          </a:prstGeom>
          <a:noFill/>
          <a:ln w="9525">
            <a:solidFill>
              <a:schemeClr val="tx1"/>
            </a:solidFill>
            <a:round/>
            <a:headEnd/>
            <a:tailEnd/>
          </a:ln>
        </p:spPr>
        <p:txBody>
          <a:bodyPr wrap="none"/>
          <a:lstStyle/>
          <a:p>
            <a:endParaRPr lang="zh-CN" altLang="en-US"/>
          </a:p>
        </p:txBody>
      </p:sp>
      <p:sp>
        <p:nvSpPr>
          <p:cNvPr id="13334" name="Line 1083"/>
          <p:cNvSpPr>
            <a:spLocks noChangeShapeType="1"/>
          </p:cNvSpPr>
          <p:nvPr/>
        </p:nvSpPr>
        <p:spPr bwMode="auto">
          <a:xfrm>
            <a:off x="4276725" y="1495425"/>
            <a:ext cx="706438" cy="0"/>
          </a:xfrm>
          <a:prstGeom prst="line">
            <a:avLst/>
          </a:prstGeom>
          <a:noFill/>
          <a:ln w="9525">
            <a:solidFill>
              <a:schemeClr val="tx1"/>
            </a:solidFill>
            <a:round/>
            <a:headEnd/>
            <a:tailEnd/>
          </a:ln>
        </p:spPr>
        <p:txBody>
          <a:bodyPr wrap="none"/>
          <a:lstStyle/>
          <a:p>
            <a:endParaRPr lang="zh-CN" altLang="en-US"/>
          </a:p>
        </p:txBody>
      </p:sp>
      <p:sp>
        <p:nvSpPr>
          <p:cNvPr id="13335" name="Text Box 1084"/>
          <p:cNvSpPr txBox="1">
            <a:spLocks noChangeArrowheads="1"/>
          </p:cNvSpPr>
          <p:nvPr/>
        </p:nvSpPr>
        <p:spPr bwMode="auto">
          <a:xfrm>
            <a:off x="3148013" y="1381125"/>
            <a:ext cx="147637" cy="212725"/>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solidFill>
                  <a:srgbClr val="00FF00"/>
                </a:solidFill>
                <a:latin typeface="Times New Roman" pitchFamily="18" charset="0"/>
              </a:rPr>
              <a:t>A</a:t>
            </a:r>
          </a:p>
        </p:txBody>
      </p:sp>
      <p:sp>
        <p:nvSpPr>
          <p:cNvPr id="13336" name="Text Box 1085"/>
          <p:cNvSpPr txBox="1">
            <a:spLocks noChangeArrowheads="1"/>
          </p:cNvSpPr>
          <p:nvPr/>
        </p:nvSpPr>
        <p:spPr bwMode="auto">
          <a:xfrm>
            <a:off x="3724275" y="814388"/>
            <a:ext cx="609600" cy="212725"/>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solidFill>
                  <a:srgbClr val="FF33CC"/>
                </a:solidFill>
                <a:latin typeface="Times New Roman" pitchFamily="18" charset="0"/>
              </a:rPr>
              <a:t>B(2,A)</a:t>
            </a:r>
          </a:p>
        </p:txBody>
      </p:sp>
      <p:sp>
        <p:nvSpPr>
          <p:cNvPr id="13337" name="Text Box 1086"/>
          <p:cNvSpPr txBox="1">
            <a:spLocks noChangeArrowheads="1"/>
          </p:cNvSpPr>
          <p:nvPr/>
        </p:nvSpPr>
        <p:spPr bwMode="auto">
          <a:xfrm>
            <a:off x="4167188" y="1238250"/>
            <a:ext cx="493712" cy="212725"/>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solidFill>
                  <a:srgbClr val="FF0000"/>
                </a:solidFill>
                <a:latin typeface="Times New Roman" pitchFamily="18" charset="0"/>
              </a:rPr>
              <a:t>E(</a:t>
            </a:r>
            <a:r>
              <a:rPr kumimoji="1" lang="en-US" altLang="zh-CN" sz="1400" b="1">
                <a:solidFill>
                  <a:srgbClr val="FF0000"/>
                </a:solidFill>
                <a:latin typeface="Times New Roman" pitchFamily="18" charset="0"/>
                <a:cs typeface="Times New Roman" pitchFamily="18" charset="0"/>
              </a:rPr>
              <a:t>∞,-</a:t>
            </a:r>
            <a:r>
              <a:rPr kumimoji="1" lang="en-US" altLang="zh-CN" sz="1400" b="1">
                <a:solidFill>
                  <a:srgbClr val="FF0000"/>
                </a:solidFill>
                <a:latin typeface="Times New Roman" pitchFamily="18" charset="0"/>
              </a:rPr>
              <a:t>)</a:t>
            </a:r>
          </a:p>
        </p:txBody>
      </p:sp>
      <p:sp>
        <p:nvSpPr>
          <p:cNvPr id="13338" name="Text Box 1087"/>
          <p:cNvSpPr txBox="1">
            <a:spLocks noChangeArrowheads="1"/>
          </p:cNvSpPr>
          <p:nvPr/>
        </p:nvSpPr>
        <p:spPr bwMode="auto">
          <a:xfrm>
            <a:off x="3719513" y="1962150"/>
            <a:ext cx="477837" cy="212725"/>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solidFill>
                  <a:srgbClr val="FF0000"/>
                </a:solidFill>
                <a:latin typeface="Times New Roman" pitchFamily="18" charset="0"/>
              </a:rPr>
              <a:t>G(6,A)</a:t>
            </a:r>
          </a:p>
        </p:txBody>
      </p:sp>
      <p:sp>
        <p:nvSpPr>
          <p:cNvPr id="13339" name="Line 1088"/>
          <p:cNvSpPr>
            <a:spLocks noChangeShapeType="1"/>
          </p:cNvSpPr>
          <p:nvPr/>
        </p:nvSpPr>
        <p:spPr bwMode="auto">
          <a:xfrm>
            <a:off x="3148013" y="1255713"/>
            <a:ext cx="147637" cy="144462"/>
          </a:xfrm>
          <a:prstGeom prst="line">
            <a:avLst/>
          </a:prstGeom>
          <a:noFill/>
          <a:ln w="25400">
            <a:solidFill>
              <a:srgbClr val="FF6600"/>
            </a:solidFill>
            <a:round/>
            <a:headEnd/>
            <a:tailEnd type="triangle" w="med" len="lg"/>
          </a:ln>
        </p:spPr>
        <p:txBody>
          <a:bodyPr wrap="none"/>
          <a:lstStyle/>
          <a:p>
            <a:endParaRPr lang="zh-CN" altLang="en-US"/>
          </a:p>
        </p:txBody>
      </p:sp>
      <p:sp>
        <p:nvSpPr>
          <p:cNvPr id="13340" name="Text Box 1089"/>
          <p:cNvSpPr txBox="1">
            <a:spLocks noChangeArrowheads="1"/>
          </p:cNvSpPr>
          <p:nvPr/>
        </p:nvSpPr>
        <p:spPr bwMode="auto">
          <a:xfrm>
            <a:off x="5370513" y="804863"/>
            <a:ext cx="493712" cy="212725"/>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solidFill>
                  <a:srgbClr val="FF0000"/>
                </a:solidFill>
                <a:latin typeface="Times New Roman" pitchFamily="18" charset="0"/>
              </a:rPr>
              <a:t>C(</a:t>
            </a:r>
            <a:r>
              <a:rPr kumimoji="1" lang="en-US" altLang="zh-CN" sz="1400" b="1">
                <a:solidFill>
                  <a:srgbClr val="FF0000"/>
                </a:solidFill>
                <a:latin typeface="Times New Roman" pitchFamily="18" charset="0"/>
                <a:cs typeface="Times New Roman" pitchFamily="18" charset="0"/>
              </a:rPr>
              <a:t>∞,-</a:t>
            </a:r>
            <a:r>
              <a:rPr kumimoji="1" lang="en-US" altLang="zh-CN" sz="1400" b="1">
                <a:solidFill>
                  <a:srgbClr val="FF0000"/>
                </a:solidFill>
                <a:latin typeface="Times New Roman" pitchFamily="18" charset="0"/>
              </a:rPr>
              <a:t>)</a:t>
            </a:r>
          </a:p>
        </p:txBody>
      </p:sp>
      <p:sp>
        <p:nvSpPr>
          <p:cNvPr id="13341" name="Text Box 1090"/>
          <p:cNvSpPr txBox="1">
            <a:spLocks noChangeArrowheads="1"/>
          </p:cNvSpPr>
          <p:nvPr/>
        </p:nvSpPr>
        <p:spPr bwMode="auto">
          <a:xfrm>
            <a:off x="5141913" y="1392238"/>
            <a:ext cx="493712" cy="212725"/>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solidFill>
                  <a:srgbClr val="FF0000"/>
                </a:solidFill>
                <a:latin typeface="Times New Roman" pitchFamily="18" charset="0"/>
              </a:rPr>
              <a:t>F(</a:t>
            </a:r>
            <a:r>
              <a:rPr kumimoji="1" lang="en-US" altLang="zh-CN" sz="1400" b="1">
                <a:solidFill>
                  <a:srgbClr val="FF0000"/>
                </a:solidFill>
                <a:latin typeface="Times New Roman" pitchFamily="18" charset="0"/>
                <a:cs typeface="Times New Roman" pitchFamily="18" charset="0"/>
              </a:rPr>
              <a:t>∞,-</a:t>
            </a:r>
            <a:r>
              <a:rPr kumimoji="1" lang="en-US" altLang="zh-CN" sz="1400" b="1">
                <a:solidFill>
                  <a:srgbClr val="FF0000"/>
                </a:solidFill>
                <a:latin typeface="Times New Roman" pitchFamily="18" charset="0"/>
              </a:rPr>
              <a:t>)</a:t>
            </a:r>
          </a:p>
        </p:txBody>
      </p:sp>
      <p:sp>
        <p:nvSpPr>
          <p:cNvPr id="13342" name="Text Box 1091"/>
          <p:cNvSpPr txBox="1">
            <a:spLocks noChangeArrowheads="1"/>
          </p:cNvSpPr>
          <p:nvPr/>
        </p:nvSpPr>
        <p:spPr bwMode="auto">
          <a:xfrm>
            <a:off x="5386388" y="1985963"/>
            <a:ext cx="493712" cy="212725"/>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dirty="0">
                <a:solidFill>
                  <a:srgbClr val="FF0000"/>
                </a:solidFill>
                <a:latin typeface="Times New Roman" pitchFamily="18" charset="0"/>
              </a:rPr>
              <a:t>H(</a:t>
            </a:r>
            <a:r>
              <a:rPr kumimoji="1" lang="en-US" altLang="zh-CN" sz="1400" b="1" dirty="0">
                <a:solidFill>
                  <a:srgbClr val="FF0000"/>
                </a:solidFill>
                <a:latin typeface="Times New Roman" pitchFamily="18" charset="0"/>
                <a:cs typeface="Times New Roman" pitchFamily="18" charset="0"/>
              </a:rPr>
              <a:t>∞,-</a:t>
            </a:r>
            <a:r>
              <a:rPr kumimoji="1" lang="en-US" altLang="zh-CN" sz="1400" b="1" dirty="0">
                <a:solidFill>
                  <a:srgbClr val="FF0000"/>
                </a:solidFill>
                <a:latin typeface="Times New Roman" pitchFamily="18" charset="0"/>
              </a:rPr>
              <a:t>)</a:t>
            </a:r>
          </a:p>
        </p:txBody>
      </p:sp>
      <p:sp>
        <p:nvSpPr>
          <p:cNvPr id="13343" name="Text Box 1092"/>
          <p:cNvSpPr txBox="1">
            <a:spLocks noChangeArrowheads="1"/>
          </p:cNvSpPr>
          <p:nvPr/>
        </p:nvSpPr>
        <p:spPr bwMode="auto">
          <a:xfrm>
            <a:off x="5724525" y="1635125"/>
            <a:ext cx="493713" cy="212725"/>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solidFill>
                  <a:srgbClr val="FF0000"/>
                </a:solidFill>
                <a:latin typeface="Times New Roman" pitchFamily="18" charset="0"/>
              </a:rPr>
              <a:t>D(</a:t>
            </a:r>
            <a:r>
              <a:rPr kumimoji="1" lang="en-US" altLang="zh-CN" sz="1400" b="1">
                <a:solidFill>
                  <a:srgbClr val="FF0000"/>
                </a:solidFill>
                <a:latin typeface="Times New Roman" pitchFamily="18" charset="0"/>
                <a:cs typeface="Times New Roman" pitchFamily="18" charset="0"/>
              </a:rPr>
              <a:t>∞,-</a:t>
            </a:r>
            <a:r>
              <a:rPr kumimoji="1" lang="en-US" altLang="zh-CN" sz="1400" b="1">
                <a:solidFill>
                  <a:srgbClr val="FF0000"/>
                </a:solidFill>
                <a:latin typeface="Times New Roman" pitchFamily="18" charset="0"/>
              </a:rPr>
              <a:t>)</a:t>
            </a:r>
          </a:p>
        </p:txBody>
      </p:sp>
      <p:sp>
        <p:nvSpPr>
          <p:cNvPr id="13344" name="Line 1093"/>
          <p:cNvSpPr>
            <a:spLocks noChangeShapeType="1"/>
          </p:cNvSpPr>
          <p:nvPr/>
        </p:nvSpPr>
        <p:spPr bwMode="auto">
          <a:xfrm>
            <a:off x="6724650" y="1939925"/>
            <a:ext cx="1570038" cy="0"/>
          </a:xfrm>
          <a:prstGeom prst="line">
            <a:avLst/>
          </a:prstGeom>
          <a:noFill/>
          <a:ln w="9525">
            <a:solidFill>
              <a:schemeClr val="tx1"/>
            </a:solidFill>
            <a:round/>
            <a:headEnd/>
            <a:tailEnd/>
          </a:ln>
        </p:spPr>
        <p:txBody>
          <a:bodyPr wrap="none"/>
          <a:lstStyle/>
          <a:p>
            <a:endParaRPr lang="zh-CN" altLang="en-US"/>
          </a:p>
        </p:txBody>
      </p:sp>
      <p:sp>
        <p:nvSpPr>
          <p:cNvPr id="13345" name="Line 1094"/>
          <p:cNvSpPr>
            <a:spLocks noChangeShapeType="1"/>
          </p:cNvSpPr>
          <p:nvPr/>
        </p:nvSpPr>
        <p:spPr bwMode="auto">
          <a:xfrm>
            <a:off x="6729413" y="1082675"/>
            <a:ext cx="1560512" cy="0"/>
          </a:xfrm>
          <a:prstGeom prst="line">
            <a:avLst/>
          </a:prstGeom>
          <a:noFill/>
          <a:ln w="9525">
            <a:solidFill>
              <a:schemeClr val="tx1"/>
            </a:solidFill>
            <a:round/>
            <a:headEnd/>
            <a:tailEnd/>
          </a:ln>
        </p:spPr>
        <p:txBody>
          <a:bodyPr wrap="none"/>
          <a:lstStyle/>
          <a:p>
            <a:endParaRPr lang="zh-CN" altLang="en-US"/>
          </a:p>
        </p:txBody>
      </p:sp>
      <p:sp>
        <p:nvSpPr>
          <p:cNvPr id="13346" name="Oval 1095"/>
          <p:cNvSpPr>
            <a:spLocks noChangeArrowheads="1"/>
          </p:cNvSpPr>
          <p:nvPr/>
        </p:nvSpPr>
        <p:spPr bwMode="auto">
          <a:xfrm>
            <a:off x="6616700" y="1031875"/>
            <a:ext cx="106363" cy="106363"/>
          </a:xfrm>
          <a:prstGeom prst="ellipse">
            <a:avLst/>
          </a:prstGeom>
          <a:solidFill>
            <a:srgbClr val="00FF00"/>
          </a:solidFill>
          <a:ln w="9525" algn="ctr">
            <a:solidFill>
              <a:schemeClr val="tx1"/>
            </a:solidFill>
            <a:round/>
            <a:headEnd/>
            <a:tailEnd/>
          </a:ln>
        </p:spPr>
        <p:txBody>
          <a:bodyPr wrap="none" anchor="ctr"/>
          <a:lstStyle/>
          <a:p>
            <a:endParaRPr lang="zh-CN" altLang="en-US"/>
          </a:p>
        </p:txBody>
      </p:sp>
      <p:sp>
        <p:nvSpPr>
          <p:cNvPr id="13347" name="Oval 1096"/>
          <p:cNvSpPr>
            <a:spLocks noChangeArrowheads="1"/>
          </p:cNvSpPr>
          <p:nvPr/>
        </p:nvSpPr>
        <p:spPr bwMode="auto">
          <a:xfrm>
            <a:off x="6616700" y="1884363"/>
            <a:ext cx="106363" cy="106362"/>
          </a:xfrm>
          <a:prstGeom prst="ellipse">
            <a:avLst/>
          </a:prstGeom>
          <a:noFill/>
          <a:ln w="9525">
            <a:solidFill>
              <a:schemeClr val="tx1"/>
            </a:solidFill>
            <a:round/>
            <a:headEnd/>
            <a:tailEnd/>
          </a:ln>
        </p:spPr>
        <p:txBody>
          <a:bodyPr wrap="none" anchor="ctr"/>
          <a:lstStyle/>
          <a:p>
            <a:endParaRPr lang="zh-CN" altLang="en-US"/>
          </a:p>
        </p:txBody>
      </p:sp>
      <p:sp>
        <p:nvSpPr>
          <p:cNvPr id="13348" name="Line 1097"/>
          <p:cNvSpPr>
            <a:spLocks noChangeShapeType="1"/>
          </p:cNvSpPr>
          <p:nvPr/>
        </p:nvSpPr>
        <p:spPr bwMode="auto">
          <a:xfrm flipH="1">
            <a:off x="6281738" y="1122363"/>
            <a:ext cx="347662" cy="347662"/>
          </a:xfrm>
          <a:prstGeom prst="line">
            <a:avLst/>
          </a:prstGeom>
          <a:noFill/>
          <a:ln w="9525">
            <a:solidFill>
              <a:schemeClr val="tx1"/>
            </a:solidFill>
            <a:round/>
            <a:headEnd/>
            <a:tailEnd/>
          </a:ln>
        </p:spPr>
        <p:txBody>
          <a:bodyPr wrap="none"/>
          <a:lstStyle/>
          <a:p>
            <a:endParaRPr lang="zh-CN" altLang="en-US"/>
          </a:p>
        </p:txBody>
      </p:sp>
      <p:sp>
        <p:nvSpPr>
          <p:cNvPr id="13349" name="Oval 1098"/>
          <p:cNvSpPr>
            <a:spLocks noChangeArrowheads="1"/>
          </p:cNvSpPr>
          <p:nvPr/>
        </p:nvSpPr>
        <p:spPr bwMode="auto">
          <a:xfrm>
            <a:off x="6188075" y="1455738"/>
            <a:ext cx="106363" cy="106362"/>
          </a:xfrm>
          <a:prstGeom prst="ellipse">
            <a:avLst/>
          </a:prstGeom>
          <a:solidFill>
            <a:srgbClr val="00FF00"/>
          </a:solidFill>
          <a:ln w="9525">
            <a:solidFill>
              <a:schemeClr val="tx1"/>
            </a:solidFill>
            <a:round/>
            <a:headEnd/>
            <a:tailEnd/>
          </a:ln>
        </p:spPr>
        <p:txBody>
          <a:bodyPr wrap="none" anchor="ctr"/>
          <a:lstStyle/>
          <a:p>
            <a:endParaRPr lang="zh-CN" altLang="en-US"/>
          </a:p>
        </p:txBody>
      </p:sp>
      <p:sp>
        <p:nvSpPr>
          <p:cNvPr id="13350" name="Line 1099"/>
          <p:cNvSpPr>
            <a:spLocks noChangeShapeType="1"/>
          </p:cNvSpPr>
          <p:nvPr/>
        </p:nvSpPr>
        <p:spPr bwMode="auto">
          <a:xfrm flipH="1" flipV="1">
            <a:off x="6281738" y="1550988"/>
            <a:ext cx="347662" cy="347662"/>
          </a:xfrm>
          <a:prstGeom prst="line">
            <a:avLst/>
          </a:prstGeom>
          <a:noFill/>
          <a:ln w="9525">
            <a:solidFill>
              <a:schemeClr val="tx1"/>
            </a:solidFill>
            <a:round/>
            <a:headEnd/>
            <a:tailEnd/>
          </a:ln>
        </p:spPr>
        <p:txBody>
          <a:bodyPr wrap="none"/>
          <a:lstStyle/>
          <a:p>
            <a:endParaRPr lang="zh-CN" altLang="en-US"/>
          </a:p>
        </p:txBody>
      </p:sp>
      <p:sp>
        <p:nvSpPr>
          <p:cNvPr id="13351" name="Line 1100"/>
          <p:cNvSpPr>
            <a:spLocks noChangeShapeType="1"/>
          </p:cNvSpPr>
          <p:nvPr/>
        </p:nvSpPr>
        <p:spPr bwMode="auto">
          <a:xfrm>
            <a:off x="6713538" y="1123950"/>
            <a:ext cx="347662" cy="347663"/>
          </a:xfrm>
          <a:prstGeom prst="line">
            <a:avLst/>
          </a:prstGeom>
          <a:noFill/>
          <a:ln w="9525">
            <a:solidFill>
              <a:schemeClr val="tx1"/>
            </a:solidFill>
            <a:round/>
            <a:headEnd/>
            <a:tailEnd/>
          </a:ln>
        </p:spPr>
        <p:txBody>
          <a:bodyPr wrap="none"/>
          <a:lstStyle/>
          <a:p>
            <a:endParaRPr lang="zh-CN" altLang="en-US"/>
          </a:p>
        </p:txBody>
      </p:sp>
      <p:sp>
        <p:nvSpPr>
          <p:cNvPr id="13352" name="Oval 1101"/>
          <p:cNvSpPr>
            <a:spLocks noChangeArrowheads="1"/>
          </p:cNvSpPr>
          <p:nvPr/>
        </p:nvSpPr>
        <p:spPr bwMode="auto">
          <a:xfrm flipH="1">
            <a:off x="7048500" y="1457325"/>
            <a:ext cx="106363" cy="106363"/>
          </a:xfrm>
          <a:prstGeom prst="ellipse">
            <a:avLst/>
          </a:prstGeom>
          <a:noFill/>
          <a:ln w="9525">
            <a:solidFill>
              <a:schemeClr val="tx1"/>
            </a:solidFill>
            <a:round/>
            <a:headEnd/>
            <a:tailEnd/>
          </a:ln>
        </p:spPr>
        <p:txBody>
          <a:bodyPr wrap="none" anchor="ctr"/>
          <a:lstStyle/>
          <a:p>
            <a:endParaRPr lang="zh-CN" altLang="en-US"/>
          </a:p>
        </p:txBody>
      </p:sp>
      <p:sp>
        <p:nvSpPr>
          <p:cNvPr id="13353" name="Line 1102"/>
          <p:cNvSpPr>
            <a:spLocks noChangeShapeType="1"/>
          </p:cNvSpPr>
          <p:nvPr/>
        </p:nvSpPr>
        <p:spPr bwMode="auto">
          <a:xfrm flipV="1">
            <a:off x="6713538" y="1552575"/>
            <a:ext cx="347662" cy="347663"/>
          </a:xfrm>
          <a:prstGeom prst="line">
            <a:avLst/>
          </a:prstGeom>
          <a:noFill/>
          <a:ln w="9525">
            <a:solidFill>
              <a:schemeClr val="tx1"/>
            </a:solidFill>
            <a:round/>
            <a:headEnd/>
            <a:tailEnd/>
          </a:ln>
        </p:spPr>
        <p:txBody>
          <a:bodyPr wrap="none"/>
          <a:lstStyle/>
          <a:p>
            <a:endParaRPr lang="zh-CN" altLang="en-US"/>
          </a:p>
        </p:txBody>
      </p:sp>
      <p:sp>
        <p:nvSpPr>
          <p:cNvPr id="13354" name="Oval 1103"/>
          <p:cNvSpPr>
            <a:spLocks noChangeArrowheads="1"/>
          </p:cNvSpPr>
          <p:nvPr/>
        </p:nvSpPr>
        <p:spPr bwMode="auto">
          <a:xfrm>
            <a:off x="8294688" y="1028700"/>
            <a:ext cx="106362" cy="106363"/>
          </a:xfrm>
          <a:prstGeom prst="ellipse">
            <a:avLst/>
          </a:prstGeom>
          <a:noFill/>
          <a:ln w="9525">
            <a:solidFill>
              <a:schemeClr val="tx1"/>
            </a:solidFill>
            <a:round/>
            <a:headEnd/>
            <a:tailEnd/>
          </a:ln>
        </p:spPr>
        <p:txBody>
          <a:bodyPr wrap="none" anchor="ctr"/>
          <a:lstStyle/>
          <a:p>
            <a:endParaRPr lang="zh-CN" altLang="en-US"/>
          </a:p>
        </p:txBody>
      </p:sp>
      <p:sp>
        <p:nvSpPr>
          <p:cNvPr id="13355" name="Oval 1104"/>
          <p:cNvSpPr>
            <a:spLocks noChangeArrowheads="1"/>
          </p:cNvSpPr>
          <p:nvPr/>
        </p:nvSpPr>
        <p:spPr bwMode="auto">
          <a:xfrm>
            <a:off x="8294688" y="1881188"/>
            <a:ext cx="106362" cy="106362"/>
          </a:xfrm>
          <a:prstGeom prst="ellipse">
            <a:avLst/>
          </a:prstGeom>
          <a:noFill/>
          <a:ln w="9525">
            <a:solidFill>
              <a:schemeClr val="tx1"/>
            </a:solidFill>
            <a:round/>
            <a:headEnd/>
            <a:tailEnd/>
          </a:ln>
        </p:spPr>
        <p:txBody>
          <a:bodyPr wrap="none" anchor="ctr"/>
          <a:lstStyle/>
          <a:p>
            <a:endParaRPr lang="zh-CN" altLang="en-US"/>
          </a:p>
        </p:txBody>
      </p:sp>
      <p:sp>
        <p:nvSpPr>
          <p:cNvPr id="13356" name="Line 1105"/>
          <p:cNvSpPr>
            <a:spLocks noChangeShapeType="1"/>
          </p:cNvSpPr>
          <p:nvPr/>
        </p:nvSpPr>
        <p:spPr bwMode="auto">
          <a:xfrm flipH="1">
            <a:off x="7959725" y="1119188"/>
            <a:ext cx="347663" cy="347662"/>
          </a:xfrm>
          <a:prstGeom prst="line">
            <a:avLst/>
          </a:prstGeom>
          <a:noFill/>
          <a:ln w="9525">
            <a:solidFill>
              <a:schemeClr val="tx1"/>
            </a:solidFill>
            <a:round/>
            <a:headEnd/>
            <a:tailEnd/>
          </a:ln>
        </p:spPr>
        <p:txBody>
          <a:bodyPr wrap="none"/>
          <a:lstStyle/>
          <a:p>
            <a:endParaRPr lang="zh-CN" altLang="en-US"/>
          </a:p>
        </p:txBody>
      </p:sp>
      <p:sp>
        <p:nvSpPr>
          <p:cNvPr id="13357" name="Oval 1106"/>
          <p:cNvSpPr>
            <a:spLocks noChangeArrowheads="1"/>
          </p:cNvSpPr>
          <p:nvPr/>
        </p:nvSpPr>
        <p:spPr bwMode="auto">
          <a:xfrm>
            <a:off x="7866063" y="1452563"/>
            <a:ext cx="106362" cy="106362"/>
          </a:xfrm>
          <a:prstGeom prst="ellipse">
            <a:avLst/>
          </a:prstGeom>
          <a:noFill/>
          <a:ln w="9525">
            <a:solidFill>
              <a:schemeClr val="tx1"/>
            </a:solidFill>
            <a:round/>
            <a:headEnd/>
            <a:tailEnd/>
          </a:ln>
        </p:spPr>
        <p:txBody>
          <a:bodyPr wrap="none" anchor="ctr"/>
          <a:lstStyle/>
          <a:p>
            <a:endParaRPr lang="zh-CN" altLang="en-US"/>
          </a:p>
        </p:txBody>
      </p:sp>
      <p:sp>
        <p:nvSpPr>
          <p:cNvPr id="13358" name="Line 1107"/>
          <p:cNvSpPr>
            <a:spLocks noChangeShapeType="1"/>
          </p:cNvSpPr>
          <p:nvPr/>
        </p:nvSpPr>
        <p:spPr bwMode="auto">
          <a:xfrm flipH="1" flipV="1">
            <a:off x="7959725" y="1547813"/>
            <a:ext cx="347663" cy="347662"/>
          </a:xfrm>
          <a:prstGeom prst="line">
            <a:avLst/>
          </a:prstGeom>
          <a:noFill/>
          <a:ln w="9525">
            <a:solidFill>
              <a:schemeClr val="tx1"/>
            </a:solidFill>
            <a:round/>
            <a:headEnd/>
            <a:tailEnd/>
          </a:ln>
        </p:spPr>
        <p:txBody>
          <a:bodyPr wrap="none"/>
          <a:lstStyle/>
          <a:p>
            <a:endParaRPr lang="zh-CN" altLang="en-US"/>
          </a:p>
        </p:txBody>
      </p:sp>
      <p:sp>
        <p:nvSpPr>
          <p:cNvPr id="13359" name="Line 1108"/>
          <p:cNvSpPr>
            <a:spLocks noChangeShapeType="1"/>
          </p:cNvSpPr>
          <p:nvPr/>
        </p:nvSpPr>
        <p:spPr bwMode="auto">
          <a:xfrm>
            <a:off x="8391525" y="1120775"/>
            <a:ext cx="347663" cy="347663"/>
          </a:xfrm>
          <a:prstGeom prst="line">
            <a:avLst/>
          </a:prstGeom>
          <a:noFill/>
          <a:ln w="9525">
            <a:solidFill>
              <a:schemeClr val="tx1"/>
            </a:solidFill>
            <a:round/>
            <a:headEnd/>
            <a:tailEnd/>
          </a:ln>
        </p:spPr>
        <p:txBody>
          <a:bodyPr wrap="none"/>
          <a:lstStyle/>
          <a:p>
            <a:endParaRPr lang="zh-CN" altLang="en-US"/>
          </a:p>
        </p:txBody>
      </p:sp>
      <p:sp>
        <p:nvSpPr>
          <p:cNvPr id="13360" name="Oval 1109"/>
          <p:cNvSpPr>
            <a:spLocks noChangeArrowheads="1"/>
          </p:cNvSpPr>
          <p:nvPr/>
        </p:nvSpPr>
        <p:spPr bwMode="auto">
          <a:xfrm flipH="1">
            <a:off x="8726488" y="1454150"/>
            <a:ext cx="106362" cy="106363"/>
          </a:xfrm>
          <a:prstGeom prst="ellipse">
            <a:avLst/>
          </a:prstGeom>
          <a:noFill/>
          <a:ln w="9525">
            <a:solidFill>
              <a:schemeClr val="tx1"/>
            </a:solidFill>
            <a:round/>
            <a:headEnd/>
            <a:tailEnd/>
          </a:ln>
        </p:spPr>
        <p:txBody>
          <a:bodyPr wrap="none" anchor="ctr"/>
          <a:lstStyle/>
          <a:p>
            <a:endParaRPr lang="zh-CN" altLang="en-US"/>
          </a:p>
        </p:txBody>
      </p:sp>
      <p:sp>
        <p:nvSpPr>
          <p:cNvPr id="13361" name="Line 1110"/>
          <p:cNvSpPr>
            <a:spLocks noChangeShapeType="1"/>
          </p:cNvSpPr>
          <p:nvPr/>
        </p:nvSpPr>
        <p:spPr bwMode="auto">
          <a:xfrm flipV="1">
            <a:off x="8391525" y="1549400"/>
            <a:ext cx="347663" cy="347663"/>
          </a:xfrm>
          <a:prstGeom prst="line">
            <a:avLst/>
          </a:prstGeom>
          <a:noFill/>
          <a:ln w="9525">
            <a:solidFill>
              <a:schemeClr val="tx1"/>
            </a:solidFill>
            <a:round/>
            <a:headEnd/>
            <a:tailEnd/>
          </a:ln>
        </p:spPr>
        <p:txBody>
          <a:bodyPr wrap="none"/>
          <a:lstStyle/>
          <a:p>
            <a:endParaRPr lang="zh-CN" altLang="en-US"/>
          </a:p>
        </p:txBody>
      </p:sp>
      <p:sp>
        <p:nvSpPr>
          <p:cNvPr id="13362" name="Line 1111"/>
          <p:cNvSpPr>
            <a:spLocks noChangeShapeType="1"/>
          </p:cNvSpPr>
          <p:nvPr/>
        </p:nvSpPr>
        <p:spPr bwMode="auto">
          <a:xfrm>
            <a:off x="7158038" y="1506538"/>
            <a:ext cx="706437" cy="0"/>
          </a:xfrm>
          <a:prstGeom prst="line">
            <a:avLst/>
          </a:prstGeom>
          <a:noFill/>
          <a:ln w="9525">
            <a:solidFill>
              <a:schemeClr val="tx1"/>
            </a:solidFill>
            <a:round/>
            <a:headEnd/>
            <a:tailEnd/>
          </a:ln>
        </p:spPr>
        <p:txBody>
          <a:bodyPr wrap="none"/>
          <a:lstStyle/>
          <a:p>
            <a:endParaRPr lang="zh-CN" altLang="en-US"/>
          </a:p>
        </p:txBody>
      </p:sp>
      <p:sp>
        <p:nvSpPr>
          <p:cNvPr id="13363" name="Text Box 1112"/>
          <p:cNvSpPr txBox="1">
            <a:spLocks noChangeArrowheads="1"/>
          </p:cNvSpPr>
          <p:nvPr/>
        </p:nvSpPr>
        <p:spPr bwMode="auto">
          <a:xfrm>
            <a:off x="6029325" y="1392238"/>
            <a:ext cx="147638" cy="212725"/>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solidFill>
                  <a:srgbClr val="00FF00"/>
                </a:solidFill>
                <a:latin typeface="Times New Roman" pitchFamily="18" charset="0"/>
              </a:rPr>
              <a:t>A</a:t>
            </a:r>
          </a:p>
        </p:txBody>
      </p:sp>
      <p:sp>
        <p:nvSpPr>
          <p:cNvPr id="13364" name="Text Box 1113"/>
          <p:cNvSpPr txBox="1">
            <a:spLocks noChangeArrowheads="1"/>
          </p:cNvSpPr>
          <p:nvPr/>
        </p:nvSpPr>
        <p:spPr bwMode="auto">
          <a:xfrm>
            <a:off x="6605588" y="825500"/>
            <a:ext cx="609600" cy="212725"/>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solidFill>
                  <a:srgbClr val="00FF00"/>
                </a:solidFill>
                <a:latin typeface="Times New Roman" pitchFamily="18" charset="0"/>
              </a:rPr>
              <a:t>B(2,A)</a:t>
            </a:r>
          </a:p>
        </p:txBody>
      </p:sp>
      <p:sp>
        <p:nvSpPr>
          <p:cNvPr id="13365" name="Text Box 1114"/>
          <p:cNvSpPr txBox="1">
            <a:spLocks noChangeArrowheads="1"/>
          </p:cNvSpPr>
          <p:nvPr/>
        </p:nvSpPr>
        <p:spPr bwMode="auto">
          <a:xfrm>
            <a:off x="7048500" y="1249363"/>
            <a:ext cx="493713" cy="212725"/>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solidFill>
                  <a:srgbClr val="FF33CC"/>
                </a:solidFill>
                <a:latin typeface="Times New Roman" pitchFamily="18" charset="0"/>
              </a:rPr>
              <a:t>E(</a:t>
            </a:r>
            <a:r>
              <a:rPr kumimoji="1" lang="en-US" altLang="zh-CN" sz="1400" b="1">
                <a:solidFill>
                  <a:srgbClr val="FF33CC"/>
                </a:solidFill>
                <a:latin typeface="Times New Roman" pitchFamily="18" charset="0"/>
                <a:cs typeface="Times New Roman" pitchFamily="18" charset="0"/>
              </a:rPr>
              <a:t>4,B</a:t>
            </a:r>
            <a:r>
              <a:rPr kumimoji="1" lang="en-US" altLang="zh-CN" sz="1400" b="1">
                <a:solidFill>
                  <a:srgbClr val="FF33CC"/>
                </a:solidFill>
                <a:latin typeface="Times New Roman" pitchFamily="18" charset="0"/>
              </a:rPr>
              <a:t>)</a:t>
            </a:r>
          </a:p>
        </p:txBody>
      </p:sp>
      <p:sp>
        <p:nvSpPr>
          <p:cNvPr id="13366" name="Text Box 1115"/>
          <p:cNvSpPr txBox="1">
            <a:spLocks noChangeArrowheads="1"/>
          </p:cNvSpPr>
          <p:nvPr/>
        </p:nvSpPr>
        <p:spPr bwMode="auto">
          <a:xfrm>
            <a:off x="6600825" y="1973263"/>
            <a:ext cx="477838" cy="212725"/>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solidFill>
                  <a:srgbClr val="FF0000"/>
                </a:solidFill>
                <a:latin typeface="Times New Roman" pitchFamily="18" charset="0"/>
              </a:rPr>
              <a:t>G(6,A)</a:t>
            </a:r>
          </a:p>
        </p:txBody>
      </p:sp>
      <p:sp>
        <p:nvSpPr>
          <p:cNvPr id="13367" name="Line 1116"/>
          <p:cNvSpPr>
            <a:spLocks noChangeShapeType="1"/>
          </p:cNvSpPr>
          <p:nvPr/>
        </p:nvSpPr>
        <p:spPr bwMode="auto">
          <a:xfrm>
            <a:off x="6457950" y="876300"/>
            <a:ext cx="147638" cy="144463"/>
          </a:xfrm>
          <a:prstGeom prst="line">
            <a:avLst/>
          </a:prstGeom>
          <a:noFill/>
          <a:ln w="25400">
            <a:solidFill>
              <a:srgbClr val="FF6600"/>
            </a:solidFill>
            <a:round/>
            <a:headEnd/>
            <a:tailEnd type="triangle" w="med" len="lg"/>
          </a:ln>
        </p:spPr>
        <p:txBody>
          <a:bodyPr wrap="none"/>
          <a:lstStyle/>
          <a:p>
            <a:endParaRPr lang="zh-CN" altLang="en-US"/>
          </a:p>
        </p:txBody>
      </p:sp>
      <p:sp>
        <p:nvSpPr>
          <p:cNvPr id="13368" name="Text Box 1117"/>
          <p:cNvSpPr txBox="1">
            <a:spLocks noChangeArrowheads="1"/>
          </p:cNvSpPr>
          <p:nvPr/>
        </p:nvSpPr>
        <p:spPr bwMode="auto">
          <a:xfrm>
            <a:off x="8251825" y="815975"/>
            <a:ext cx="493713" cy="212725"/>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solidFill>
                  <a:srgbClr val="FF0000"/>
                </a:solidFill>
                <a:latin typeface="Times New Roman" pitchFamily="18" charset="0"/>
              </a:rPr>
              <a:t>C(</a:t>
            </a:r>
            <a:r>
              <a:rPr kumimoji="1" lang="en-US" altLang="zh-CN" sz="1400" b="1">
                <a:solidFill>
                  <a:srgbClr val="FF0000"/>
                </a:solidFill>
                <a:latin typeface="Times New Roman" pitchFamily="18" charset="0"/>
                <a:cs typeface="Times New Roman" pitchFamily="18" charset="0"/>
              </a:rPr>
              <a:t>9,B</a:t>
            </a:r>
            <a:r>
              <a:rPr kumimoji="1" lang="en-US" altLang="zh-CN" sz="1400" b="1">
                <a:solidFill>
                  <a:srgbClr val="FF0000"/>
                </a:solidFill>
                <a:latin typeface="Times New Roman" pitchFamily="18" charset="0"/>
              </a:rPr>
              <a:t>)</a:t>
            </a:r>
          </a:p>
        </p:txBody>
      </p:sp>
      <p:sp>
        <p:nvSpPr>
          <p:cNvPr id="13369" name="Text Box 1118"/>
          <p:cNvSpPr txBox="1">
            <a:spLocks noChangeArrowheads="1"/>
          </p:cNvSpPr>
          <p:nvPr/>
        </p:nvSpPr>
        <p:spPr bwMode="auto">
          <a:xfrm>
            <a:off x="8023225" y="1403350"/>
            <a:ext cx="493713" cy="212725"/>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solidFill>
                  <a:srgbClr val="FF0000"/>
                </a:solidFill>
                <a:latin typeface="Times New Roman" pitchFamily="18" charset="0"/>
              </a:rPr>
              <a:t>F(</a:t>
            </a:r>
            <a:r>
              <a:rPr kumimoji="1" lang="en-US" altLang="zh-CN" sz="1400" b="1">
                <a:solidFill>
                  <a:srgbClr val="FF0000"/>
                </a:solidFill>
                <a:latin typeface="Times New Roman" pitchFamily="18" charset="0"/>
                <a:cs typeface="Times New Roman" pitchFamily="18" charset="0"/>
              </a:rPr>
              <a:t>∞,-</a:t>
            </a:r>
            <a:r>
              <a:rPr kumimoji="1" lang="en-US" altLang="zh-CN" sz="1400" b="1">
                <a:solidFill>
                  <a:srgbClr val="FF0000"/>
                </a:solidFill>
                <a:latin typeface="Times New Roman" pitchFamily="18" charset="0"/>
              </a:rPr>
              <a:t>)</a:t>
            </a:r>
          </a:p>
        </p:txBody>
      </p:sp>
      <p:sp>
        <p:nvSpPr>
          <p:cNvPr id="13370" name="Text Box 1119"/>
          <p:cNvSpPr txBox="1">
            <a:spLocks noChangeArrowheads="1"/>
          </p:cNvSpPr>
          <p:nvPr/>
        </p:nvSpPr>
        <p:spPr bwMode="auto">
          <a:xfrm>
            <a:off x="8267700" y="1997075"/>
            <a:ext cx="493713" cy="212725"/>
          </a:xfrm>
          <a:prstGeom prst="rect">
            <a:avLst/>
          </a:prstGeom>
          <a:noFill/>
          <a:ln w="9525">
            <a:noFill/>
            <a:miter lim="800000"/>
            <a:headEnd/>
            <a:tailEnd/>
          </a:ln>
        </p:spPr>
        <p:txBody>
          <a:bodyPr lIns="0" tIns="0" rIns="0" bIns="0">
            <a:spAutoFit/>
          </a:bodyPr>
          <a:lstStyle/>
          <a:p>
            <a:pPr algn="ctr">
              <a:spcBef>
                <a:spcPct val="50000"/>
              </a:spcBef>
            </a:pPr>
            <a:r>
              <a:rPr kumimoji="1" lang="en-US" altLang="zh-CN" sz="1400" b="1">
                <a:solidFill>
                  <a:srgbClr val="FF0000"/>
                </a:solidFill>
                <a:latin typeface="Times New Roman" pitchFamily="18" charset="0"/>
              </a:rPr>
              <a:t>H(</a:t>
            </a:r>
            <a:r>
              <a:rPr kumimoji="1" lang="en-US" altLang="zh-CN" sz="1400" b="1">
                <a:solidFill>
                  <a:srgbClr val="FF0000"/>
                </a:solidFill>
                <a:latin typeface="Times New Roman" pitchFamily="18" charset="0"/>
                <a:cs typeface="Times New Roman" pitchFamily="18" charset="0"/>
              </a:rPr>
              <a:t>∞,-</a:t>
            </a:r>
            <a:r>
              <a:rPr kumimoji="1" lang="en-US" altLang="zh-CN" sz="1400" b="1">
                <a:solidFill>
                  <a:srgbClr val="FF0000"/>
                </a:solidFill>
                <a:latin typeface="Times New Roman" pitchFamily="18" charset="0"/>
              </a:rPr>
              <a:t>)</a:t>
            </a:r>
          </a:p>
        </p:txBody>
      </p:sp>
      <p:sp>
        <p:nvSpPr>
          <p:cNvPr id="13371" name="Text Box 1120"/>
          <p:cNvSpPr txBox="1">
            <a:spLocks noChangeArrowheads="1"/>
          </p:cNvSpPr>
          <p:nvPr/>
        </p:nvSpPr>
        <p:spPr bwMode="auto">
          <a:xfrm>
            <a:off x="8599488" y="1676400"/>
            <a:ext cx="569912" cy="212725"/>
          </a:xfrm>
          <a:prstGeom prst="rect">
            <a:avLst/>
          </a:prstGeom>
          <a:noFill/>
          <a:ln w="9525">
            <a:noFill/>
            <a:miter lim="800000"/>
            <a:headEnd/>
            <a:tailEnd/>
          </a:ln>
        </p:spPr>
        <p:txBody>
          <a:bodyPr lIns="0" tIns="0" rIns="0" bIns="0">
            <a:spAutoFit/>
          </a:bodyPr>
          <a:lstStyle/>
          <a:p>
            <a:pPr>
              <a:spcBef>
                <a:spcPct val="50000"/>
              </a:spcBef>
            </a:pPr>
            <a:r>
              <a:rPr kumimoji="1" lang="en-US" altLang="zh-CN" sz="1400" b="1">
                <a:solidFill>
                  <a:srgbClr val="FF0000"/>
                </a:solidFill>
                <a:latin typeface="Times New Roman" pitchFamily="18" charset="0"/>
              </a:rPr>
              <a:t>D(</a:t>
            </a:r>
            <a:r>
              <a:rPr kumimoji="1" lang="en-US" altLang="zh-CN" sz="1400" b="1">
                <a:solidFill>
                  <a:srgbClr val="FF0000"/>
                </a:solidFill>
                <a:latin typeface="Times New Roman" pitchFamily="18" charset="0"/>
                <a:cs typeface="Times New Roman" pitchFamily="18" charset="0"/>
              </a:rPr>
              <a:t>∞,-</a:t>
            </a:r>
            <a:r>
              <a:rPr kumimoji="1" lang="en-US" altLang="zh-CN" sz="1400" b="1">
                <a:solidFill>
                  <a:srgbClr val="FF0000"/>
                </a:solidFill>
                <a:latin typeface="Times New Roman" pitchFamily="18" charset="0"/>
              </a:rPr>
              <a:t>)</a:t>
            </a:r>
          </a:p>
        </p:txBody>
      </p:sp>
      <p:sp>
        <p:nvSpPr>
          <p:cNvPr id="13540" name="Text Box 1289"/>
          <p:cNvSpPr txBox="1">
            <a:spLocks noChangeArrowheads="1"/>
          </p:cNvSpPr>
          <p:nvPr/>
        </p:nvSpPr>
        <p:spPr bwMode="auto">
          <a:xfrm>
            <a:off x="1831975" y="6308725"/>
            <a:ext cx="5672138" cy="457200"/>
          </a:xfrm>
          <a:prstGeom prst="rect">
            <a:avLst/>
          </a:prstGeom>
          <a:noFill/>
          <a:ln w="9525">
            <a:noFill/>
            <a:miter lim="800000"/>
            <a:headEnd/>
            <a:tailEnd/>
          </a:ln>
        </p:spPr>
        <p:txBody>
          <a:bodyPr>
            <a:spAutoFit/>
          </a:bodyPr>
          <a:lstStyle/>
          <a:p>
            <a:pPr>
              <a:spcBef>
                <a:spcPct val="50000"/>
              </a:spcBef>
            </a:pPr>
            <a:r>
              <a:rPr kumimoji="1" lang="zh-CN" altLang="en-US" sz="2400">
                <a:latin typeface="Times New Roman" pitchFamily="18" charset="0"/>
              </a:rPr>
              <a:t>最短通路为：</a:t>
            </a:r>
            <a:r>
              <a:rPr kumimoji="1" lang="en-US" altLang="zh-CN" sz="2400">
                <a:latin typeface="Times New Roman" pitchFamily="18" charset="0"/>
              </a:rPr>
              <a:t>A-B-E-F-H-D</a:t>
            </a:r>
            <a:r>
              <a:rPr kumimoji="1" lang="zh-CN" altLang="en-US" sz="2400">
                <a:latin typeface="Times New Roman" pitchFamily="18" charset="0"/>
              </a:rPr>
              <a:t>，权值为</a:t>
            </a:r>
            <a:r>
              <a:rPr kumimoji="1" lang="en-US" altLang="zh-CN" sz="2400">
                <a:latin typeface="Times New Roman" pitchFamily="18" charset="0"/>
              </a:rPr>
              <a:t>10</a:t>
            </a:r>
          </a:p>
        </p:txBody>
      </p:sp>
      <p:graphicFrame>
        <p:nvGraphicFramePr>
          <p:cNvPr id="267" name="表格 266"/>
          <p:cNvGraphicFramePr>
            <a:graphicFrameLocks noGrp="1"/>
          </p:cNvGraphicFramePr>
          <p:nvPr/>
        </p:nvGraphicFramePr>
        <p:xfrm>
          <a:off x="611560" y="2564904"/>
          <a:ext cx="6820723" cy="3561080"/>
        </p:xfrm>
        <a:graphic>
          <a:graphicData uri="http://schemas.openxmlformats.org/drawingml/2006/table">
            <a:tbl>
              <a:tblPr firstRow="1" bandRow="1">
                <a:tableStyleId>{5C22544A-7EE6-4342-B048-85BDC9FD1C3A}</a:tableStyleId>
              </a:tblPr>
              <a:tblGrid>
                <a:gridCol w="537291">
                  <a:extLst>
                    <a:ext uri="{9D8B030D-6E8A-4147-A177-3AD203B41FA5}">
                      <a16:colId xmlns:a16="http://schemas.microsoft.com/office/drawing/2014/main" val="20000"/>
                    </a:ext>
                  </a:extLst>
                </a:gridCol>
                <a:gridCol w="882832">
                  <a:extLst>
                    <a:ext uri="{9D8B030D-6E8A-4147-A177-3AD203B41FA5}">
                      <a16:colId xmlns:a16="http://schemas.microsoft.com/office/drawing/2014/main" val="20001"/>
                    </a:ext>
                  </a:extLst>
                </a:gridCol>
                <a:gridCol w="864096">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936104">
                  <a:extLst>
                    <a:ext uri="{9D8B030D-6E8A-4147-A177-3AD203B41FA5}">
                      <a16:colId xmlns:a16="http://schemas.microsoft.com/office/drawing/2014/main" val="20004"/>
                    </a:ext>
                  </a:extLst>
                </a:gridCol>
                <a:gridCol w="864096">
                  <a:extLst>
                    <a:ext uri="{9D8B030D-6E8A-4147-A177-3AD203B41FA5}">
                      <a16:colId xmlns:a16="http://schemas.microsoft.com/office/drawing/2014/main" val="20005"/>
                    </a:ext>
                  </a:extLst>
                </a:gridCol>
                <a:gridCol w="864096">
                  <a:extLst>
                    <a:ext uri="{9D8B030D-6E8A-4147-A177-3AD203B41FA5}">
                      <a16:colId xmlns:a16="http://schemas.microsoft.com/office/drawing/2014/main" val="20006"/>
                    </a:ext>
                  </a:extLst>
                </a:gridCol>
                <a:gridCol w="1008112">
                  <a:extLst>
                    <a:ext uri="{9D8B030D-6E8A-4147-A177-3AD203B41FA5}">
                      <a16:colId xmlns:a16="http://schemas.microsoft.com/office/drawing/2014/main" val="20007"/>
                    </a:ext>
                  </a:extLst>
                </a:gridCol>
              </a:tblGrid>
              <a:tr h="370840">
                <a:tc>
                  <a:txBody>
                    <a:bodyPr/>
                    <a:lstStyle/>
                    <a:p>
                      <a:r>
                        <a:rPr lang="zh-CN" altLang="en-US" sz="1200" dirty="0">
                          <a:solidFill>
                            <a:schemeClr val="tx1"/>
                          </a:solidFill>
                        </a:rPr>
                        <a:t>步骤</a:t>
                      </a:r>
                    </a:p>
                  </a:txBody>
                  <a:tcPr/>
                </a:tc>
                <a:tc>
                  <a:txBody>
                    <a:bodyPr/>
                    <a:lstStyle/>
                    <a:p>
                      <a:r>
                        <a:rPr lang="en-US" altLang="zh-CN" sz="1100" dirty="0">
                          <a:solidFill>
                            <a:schemeClr val="tx1"/>
                          </a:solidFill>
                        </a:rPr>
                        <a:t>D(B),p(B)</a:t>
                      </a:r>
                      <a:endParaRPr lang="zh-CN" altLang="en-US" sz="110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100" dirty="0">
                          <a:solidFill>
                            <a:schemeClr val="tx1"/>
                          </a:solidFill>
                        </a:rPr>
                        <a:t>D(G),p(G)</a:t>
                      </a:r>
                      <a:endParaRPr lang="zh-CN" altLang="en-US" sz="1100" dirty="0">
                        <a:solidFill>
                          <a:schemeClr val="tx1"/>
                        </a:solidFill>
                      </a:endParaRPr>
                    </a:p>
                    <a:p>
                      <a:endParaRPr lang="zh-CN" altLang="en-US" sz="110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100" dirty="0">
                          <a:solidFill>
                            <a:schemeClr val="tx1"/>
                          </a:solidFill>
                        </a:rPr>
                        <a:t>D(E),p(E)</a:t>
                      </a:r>
                      <a:endParaRPr lang="zh-CN" altLang="en-US" sz="1100" dirty="0">
                        <a:solidFill>
                          <a:schemeClr val="tx1"/>
                        </a:solidFill>
                      </a:endParaRPr>
                    </a:p>
                    <a:p>
                      <a:endParaRPr lang="zh-CN" altLang="en-US" sz="1100" dirty="0">
                        <a:solidFill>
                          <a:schemeClr val="tx1"/>
                        </a:solidFill>
                      </a:endParaRPr>
                    </a:p>
                  </a:txBody>
                  <a:tcPr/>
                </a:tc>
                <a:tc>
                  <a:txBody>
                    <a:bodyPr/>
                    <a:lstStyle/>
                    <a:p>
                      <a:r>
                        <a:rPr lang="en-US" altLang="zh-CN" sz="1100" dirty="0">
                          <a:solidFill>
                            <a:schemeClr val="tx1"/>
                          </a:solidFill>
                        </a:rPr>
                        <a:t>D(C),p(C)</a:t>
                      </a:r>
                      <a:endParaRPr lang="zh-CN" altLang="en-US" sz="1100" dirty="0">
                        <a:solidFill>
                          <a:schemeClr val="tx1"/>
                        </a:solidFill>
                      </a:endParaRPr>
                    </a:p>
                  </a:txBody>
                  <a:tcPr/>
                </a:tc>
                <a:tc>
                  <a:txBody>
                    <a:bodyPr/>
                    <a:lstStyle/>
                    <a:p>
                      <a:r>
                        <a:rPr lang="en-US" altLang="zh-CN" sz="1100" dirty="0">
                          <a:solidFill>
                            <a:schemeClr val="tx1"/>
                          </a:solidFill>
                        </a:rPr>
                        <a:t>D(F),p(F)</a:t>
                      </a:r>
                      <a:endParaRPr lang="zh-CN" altLang="en-US" sz="110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100" dirty="0">
                          <a:solidFill>
                            <a:schemeClr val="tx1"/>
                          </a:solidFill>
                        </a:rPr>
                        <a:t>D(H),p(H)</a:t>
                      </a:r>
                      <a:endParaRPr lang="zh-CN" altLang="en-US" sz="1100" dirty="0">
                        <a:solidFill>
                          <a:schemeClr val="tx1"/>
                        </a:solidFill>
                      </a:endParaRPr>
                    </a:p>
                    <a:p>
                      <a:endParaRPr lang="zh-CN" altLang="en-US" sz="110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100" dirty="0">
                          <a:solidFill>
                            <a:schemeClr val="tx1"/>
                          </a:solidFill>
                        </a:rPr>
                        <a:t>D(D),p(D)</a:t>
                      </a:r>
                      <a:endParaRPr lang="zh-CN" altLang="en-US" sz="1100" dirty="0">
                        <a:solidFill>
                          <a:schemeClr val="tx1"/>
                        </a:solidFill>
                      </a:endParaRPr>
                    </a:p>
                    <a:p>
                      <a:endParaRPr lang="zh-CN" altLang="en-US" sz="1100" dirty="0">
                        <a:solidFill>
                          <a:schemeClr val="tx1"/>
                        </a:solidFill>
                      </a:endParaRPr>
                    </a:p>
                  </a:txBody>
                  <a:tcPr/>
                </a:tc>
                <a:extLst>
                  <a:ext uri="{0D108BD9-81ED-4DB2-BD59-A6C34878D82A}">
                    <a16:rowId xmlns:a16="http://schemas.microsoft.com/office/drawing/2014/main" val="10000"/>
                  </a:ext>
                </a:extLst>
              </a:tr>
              <a:tr h="370840">
                <a:tc>
                  <a:txBody>
                    <a:bodyPr/>
                    <a:lstStyle/>
                    <a:p>
                      <a:r>
                        <a:rPr lang="en-US" altLang="zh-CN" dirty="0"/>
                        <a:t>1</a:t>
                      </a:r>
                      <a:endParaRPr lang="zh-CN" altLang="en-US" dirty="0"/>
                    </a:p>
                  </a:txBody>
                  <a:tcPr/>
                </a:tc>
                <a:tc>
                  <a:txBody>
                    <a:bodyPr/>
                    <a:lstStyle/>
                    <a:p>
                      <a:r>
                        <a:rPr lang="en-US" altLang="zh-CN" sz="1100" dirty="0">
                          <a:solidFill>
                            <a:srgbClr val="FF0000"/>
                          </a:solidFill>
                        </a:rPr>
                        <a:t>2,A</a:t>
                      </a:r>
                      <a:endParaRPr lang="zh-CN" altLang="en-US" sz="1100" dirty="0">
                        <a:solidFill>
                          <a:srgbClr val="FF0000"/>
                        </a:solidFill>
                      </a:endParaRPr>
                    </a:p>
                  </a:txBody>
                  <a:tcPr/>
                </a:tc>
                <a:tc>
                  <a:txBody>
                    <a:bodyPr/>
                    <a:lstStyle/>
                    <a:p>
                      <a:r>
                        <a:rPr lang="en-US" altLang="zh-CN" sz="1100" dirty="0">
                          <a:solidFill>
                            <a:srgbClr val="FF0000"/>
                          </a:solidFill>
                        </a:rPr>
                        <a:t>6,A</a:t>
                      </a:r>
                      <a:endParaRPr lang="zh-CN" altLang="en-US" sz="1100" dirty="0">
                        <a:solidFill>
                          <a:srgbClr val="FF0000"/>
                        </a:solidFill>
                      </a:endParaRPr>
                    </a:p>
                  </a:txBody>
                  <a:tcPr/>
                </a:tc>
                <a:tc>
                  <a:txBody>
                    <a:bodyPr/>
                    <a:lstStyle/>
                    <a:p>
                      <a:r>
                        <a:rPr kumimoji="1" lang="en-US" altLang="zh-CN" sz="1100" b="1" dirty="0">
                          <a:solidFill>
                            <a:srgbClr val="FF0000"/>
                          </a:solidFill>
                          <a:latin typeface="Times New Roman" pitchFamily="18" charset="0"/>
                          <a:cs typeface="Times New Roman" pitchFamily="18" charset="0"/>
                        </a:rPr>
                        <a:t>∞,-</a:t>
                      </a:r>
                      <a:endParaRPr lang="zh-CN" altLang="en-US" sz="1100" dirty="0"/>
                    </a:p>
                  </a:txBody>
                  <a:tcPr/>
                </a:tc>
                <a:tc>
                  <a:txBody>
                    <a:bodyPr/>
                    <a:lstStyle/>
                    <a:p>
                      <a:r>
                        <a:rPr kumimoji="1" lang="en-US" altLang="zh-CN" sz="1100" b="1" dirty="0">
                          <a:solidFill>
                            <a:srgbClr val="FF0000"/>
                          </a:solidFill>
                          <a:latin typeface="Times New Roman" pitchFamily="18" charset="0"/>
                          <a:cs typeface="Times New Roman" pitchFamily="18" charset="0"/>
                        </a:rPr>
                        <a:t>∞,-</a:t>
                      </a:r>
                      <a:endParaRPr lang="zh-CN" altLang="en-US" sz="1100" dirty="0"/>
                    </a:p>
                  </a:txBody>
                  <a:tcPr/>
                </a:tc>
                <a:tc>
                  <a:txBody>
                    <a:bodyPr/>
                    <a:lstStyle/>
                    <a:p>
                      <a:r>
                        <a:rPr kumimoji="1" lang="en-US" altLang="zh-CN" sz="1100" b="1" dirty="0">
                          <a:solidFill>
                            <a:srgbClr val="FF0000"/>
                          </a:solidFill>
                          <a:latin typeface="Times New Roman" pitchFamily="18" charset="0"/>
                          <a:cs typeface="Times New Roman" pitchFamily="18" charset="0"/>
                        </a:rPr>
                        <a:t>∞,-</a:t>
                      </a:r>
                      <a:endParaRPr lang="zh-CN" altLang="en-US" sz="1100" dirty="0"/>
                    </a:p>
                  </a:txBody>
                  <a:tcPr/>
                </a:tc>
                <a:tc>
                  <a:txBody>
                    <a:bodyPr/>
                    <a:lstStyle/>
                    <a:p>
                      <a:r>
                        <a:rPr kumimoji="1" lang="en-US" altLang="zh-CN" sz="1100" b="1" dirty="0">
                          <a:solidFill>
                            <a:srgbClr val="FF0000"/>
                          </a:solidFill>
                          <a:latin typeface="Times New Roman" pitchFamily="18" charset="0"/>
                          <a:cs typeface="Times New Roman" pitchFamily="18" charset="0"/>
                        </a:rPr>
                        <a:t>∞,-</a:t>
                      </a:r>
                      <a:endParaRPr lang="zh-CN" altLang="en-US" sz="1100" dirty="0"/>
                    </a:p>
                  </a:txBody>
                  <a:tcPr/>
                </a:tc>
                <a:tc>
                  <a:txBody>
                    <a:bodyPr/>
                    <a:lstStyle/>
                    <a:p>
                      <a:r>
                        <a:rPr kumimoji="1" lang="en-US" altLang="zh-CN" sz="1100" b="1" dirty="0">
                          <a:solidFill>
                            <a:srgbClr val="FF0000"/>
                          </a:solidFill>
                          <a:latin typeface="Times New Roman" pitchFamily="18" charset="0"/>
                          <a:cs typeface="Times New Roman" pitchFamily="18" charset="0"/>
                        </a:rPr>
                        <a:t>∞,-</a:t>
                      </a:r>
                      <a:endParaRPr lang="zh-CN" altLang="en-US" sz="1100" dirty="0"/>
                    </a:p>
                  </a:txBody>
                  <a:tcPr/>
                </a:tc>
                <a:extLst>
                  <a:ext uri="{0D108BD9-81ED-4DB2-BD59-A6C34878D82A}">
                    <a16:rowId xmlns:a16="http://schemas.microsoft.com/office/drawing/2014/main" val="10001"/>
                  </a:ext>
                </a:extLst>
              </a:tr>
              <a:tr h="370840">
                <a:tc>
                  <a:txBody>
                    <a:bodyPr/>
                    <a:lstStyle/>
                    <a:p>
                      <a:r>
                        <a:rPr lang="en-US" altLang="zh-CN" dirty="0"/>
                        <a:t>2</a:t>
                      </a:r>
                      <a:endParaRPr lang="zh-CN" altLang="en-US" dirty="0"/>
                    </a:p>
                  </a:txBody>
                  <a:tcPr/>
                </a:tc>
                <a:tc>
                  <a:txBody>
                    <a:bodyPr/>
                    <a:lstStyle/>
                    <a:p>
                      <a:r>
                        <a:rPr lang="en-US" altLang="zh-CN" sz="1100" dirty="0">
                          <a:solidFill>
                            <a:srgbClr val="00B050"/>
                          </a:solidFill>
                        </a:rPr>
                        <a:t>2,A</a:t>
                      </a:r>
                      <a:endParaRPr lang="zh-CN" altLang="en-US" sz="1100" dirty="0">
                        <a:solidFill>
                          <a:srgbClr val="00B05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100" dirty="0">
                          <a:solidFill>
                            <a:srgbClr val="FF0000"/>
                          </a:solidFill>
                        </a:rPr>
                        <a:t>6,A</a:t>
                      </a:r>
                      <a:endParaRPr lang="zh-CN" altLang="en-US" sz="1100" dirty="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sz="1100" dirty="0">
                        <a:solidFill>
                          <a:srgbClr val="FF0000"/>
                        </a:solidFill>
                      </a:endParaRPr>
                    </a:p>
                  </a:txBody>
                  <a:tcPr/>
                </a:tc>
                <a:tc>
                  <a:txBody>
                    <a:bodyPr/>
                    <a:lstStyle/>
                    <a:p>
                      <a:r>
                        <a:rPr lang="en-US" altLang="zh-CN" sz="1100" dirty="0">
                          <a:solidFill>
                            <a:srgbClr val="FF0000"/>
                          </a:solidFill>
                        </a:rPr>
                        <a:t>4,B</a:t>
                      </a:r>
                      <a:endParaRPr lang="zh-CN" altLang="en-US" sz="1100" dirty="0">
                        <a:solidFill>
                          <a:srgbClr val="FF0000"/>
                        </a:solidFill>
                      </a:endParaRPr>
                    </a:p>
                  </a:txBody>
                  <a:tcPr/>
                </a:tc>
                <a:tc>
                  <a:txBody>
                    <a:bodyPr/>
                    <a:lstStyle/>
                    <a:p>
                      <a:r>
                        <a:rPr lang="en-US" altLang="zh-CN" sz="1100" dirty="0">
                          <a:solidFill>
                            <a:srgbClr val="FF0000"/>
                          </a:solidFill>
                        </a:rPr>
                        <a:t>9,B</a:t>
                      </a:r>
                      <a:endParaRPr lang="zh-CN" altLang="en-US" sz="1100" dirty="0">
                        <a:solidFill>
                          <a:srgbClr val="FF0000"/>
                        </a:solidFill>
                      </a:endParaRPr>
                    </a:p>
                  </a:txBody>
                  <a:tcPr/>
                </a:tc>
                <a:tc>
                  <a:txBody>
                    <a:bodyPr/>
                    <a:lstStyle/>
                    <a:p>
                      <a:r>
                        <a:rPr kumimoji="1" lang="en-US" altLang="zh-CN" sz="1100" b="1" dirty="0">
                          <a:solidFill>
                            <a:srgbClr val="FF0000"/>
                          </a:solidFill>
                          <a:latin typeface="Times New Roman" pitchFamily="18" charset="0"/>
                          <a:cs typeface="Times New Roman" pitchFamily="18" charset="0"/>
                        </a:rPr>
                        <a:t>∞,-</a:t>
                      </a:r>
                      <a:endParaRPr lang="zh-CN" altLang="en-US" sz="1100" dirty="0"/>
                    </a:p>
                  </a:txBody>
                  <a:tcPr/>
                </a:tc>
                <a:tc>
                  <a:txBody>
                    <a:bodyPr/>
                    <a:lstStyle/>
                    <a:p>
                      <a:r>
                        <a:rPr kumimoji="1" lang="en-US" altLang="zh-CN" sz="1100" b="1" dirty="0">
                          <a:solidFill>
                            <a:srgbClr val="FF0000"/>
                          </a:solidFill>
                          <a:latin typeface="Times New Roman" pitchFamily="18" charset="0"/>
                          <a:cs typeface="Times New Roman" pitchFamily="18" charset="0"/>
                        </a:rPr>
                        <a:t>∞,-</a:t>
                      </a:r>
                      <a:endParaRPr lang="zh-CN" altLang="en-US" sz="1100" dirty="0"/>
                    </a:p>
                  </a:txBody>
                  <a:tcPr/>
                </a:tc>
                <a:tc>
                  <a:txBody>
                    <a:bodyPr/>
                    <a:lstStyle/>
                    <a:p>
                      <a:r>
                        <a:rPr kumimoji="1" lang="en-US" altLang="zh-CN" sz="1100" b="1" dirty="0">
                          <a:solidFill>
                            <a:srgbClr val="FF0000"/>
                          </a:solidFill>
                          <a:latin typeface="Times New Roman" pitchFamily="18" charset="0"/>
                          <a:cs typeface="Times New Roman" pitchFamily="18" charset="0"/>
                        </a:rPr>
                        <a:t>∞,-</a:t>
                      </a:r>
                      <a:endParaRPr lang="zh-CN" altLang="en-US" sz="1100" dirty="0"/>
                    </a:p>
                  </a:txBody>
                  <a:tcPr/>
                </a:tc>
                <a:extLst>
                  <a:ext uri="{0D108BD9-81ED-4DB2-BD59-A6C34878D82A}">
                    <a16:rowId xmlns:a16="http://schemas.microsoft.com/office/drawing/2014/main" val="10002"/>
                  </a:ext>
                </a:extLst>
              </a:tr>
              <a:tr h="370840">
                <a:tc>
                  <a:txBody>
                    <a:bodyPr/>
                    <a:lstStyle/>
                    <a:p>
                      <a:r>
                        <a:rPr lang="en-US" altLang="zh-CN" dirty="0"/>
                        <a:t>3</a:t>
                      </a:r>
                      <a:endParaRPr lang="zh-CN" altLang="en-US" dirty="0"/>
                    </a:p>
                  </a:txBody>
                  <a:tcPr/>
                </a:tc>
                <a:tc>
                  <a:txBody>
                    <a:bodyPr/>
                    <a:lstStyle/>
                    <a:p>
                      <a:endParaRPr lang="zh-CN" altLang="en-US" sz="1100"/>
                    </a:p>
                  </a:txBody>
                  <a:tcPr/>
                </a:tc>
                <a:tc>
                  <a:txBody>
                    <a:bodyPr/>
                    <a:lstStyle/>
                    <a:p>
                      <a:r>
                        <a:rPr lang="en-US" altLang="zh-CN" sz="1100" dirty="0">
                          <a:solidFill>
                            <a:srgbClr val="FF0000"/>
                          </a:solidFill>
                        </a:rPr>
                        <a:t>5,E</a:t>
                      </a:r>
                      <a:endParaRPr lang="zh-CN" altLang="en-US" sz="1100" dirty="0">
                        <a:solidFill>
                          <a:srgbClr val="FF0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100" dirty="0">
                          <a:solidFill>
                            <a:srgbClr val="00B050"/>
                          </a:solidFill>
                        </a:rPr>
                        <a:t>4,B</a:t>
                      </a:r>
                      <a:endParaRPr lang="zh-CN" altLang="en-US" sz="1100" dirty="0">
                        <a:solidFill>
                          <a:srgbClr val="00B050"/>
                        </a:solidFill>
                      </a:endParaRPr>
                    </a:p>
                    <a:p>
                      <a:endParaRPr lang="zh-CN" altLang="en-US"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100" dirty="0">
                          <a:solidFill>
                            <a:srgbClr val="FF0000"/>
                          </a:solidFill>
                        </a:rPr>
                        <a:t>9,B</a:t>
                      </a:r>
                      <a:endParaRPr lang="zh-CN" altLang="en-US" sz="1100" dirty="0">
                        <a:solidFill>
                          <a:srgbClr val="FF0000"/>
                        </a:solidFill>
                      </a:endParaRPr>
                    </a:p>
                    <a:p>
                      <a:endParaRPr lang="zh-CN" altLang="en-US" sz="1100" dirty="0">
                        <a:solidFill>
                          <a:srgbClr val="FF0000"/>
                        </a:solidFill>
                      </a:endParaRPr>
                    </a:p>
                  </a:txBody>
                  <a:tcPr/>
                </a:tc>
                <a:tc>
                  <a:txBody>
                    <a:bodyPr/>
                    <a:lstStyle/>
                    <a:p>
                      <a:r>
                        <a:rPr lang="en-US" altLang="zh-CN" sz="1100" dirty="0">
                          <a:solidFill>
                            <a:srgbClr val="FF0000"/>
                          </a:solidFill>
                        </a:rPr>
                        <a:t>6,E</a:t>
                      </a:r>
                      <a:endParaRPr lang="zh-CN" altLang="en-US" sz="1100" dirty="0">
                        <a:solidFill>
                          <a:srgbClr val="FF0000"/>
                        </a:solidFill>
                      </a:endParaRPr>
                    </a:p>
                  </a:txBody>
                  <a:tcPr/>
                </a:tc>
                <a:tc>
                  <a:txBody>
                    <a:bodyPr/>
                    <a:lstStyle/>
                    <a:p>
                      <a:r>
                        <a:rPr kumimoji="1" lang="en-US" altLang="zh-CN" sz="1100" b="1" dirty="0">
                          <a:solidFill>
                            <a:srgbClr val="FF0000"/>
                          </a:solidFill>
                          <a:latin typeface="Times New Roman" pitchFamily="18" charset="0"/>
                          <a:cs typeface="Times New Roman" pitchFamily="18" charset="0"/>
                        </a:rPr>
                        <a:t>∞,-</a:t>
                      </a:r>
                      <a:endParaRPr lang="zh-CN" altLang="en-US" sz="1100" dirty="0"/>
                    </a:p>
                  </a:txBody>
                  <a:tcPr/>
                </a:tc>
                <a:tc>
                  <a:txBody>
                    <a:bodyPr/>
                    <a:lstStyle/>
                    <a:p>
                      <a:r>
                        <a:rPr kumimoji="1" lang="en-US" altLang="zh-CN" sz="1100" b="1" dirty="0">
                          <a:solidFill>
                            <a:srgbClr val="FF0000"/>
                          </a:solidFill>
                          <a:latin typeface="Times New Roman" pitchFamily="18" charset="0"/>
                          <a:cs typeface="Times New Roman" pitchFamily="18" charset="0"/>
                        </a:rPr>
                        <a:t>∞,-</a:t>
                      </a:r>
                      <a:endParaRPr lang="zh-CN" altLang="en-US" sz="1100" dirty="0"/>
                    </a:p>
                  </a:txBody>
                  <a:tcPr/>
                </a:tc>
                <a:extLst>
                  <a:ext uri="{0D108BD9-81ED-4DB2-BD59-A6C34878D82A}">
                    <a16:rowId xmlns:a16="http://schemas.microsoft.com/office/drawing/2014/main" val="10003"/>
                  </a:ext>
                </a:extLst>
              </a:tr>
              <a:tr h="370840">
                <a:tc>
                  <a:txBody>
                    <a:bodyPr/>
                    <a:lstStyle/>
                    <a:p>
                      <a:r>
                        <a:rPr lang="en-US" altLang="zh-CN" dirty="0"/>
                        <a:t>4</a:t>
                      </a:r>
                      <a:endParaRPr lang="zh-CN" altLang="en-US" dirty="0"/>
                    </a:p>
                  </a:txBody>
                  <a:tcPr/>
                </a:tc>
                <a:tc>
                  <a:txBody>
                    <a:bodyPr/>
                    <a:lstStyle/>
                    <a:p>
                      <a:endParaRPr lang="zh-CN" altLang="en-US"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100" dirty="0">
                          <a:solidFill>
                            <a:srgbClr val="00B050"/>
                          </a:solidFill>
                        </a:rPr>
                        <a:t>5,E</a:t>
                      </a:r>
                      <a:endParaRPr lang="zh-CN" altLang="en-US" sz="1100" dirty="0">
                        <a:solidFill>
                          <a:srgbClr val="00B050"/>
                        </a:solidFill>
                      </a:endParaRPr>
                    </a:p>
                  </a:txBody>
                  <a:tcPr/>
                </a:tc>
                <a:tc>
                  <a:txBody>
                    <a:bodyPr/>
                    <a:lstStyle/>
                    <a:p>
                      <a:endParaRPr lang="zh-CN" altLang="en-US"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100" dirty="0">
                          <a:solidFill>
                            <a:srgbClr val="FF0000"/>
                          </a:solidFill>
                        </a:rPr>
                        <a:t>9,B</a:t>
                      </a:r>
                      <a:endParaRPr lang="zh-CN" altLang="en-US" sz="1100" dirty="0">
                        <a:solidFill>
                          <a:srgbClr val="FF0000"/>
                        </a:solidFill>
                      </a:endParaRPr>
                    </a:p>
                  </a:txBody>
                  <a:tcPr/>
                </a:tc>
                <a:tc>
                  <a:txBody>
                    <a:bodyPr/>
                    <a:lstStyle/>
                    <a:p>
                      <a:r>
                        <a:rPr lang="en-US" altLang="zh-CN" sz="1100" dirty="0">
                          <a:solidFill>
                            <a:srgbClr val="FF0000"/>
                          </a:solidFill>
                        </a:rPr>
                        <a:t>6,E</a:t>
                      </a:r>
                      <a:endParaRPr lang="zh-CN" altLang="en-US" sz="1100" dirty="0">
                        <a:solidFill>
                          <a:srgbClr val="FF0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100" dirty="0">
                          <a:solidFill>
                            <a:srgbClr val="FF0000"/>
                          </a:solidFill>
                        </a:rPr>
                        <a:t>8,F</a:t>
                      </a:r>
                      <a:endParaRPr lang="zh-CN" altLang="en-US" sz="1100" dirty="0">
                        <a:solidFill>
                          <a:srgbClr val="FF0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zh-CN" sz="1100" b="1" dirty="0">
                          <a:solidFill>
                            <a:srgbClr val="FF0000"/>
                          </a:solidFill>
                          <a:latin typeface="Times New Roman" pitchFamily="18" charset="0"/>
                          <a:cs typeface="Times New Roman" pitchFamily="18" charset="0"/>
                        </a:rPr>
                        <a:t>∞,-</a:t>
                      </a:r>
                      <a:endParaRPr lang="zh-CN" altLang="en-US" sz="1100" dirty="0"/>
                    </a:p>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sz="1100" dirty="0"/>
                    </a:p>
                  </a:txBody>
                  <a:tcPr/>
                </a:tc>
                <a:extLst>
                  <a:ext uri="{0D108BD9-81ED-4DB2-BD59-A6C34878D82A}">
                    <a16:rowId xmlns:a16="http://schemas.microsoft.com/office/drawing/2014/main" val="10004"/>
                  </a:ext>
                </a:extLst>
              </a:tr>
              <a:tr h="370840">
                <a:tc>
                  <a:txBody>
                    <a:bodyPr/>
                    <a:lstStyle/>
                    <a:p>
                      <a:r>
                        <a:rPr lang="en-US" altLang="zh-CN" dirty="0"/>
                        <a:t>5</a:t>
                      </a:r>
                      <a:endParaRPr lang="zh-CN" altLang="en-US" dirty="0"/>
                    </a:p>
                  </a:txBody>
                  <a:tcPr/>
                </a:tc>
                <a:tc>
                  <a:txBody>
                    <a:bodyPr/>
                    <a:lstStyle/>
                    <a:p>
                      <a:endParaRPr lang="zh-CN" altLang="en-US" sz="1100" dirty="0"/>
                    </a:p>
                  </a:txBody>
                  <a:tcPr/>
                </a:tc>
                <a:tc>
                  <a:txBody>
                    <a:bodyPr/>
                    <a:lstStyle/>
                    <a:p>
                      <a:endParaRPr lang="zh-CN" altLang="en-US" sz="1100" dirty="0">
                        <a:solidFill>
                          <a:srgbClr val="00B050"/>
                        </a:solidFill>
                      </a:endParaRPr>
                    </a:p>
                  </a:txBody>
                  <a:tcPr/>
                </a:tc>
                <a:tc>
                  <a:txBody>
                    <a:bodyPr/>
                    <a:lstStyle/>
                    <a:p>
                      <a:endParaRPr lang="zh-CN" altLang="en-US"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100" dirty="0">
                          <a:solidFill>
                            <a:srgbClr val="FF0000"/>
                          </a:solidFill>
                        </a:rPr>
                        <a:t>9,B</a:t>
                      </a:r>
                      <a:endParaRPr lang="zh-CN" altLang="en-US" sz="1100" dirty="0">
                        <a:solidFill>
                          <a:srgbClr val="FF0000"/>
                        </a:solidFill>
                      </a:endParaRPr>
                    </a:p>
                  </a:txBody>
                  <a:tcPr/>
                </a:tc>
                <a:tc>
                  <a:txBody>
                    <a:bodyPr/>
                    <a:lstStyle/>
                    <a:p>
                      <a:r>
                        <a:rPr lang="en-US" altLang="zh-CN" sz="1100" dirty="0">
                          <a:solidFill>
                            <a:srgbClr val="00B050"/>
                          </a:solidFill>
                        </a:rPr>
                        <a:t>6,E</a:t>
                      </a:r>
                      <a:endParaRPr lang="zh-CN" altLang="en-US" sz="1100" dirty="0">
                        <a:solidFill>
                          <a:srgbClr val="00B050"/>
                        </a:solidFill>
                      </a:endParaRPr>
                    </a:p>
                  </a:txBody>
                  <a:tcPr/>
                </a:tc>
                <a:tc>
                  <a:txBody>
                    <a:bodyPr/>
                    <a:lstStyle/>
                    <a:p>
                      <a:r>
                        <a:rPr lang="en-US" altLang="zh-CN" sz="1100" dirty="0">
                          <a:solidFill>
                            <a:srgbClr val="FF0000"/>
                          </a:solidFill>
                        </a:rPr>
                        <a:t>8,F</a:t>
                      </a:r>
                      <a:endParaRPr lang="zh-CN" altLang="en-US" sz="1100" dirty="0">
                        <a:solidFill>
                          <a:srgbClr val="FF0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zh-CN" sz="1100" b="1" dirty="0">
                          <a:solidFill>
                            <a:srgbClr val="FF0000"/>
                          </a:solidFill>
                          <a:latin typeface="Times New Roman" pitchFamily="18" charset="0"/>
                          <a:cs typeface="Times New Roman" pitchFamily="18" charset="0"/>
                        </a:rPr>
                        <a:t>∞,-</a:t>
                      </a:r>
                      <a:endParaRPr lang="zh-CN" altLang="en-US" sz="1100" dirty="0"/>
                    </a:p>
                  </a:txBody>
                  <a:tcPr/>
                </a:tc>
                <a:extLst>
                  <a:ext uri="{0D108BD9-81ED-4DB2-BD59-A6C34878D82A}">
                    <a16:rowId xmlns:a16="http://schemas.microsoft.com/office/drawing/2014/main" val="10005"/>
                  </a:ext>
                </a:extLst>
              </a:tr>
              <a:tr h="370840">
                <a:tc>
                  <a:txBody>
                    <a:bodyPr/>
                    <a:lstStyle/>
                    <a:p>
                      <a:r>
                        <a:rPr lang="en-US" altLang="zh-CN" dirty="0"/>
                        <a:t>6</a:t>
                      </a:r>
                      <a:endParaRPr lang="zh-CN" altLang="en-US" dirty="0"/>
                    </a:p>
                  </a:txBody>
                  <a:tcPr/>
                </a:tc>
                <a:tc>
                  <a:txBody>
                    <a:bodyPr/>
                    <a:lstStyle/>
                    <a:p>
                      <a:endParaRPr lang="zh-CN" altLang="en-US" sz="1100" dirty="0"/>
                    </a:p>
                  </a:txBody>
                  <a:tcPr/>
                </a:tc>
                <a:tc>
                  <a:txBody>
                    <a:bodyPr/>
                    <a:lstStyle/>
                    <a:p>
                      <a:endParaRPr lang="zh-CN" altLang="en-US" sz="1100" dirty="0"/>
                    </a:p>
                  </a:txBody>
                  <a:tcPr/>
                </a:tc>
                <a:tc>
                  <a:txBody>
                    <a:bodyPr/>
                    <a:lstStyle/>
                    <a:p>
                      <a:endParaRPr lang="zh-CN" altLang="en-US"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100" dirty="0">
                          <a:solidFill>
                            <a:srgbClr val="FF0000"/>
                          </a:solidFill>
                        </a:rPr>
                        <a:t>9,B</a:t>
                      </a:r>
                      <a:endParaRPr lang="zh-CN" altLang="en-US" sz="1100" dirty="0">
                        <a:solidFill>
                          <a:srgbClr val="FF0000"/>
                        </a:solidFill>
                      </a:endParaRPr>
                    </a:p>
                  </a:txBody>
                  <a:tcPr/>
                </a:tc>
                <a:tc>
                  <a:txBody>
                    <a:bodyPr/>
                    <a:lstStyle/>
                    <a:p>
                      <a:endParaRPr lang="zh-CN" altLang="en-US" sz="1100" dirty="0"/>
                    </a:p>
                  </a:txBody>
                  <a:tcPr/>
                </a:tc>
                <a:tc>
                  <a:txBody>
                    <a:bodyPr/>
                    <a:lstStyle/>
                    <a:p>
                      <a:r>
                        <a:rPr lang="en-US" altLang="zh-CN" sz="1100" dirty="0">
                          <a:solidFill>
                            <a:srgbClr val="00B050"/>
                          </a:solidFill>
                        </a:rPr>
                        <a:t>8,F</a:t>
                      </a:r>
                      <a:endParaRPr lang="zh-CN" altLang="en-US" sz="1100" dirty="0">
                        <a:solidFill>
                          <a:srgbClr val="00B050"/>
                        </a:solidFill>
                      </a:endParaRPr>
                    </a:p>
                  </a:txBody>
                  <a:tcPr/>
                </a:tc>
                <a:tc>
                  <a:txBody>
                    <a:bodyPr/>
                    <a:lstStyle/>
                    <a:p>
                      <a:r>
                        <a:rPr lang="en-US" altLang="zh-CN" sz="1100" dirty="0">
                          <a:solidFill>
                            <a:srgbClr val="FF0000"/>
                          </a:solidFill>
                        </a:rPr>
                        <a:t>10,H</a:t>
                      </a:r>
                      <a:endParaRPr lang="zh-CN" altLang="en-US" sz="1100" dirty="0">
                        <a:solidFill>
                          <a:srgbClr val="FF0000"/>
                        </a:solidFill>
                      </a:endParaRPr>
                    </a:p>
                  </a:txBody>
                  <a:tcPr/>
                </a:tc>
                <a:extLst>
                  <a:ext uri="{0D108BD9-81ED-4DB2-BD59-A6C34878D82A}">
                    <a16:rowId xmlns:a16="http://schemas.microsoft.com/office/drawing/2014/main" val="10006"/>
                  </a:ext>
                </a:extLst>
              </a:tr>
              <a:tr h="370840">
                <a:tc>
                  <a:txBody>
                    <a:bodyPr/>
                    <a:lstStyle/>
                    <a:p>
                      <a:r>
                        <a:rPr lang="en-US" altLang="zh-CN" dirty="0"/>
                        <a:t>7</a:t>
                      </a:r>
                      <a:endParaRPr lang="zh-CN" altLang="en-US" dirty="0"/>
                    </a:p>
                  </a:txBody>
                  <a:tcPr/>
                </a:tc>
                <a:tc>
                  <a:txBody>
                    <a:bodyPr/>
                    <a:lstStyle/>
                    <a:p>
                      <a:endParaRPr lang="zh-CN" altLang="en-US" sz="1100" dirty="0"/>
                    </a:p>
                  </a:txBody>
                  <a:tcPr/>
                </a:tc>
                <a:tc>
                  <a:txBody>
                    <a:bodyPr/>
                    <a:lstStyle/>
                    <a:p>
                      <a:endParaRPr lang="zh-CN" altLang="en-US" sz="1100" dirty="0"/>
                    </a:p>
                  </a:txBody>
                  <a:tcPr/>
                </a:tc>
                <a:tc>
                  <a:txBody>
                    <a:bodyPr/>
                    <a:lstStyle/>
                    <a:p>
                      <a:endParaRPr lang="zh-CN" altLang="en-US"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100" dirty="0">
                          <a:solidFill>
                            <a:srgbClr val="00B050"/>
                          </a:solidFill>
                        </a:rPr>
                        <a:t>9,B</a:t>
                      </a:r>
                      <a:endParaRPr lang="zh-CN" altLang="en-US" sz="1100" dirty="0">
                        <a:solidFill>
                          <a:srgbClr val="00B050"/>
                        </a:solidFill>
                      </a:endParaRPr>
                    </a:p>
                  </a:txBody>
                  <a:tcPr/>
                </a:tc>
                <a:tc>
                  <a:txBody>
                    <a:bodyPr/>
                    <a:lstStyle/>
                    <a:p>
                      <a:endParaRPr lang="zh-CN" altLang="en-US" sz="1100" dirty="0"/>
                    </a:p>
                  </a:txBody>
                  <a:tcPr/>
                </a:tc>
                <a:tc>
                  <a:txBody>
                    <a:bodyPr/>
                    <a:lstStyle/>
                    <a:p>
                      <a:endParaRPr lang="zh-CN" altLang="en-US" sz="1100" dirty="0">
                        <a:solidFill>
                          <a:srgbClr val="00B05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100" dirty="0">
                          <a:solidFill>
                            <a:srgbClr val="FF0000"/>
                          </a:solidFill>
                        </a:rPr>
                        <a:t>10,H</a:t>
                      </a:r>
                      <a:endParaRPr lang="zh-CN" altLang="en-US" sz="1100" dirty="0">
                        <a:solidFill>
                          <a:srgbClr val="FF0000"/>
                        </a:solidFill>
                      </a:endParaRPr>
                    </a:p>
                  </a:txBody>
                  <a:tcPr/>
                </a:tc>
                <a:extLst>
                  <a:ext uri="{0D108BD9-81ED-4DB2-BD59-A6C34878D82A}">
                    <a16:rowId xmlns:a16="http://schemas.microsoft.com/office/drawing/2014/main" val="10007"/>
                  </a:ext>
                </a:extLst>
              </a:tr>
              <a:tr h="370840">
                <a:tc>
                  <a:txBody>
                    <a:bodyPr/>
                    <a:lstStyle/>
                    <a:p>
                      <a:r>
                        <a:rPr lang="en-US" altLang="zh-CN" dirty="0"/>
                        <a:t>8</a:t>
                      </a:r>
                      <a:endParaRPr lang="zh-CN" altLang="en-US" dirty="0"/>
                    </a:p>
                  </a:txBody>
                  <a:tcPr/>
                </a:tc>
                <a:tc>
                  <a:txBody>
                    <a:bodyPr/>
                    <a:lstStyle/>
                    <a:p>
                      <a:endParaRPr lang="zh-CN" altLang="en-US" sz="1100" dirty="0"/>
                    </a:p>
                  </a:txBody>
                  <a:tcPr/>
                </a:tc>
                <a:tc>
                  <a:txBody>
                    <a:bodyPr/>
                    <a:lstStyle/>
                    <a:p>
                      <a:endParaRPr lang="zh-CN" altLang="en-US" sz="1100" dirty="0"/>
                    </a:p>
                  </a:txBody>
                  <a:tcPr/>
                </a:tc>
                <a:tc>
                  <a:txBody>
                    <a:bodyPr/>
                    <a:lstStyle/>
                    <a:p>
                      <a:endParaRPr lang="zh-CN" altLang="en-US"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sz="1100" dirty="0">
                        <a:solidFill>
                          <a:srgbClr val="00B050"/>
                        </a:solidFill>
                      </a:endParaRPr>
                    </a:p>
                  </a:txBody>
                  <a:tcPr/>
                </a:tc>
                <a:tc>
                  <a:txBody>
                    <a:bodyPr/>
                    <a:lstStyle/>
                    <a:p>
                      <a:endParaRPr lang="zh-CN" altLang="en-US" sz="1100" dirty="0"/>
                    </a:p>
                  </a:txBody>
                  <a:tcPr/>
                </a:tc>
                <a:tc>
                  <a:txBody>
                    <a:bodyPr/>
                    <a:lstStyle/>
                    <a:p>
                      <a:endParaRPr lang="zh-CN" altLang="en-US" sz="1100" dirty="0">
                        <a:solidFill>
                          <a:srgbClr val="00B05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100" dirty="0">
                          <a:solidFill>
                            <a:srgbClr val="00B050"/>
                          </a:solidFill>
                        </a:rPr>
                        <a:t>10,H</a:t>
                      </a:r>
                      <a:endParaRPr lang="zh-CN" altLang="en-US" sz="1100" dirty="0">
                        <a:solidFill>
                          <a:srgbClr val="00B050"/>
                        </a:solidFill>
                      </a:endParaRPr>
                    </a:p>
                  </a:txBody>
                  <a:tcPr/>
                </a:tc>
                <a:extLst>
                  <a:ext uri="{0D108BD9-81ED-4DB2-BD59-A6C34878D82A}">
                    <a16:rowId xmlns:a16="http://schemas.microsoft.com/office/drawing/2014/main" val="10008"/>
                  </a:ext>
                </a:extLst>
              </a:tr>
            </a:tbl>
          </a:graphicData>
        </a:graphic>
      </p:graphicFrame>
      <p:cxnSp>
        <p:nvCxnSpPr>
          <p:cNvPr id="101" name="直接箭头连接符 100"/>
          <p:cNvCxnSpPr/>
          <p:nvPr/>
        </p:nvCxnSpPr>
        <p:spPr>
          <a:xfrm flipH="1" flipV="1">
            <a:off x="6084168" y="5373216"/>
            <a:ext cx="648072"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4" name="直接箭头连接符 103"/>
          <p:cNvCxnSpPr/>
          <p:nvPr/>
        </p:nvCxnSpPr>
        <p:spPr>
          <a:xfrm flipH="1" flipV="1">
            <a:off x="5292080" y="4869160"/>
            <a:ext cx="504056"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7" name="直接箭头连接符 106"/>
          <p:cNvCxnSpPr/>
          <p:nvPr/>
        </p:nvCxnSpPr>
        <p:spPr>
          <a:xfrm flipH="1" flipV="1">
            <a:off x="3419872" y="4077072"/>
            <a:ext cx="1512168"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9" name="直接箭头连接符 108"/>
          <p:cNvCxnSpPr/>
          <p:nvPr/>
        </p:nvCxnSpPr>
        <p:spPr>
          <a:xfrm flipH="1" flipV="1">
            <a:off x="1691680" y="3645024"/>
            <a:ext cx="1440160" cy="1440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灯片编号占位符 5"/>
          <p:cNvSpPr>
            <a:spLocks noGrp="1"/>
          </p:cNvSpPr>
          <p:nvPr>
            <p:ph type="sldNum" sz="quarter" idx="12"/>
          </p:nvPr>
        </p:nvSpPr>
        <p:spPr>
          <a:noFill/>
        </p:spPr>
        <p:txBody>
          <a:bodyPr/>
          <a:lstStyle/>
          <a:p>
            <a:fld id="{756E38DF-835D-446D-9F61-BF5D3F3D7E89}" type="slidenum">
              <a:rPr lang="en-US" altLang="zh-CN" smtClean="0"/>
              <a:pPr/>
              <a:t>2</a:t>
            </a:fld>
            <a:endParaRPr lang="en-US" altLang="zh-CN"/>
          </a:p>
        </p:txBody>
      </p:sp>
      <p:sp>
        <p:nvSpPr>
          <p:cNvPr id="6147" name="Rectangle 2"/>
          <p:cNvSpPr>
            <a:spLocks noGrp="1" noChangeArrowheads="1"/>
          </p:cNvSpPr>
          <p:nvPr>
            <p:ph type="title"/>
          </p:nvPr>
        </p:nvSpPr>
        <p:spPr/>
        <p:txBody>
          <a:bodyPr/>
          <a:lstStyle/>
          <a:p>
            <a:pPr eaLnBrk="1" hangingPunct="1"/>
            <a:r>
              <a:rPr lang="en-US" altLang="zh-CN"/>
              <a:t>Chapter 6 Network layer</a:t>
            </a:r>
          </a:p>
        </p:txBody>
      </p:sp>
      <p:sp>
        <p:nvSpPr>
          <p:cNvPr id="6148" name="Rectangle 4"/>
          <p:cNvSpPr>
            <a:spLocks noGrp="1" noChangeArrowheads="1"/>
          </p:cNvSpPr>
          <p:nvPr>
            <p:ph type="body" idx="1"/>
          </p:nvPr>
        </p:nvSpPr>
        <p:spPr/>
        <p:txBody>
          <a:bodyPr/>
          <a:lstStyle/>
          <a:p>
            <a:pPr eaLnBrk="1" hangingPunct="1"/>
            <a:r>
              <a:rPr lang="en-US" altLang="zh-CN" dirty="0">
                <a:solidFill>
                  <a:srgbClr val="FF0000"/>
                </a:solidFill>
              </a:rPr>
              <a:t>6.1</a:t>
            </a:r>
            <a:r>
              <a:rPr lang="zh-CN" altLang="en-US" dirty="0">
                <a:solidFill>
                  <a:srgbClr val="FF0000"/>
                </a:solidFill>
              </a:rPr>
              <a:t>网络层向传输层提供的服务</a:t>
            </a:r>
          </a:p>
          <a:p>
            <a:pPr eaLnBrk="1" hangingPunct="1"/>
            <a:r>
              <a:rPr lang="en-US" altLang="zh-CN" dirty="0"/>
              <a:t>6.2</a:t>
            </a:r>
            <a:r>
              <a:rPr lang="zh-CN" altLang="en-US" dirty="0"/>
              <a:t>虚电路与数据报</a:t>
            </a:r>
          </a:p>
          <a:p>
            <a:pPr eaLnBrk="1" hangingPunct="1"/>
            <a:r>
              <a:rPr lang="en-US" altLang="zh-CN" dirty="0"/>
              <a:t>6.3</a:t>
            </a:r>
            <a:r>
              <a:rPr lang="zh-CN" altLang="en-US" dirty="0"/>
              <a:t>路由算法</a:t>
            </a:r>
          </a:p>
          <a:p>
            <a:pPr eaLnBrk="1" hangingPunct="1"/>
            <a:r>
              <a:rPr lang="en-US" altLang="zh-CN" dirty="0"/>
              <a:t>6.4</a:t>
            </a:r>
            <a:r>
              <a:rPr lang="zh-CN" altLang="en-US" dirty="0"/>
              <a:t>拥塞控制</a:t>
            </a:r>
          </a:p>
          <a:p>
            <a:pPr eaLnBrk="1" hangingPunct="1"/>
            <a:r>
              <a:rPr lang="en-US" altLang="zh-CN" dirty="0"/>
              <a:t>6.5</a:t>
            </a:r>
            <a:r>
              <a:rPr lang="zh-CN" altLang="en-US" dirty="0"/>
              <a:t>网络互连</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灯片编号占位符 5"/>
          <p:cNvSpPr>
            <a:spLocks noGrp="1"/>
          </p:cNvSpPr>
          <p:nvPr>
            <p:ph type="sldNum" sz="quarter" idx="12"/>
          </p:nvPr>
        </p:nvSpPr>
        <p:spPr>
          <a:noFill/>
        </p:spPr>
        <p:txBody>
          <a:bodyPr/>
          <a:lstStyle/>
          <a:p>
            <a:fld id="{EB06D18A-4208-4266-BE42-CF75F8D72F0E}" type="slidenum">
              <a:rPr lang="en-US" altLang="zh-CN" smtClean="0"/>
              <a:pPr/>
              <a:t>20</a:t>
            </a:fld>
            <a:endParaRPr lang="en-US" altLang="zh-CN"/>
          </a:p>
        </p:txBody>
      </p:sp>
      <p:sp>
        <p:nvSpPr>
          <p:cNvPr id="14339" name="Rectangle 2"/>
          <p:cNvSpPr>
            <a:spLocks noGrp="1" noChangeArrowheads="1"/>
          </p:cNvSpPr>
          <p:nvPr>
            <p:ph type="title"/>
          </p:nvPr>
        </p:nvSpPr>
        <p:spPr/>
        <p:txBody>
          <a:bodyPr/>
          <a:lstStyle/>
          <a:p>
            <a:pPr eaLnBrk="1" hangingPunct="1"/>
            <a:r>
              <a:rPr lang="en-US" altLang="zh-CN"/>
              <a:t>6.3.2</a:t>
            </a:r>
            <a:r>
              <a:rPr lang="zh-CN" altLang="en-US"/>
              <a:t>距离矢量（ </a:t>
            </a:r>
            <a:r>
              <a:rPr lang="en-US" altLang="zh-CN"/>
              <a:t>Distance Vector </a:t>
            </a:r>
            <a:r>
              <a:rPr lang="zh-CN" altLang="en-US"/>
              <a:t>）路由算法</a:t>
            </a:r>
          </a:p>
        </p:txBody>
      </p:sp>
      <p:sp>
        <p:nvSpPr>
          <p:cNvPr id="14340" name="Rectangle 3"/>
          <p:cNvSpPr>
            <a:spLocks noGrp="1" noChangeArrowheads="1"/>
          </p:cNvSpPr>
          <p:nvPr>
            <p:ph type="body" idx="1"/>
          </p:nvPr>
        </p:nvSpPr>
        <p:spPr>
          <a:xfrm>
            <a:off x="285720" y="2000240"/>
            <a:ext cx="8631237" cy="4319587"/>
          </a:xfrm>
        </p:spPr>
        <p:txBody>
          <a:bodyPr/>
          <a:lstStyle/>
          <a:p>
            <a:pPr eaLnBrk="1" hangingPunct="1">
              <a:lnSpc>
                <a:spcPts val="2700"/>
              </a:lnSpc>
            </a:pPr>
            <a:r>
              <a:rPr lang="zh-CN" altLang="en-US" sz="2400" b="1" dirty="0">
                <a:solidFill>
                  <a:srgbClr val="FF0000"/>
                </a:solidFill>
                <a:latin typeface="+mn-ea"/>
              </a:rPr>
              <a:t>距离矢量路由</a:t>
            </a:r>
            <a:r>
              <a:rPr lang="zh-CN" altLang="en-US" sz="2400" dirty="0">
                <a:latin typeface="+mn-ea"/>
              </a:rPr>
              <a:t>选择（</a:t>
            </a:r>
            <a:r>
              <a:rPr lang="en-US" altLang="zh-CN" sz="2400" dirty="0">
                <a:latin typeface="+mn-ea"/>
              </a:rPr>
              <a:t>distance vector routing</a:t>
            </a:r>
            <a:r>
              <a:rPr lang="zh-CN" altLang="en-US" sz="2400" dirty="0">
                <a:latin typeface="+mn-ea"/>
              </a:rPr>
              <a:t>，</a:t>
            </a:r>
            <a:r>
              <a:rPr lang="en-US" altLang="zh-CN" sz="2400" dirty="0">
                <a:latin typeface="+mn-ea"/>
              </a:rPr>
              <a:t>DVR</a:t>
            </a:r>
            <a:r>
              <a:rPr lang="zh-CN" altLang="en-US" sz="2400" dirty="0">
                <a:latin typeface="+mn-ea"/>
              </a:rPr>
              <a:t>）算法是现代计算机网络两个最常使用的动态路由选择算法之一。</a:t>
            </a:r>
          </a:p>
          <a:p>
            <a:pPr eaLnBrk="1" hangingPunct="1">
              <a:lnSpc>
                <a:spcPts val="2700"/>
              </a:lnSpc>
            </a:pPr>
            <a:r>
              <a:rPr lang="en-US" altLang="zh-CN" sz="2400" dirty="0">
                <a:latin typeface="+mn-ea"/>
              </a:rPr>
              <a:t>Internet</a:t>
            </a:r>
            <a:r>
              <a:rPr lang="zh-CN" altLang="en-US" sz="2400" dirty="0">
                <a:latin typeface="+mn-ea"/>
              </a:rPr>
              <a:t>的一种内部网关协议</a:t>
            </a:r>
            <a:r>
              <a:rPr lang="en-US" altLang="zh-CN" sz="2400" dirty="0">
                <a:solidFill>
                  <a:srgbClr val="FF0000"/>
                </a:solidFill>
                <a:latin typeface="+mn-ea"/>
              </a:rPr>
              <a:t>RIP</a:t>
            </a:r>
            <a:r>
              <a:rPr lang="zh-CN" altLang="en-US" sz="2400" dirty="0">
                <a:latin typeface="+mn-ea"/>
              </a:rPr>
              <a:t>（</a:t>
            </a:r>
            <a:r>
              <a:rPr lang="en-US" altLang="zh-CN" sz="2400" dirty="0">
                <a:latin typeface="+mn-ea"/>
              </a:rPr>
              <a:t>Route Information Protocol</a:t>
            </a:r>
            <a:r>
              <a:rPr lang="zh-CN" altLang="en-US" sz="2400" dirty="0">
                <a:latin typeface="+mn-ea"/>
              </a:rPr>
              <a:t>）使用了距离矢量路由选择算法；</a:t>
            </a:r>
            <a:r>
              <a:rPr lang="en-US" altLang="zh-CN" sz="2400" dirty="0">
                <a:latin typeface="+mn-ea"/>
              </a:rPr>
              <a:t>Cisco</a:t>
            </a:r>
            <a:r>
              <a:rPr lang="zh-CN" altLang="en-US" sz="2400" dirty="0">
                <a:latin typeface="+mn-ea"/>
              </a:rPr>
              <a:t>开发的另一种改进的协议，叫作</a:t>
            </a:r>
            <a:r>
              <a:rPr lang="en-US" altLang="zh-CN" sz="2400" dirty="0">
                <a:solidFill>
                  <a:srgbClr val="FF0000"/>
                </a:solidFill>
                <a:latin typeface="+mn-ea"/>
              </a:rPr>
              <a:t>IGRP</a:t>
            </a:r>
            <a:r>
              <a:rPr lang="zh-CN" altLang="en-US" sz="2400" dirty="0">
                <a:latin typeface="+mn-ea"/>
              </a:rPr>
              <a:t>（</a:t>
            </a:r>
            <a:r>
              <a:rPr lang="en-US" altLang="zh-CN" sz="2400" dirty="0">
                <a:latin typeface="+mn-ea"/>
              </a:rPr>
              <a:t>Interior Gateway Routing Protocol</a:t>
            </a:r>
            <a:r>
              <a:rPr lang="zh-CN" altLang="en-US" sz="2400" dirty="0">
                <a:latin typeface="+mn-ea"/>
              </a:rPr>
              <a:t>）也使用距离矢量路由算法。</a:t>
            </a:r>
            <a:endParaRPr lang="zh-CN" altLang="en-US" sz="2800" dirty="0">
              <a:latin typeface="+mn-ea"/>
            </a:endParaRPr>
          </a:p>
          <a:p>
            <a:pPr eaLnBrk="1" hangingPunct="1">
              <a:lnSpc>
                <a:spcPts val="2700"/>
              </a:lnSpc>
            </a:pPr>
            <a:r>
              <a:rPr lang="zh-CN" altLang="en-US" sz="2400" dirty="0">
                <a:latin typeface="+mn-ea"/>
              </a:rPr>
              <a:t>每个路由节点</a:t>
            </a:r>
            <a:r>
              <a:rPr lang="zh-CN" altLang="en-US" sz="2400" dirty="0">
                <a:solidFill>
                  <a:srgbClr val="FF0000"/>
                </a:solidFill>
                <a:latin typeface="+mn-ea"/>
              </a:rPr>
              <a:t>定期地</a:t>
            </a:r>
            <a:r>
              <a:rPr lang="zh-CN" altLang="en-US" sz="2400" dirty="0">
                <a:latin typeface="+mn-ea"/>
              </a:rPr>
              <a:t>向它的</a:t>
            </a:r>
            <a:r>
              <a:rPr lang="zh-CN" altLang="en-US" sz="2400" dirty="0">
                <a:solidFill>
                  <a:srgbClr val="FF0000"/>
                </a:solidFill>
                <a:latin typeface="+mn-ea"/>
              </a:rPr>
              <a:t>相邻路由节点交换路由表</a:t>
            </a:r>
            <a:r>
              <a:rPr lang="zh-CN" altLang="en-US" sz="2400" dirty="0">
                <a:latin typeface="+mn-ea"/>
              </a:rPr>
              <a:t>，这里的路由表所包含的内容有：</a:t>
            </a:r>
          </a:p>
          <a:p>
            <a:pPr lvl="1" eaLnBrk="1" hangingPunct="1">
              <a:lnSpc>
                <a:spcPts val="2700"/>
              </a:lnSpc>
            </a:pPr>
            <a:r>
              <a:rPr lang="zh-CN" altLang="en-US" sz="2000" dirty="0">
                <a:latin typeface="+mn-ea"/>
              </a:rPr>
              <a:t>每条路径的</a:t>
            </a:r>
            <a:r>
              <a:rPr lang="zh-CN" altLang="en-US" sz="2000" dirty="0">
                <a:solidFill>
                  <a:srgbClr val="FF0000"/>
                </a:solidFill>
                <a:latin typeface="+mn-ea"/>
              </a:rPr>
              <a:t>目的地址</a:t>
            </a:r>
            <a:r>
              <a:rPr lang="en-US" altLang="zh-CN" sz="2000" dirty="0">
                <a:latin typeface="+mn-ea"/>
              </a:rPr>
              <a:t>——</a:t>
            </a:r>
            <a:r>
              <a:rPr lang="zh-CN" altLang="en-US" sz="2000" dirty="0">
                <a:solidFill>
                  <a:srgbClr val="FF0000"/>
                </a:solidFill>
                <a:latin typeface="+mn-ea"/>
              </a:rPr>
              <a:t>矢量</a:t>
            </a:r>
          </a:p>
          <a:p>
            <a:pPr lvl="1" eaLnBrk="1" hangingPunct="1">
              <a:lnSpc>
                <a:spcPts val="2700"/>
              </a:lnSpc>
            </a:pPr>
            <a:r>
              <a:rPr lang="zh-CN" altLang="en-US" sz="2000" dirty="0">
                <a:latin typeface="+mn-ea"/>
              </a:rPr>
              <a:t>本节点到该目的地址的</a:t>
            </a:r>
            <a:r>
              <a:rPr lang="zh-CN" altLang="en-US" sz="2000" dirty="0">
                <a:solidFill>
                  <a:srgbClr val="FF0000"/>
                </a:solidFill>
                <a:latin typeface="+mn-ea"/>
              </a:rPr>
              <a:t>代价</a:t>
            </a:r>
            <a:r>
              <a:rPr lang="en-US" altLang="zh-CN" sz="2000" dirty="0">
                <a:latin typeface="+mn-ea"/>
              </a:rPr>
              <a:t>——</a:t>
            </a:r>
            <a:r>
              <a:rPr lang="zh-CN" altLang="en-US" sz="2000" dirty="0">
                <a:solidFill>
                  <a:srgbClr val="FF0000"/>
                </a:solidFill>
                <a:latin typeface="+mn-ea"/>
              </a:rPr>
              <a:t>距离</a:t>
            </a:r>
          </a:p>
          <a:p>
            <a:pPr eaLnBrk="1" hangingPunct="1">
              <a:lnSpc>
                <a:spcPts val="2700"/>
              </a:lnSpc>
            </a:pPr>
            <a:r>
              <a:rPr lang="zh-CN" altLang="en-US" sz="2400" dirty="0">
                <a:latin typeface="+mn-ea"/>
              </a:rPr>
              <a:t>每个节点根据收到的相邻节点的路由信息</a:t>
            </a:r>
            <a:r>
              <a:rPr lang="zh-CN" altLang="en-US" sz="2400" dirty="0">
                <a:solidFill>
                  <a:srgbClr val="FF0000"/>
                </a:solidFill>
                <a:latin typeface="+mn-ea"/>
              </a:rPr>
              <a:t>更新</a:t>
            </a:r>
            <a:r>
              <a:rPr lang="zh-CN" altLang="en-US" sz="2400" dirty="0">
                <a:latin typeface="+mn-ea"/>
              </a:rPr>
              <a:t>自己的</a:t>
            </a:r>
            <a:r>
              <a:rPr lang="zh-CN" altLang="en-US" sz="2400" dirty="0">
                <a:solidFill>
                  <a:srgbClr val="FF0000"/>
                </a:solidFill>
                <a:latin typeface="+mn-ea"/>
              </a:rPr>
              <a:t>路由表</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灯片编号占位符 5"/>
          <p:cNvSpPr>
            <a:spLocks noGrp="1"/>
          </p:cNvSpPr>
          <p:nvPr>
            <p:ph type="sldNum" sz="quarter" idx="12"/>
          </p:nvPr>
        </p:nvSpPr>
        <p:spPr>
          <a:noFill/>
        </p:spPr>
        <p:txBody>
          <a:bodyPr/>
          <a:lstStyle/>
          <a:p>
            <a:fld id="{803B72A5-4FAF-4FB3-81F3-4D31035767FF}" type="slidenum">
              <a:rPr lang="en-US" altLang="zh-CN" smtClean="0"/>
              <a:pPr/>
              <a:t>21</a:t>
            </a:fld>
            <a:endParaRPr lang="en-US" altLang="zh-CN"/>
          </a:p>
        </p:txBody>
      </p:sp>
      <p:sp>
        <p:nvSpPr>
          <p:cNvPr id="15363" name="Rectangle 2"/>
          <p:cNvSpPr>
            <a:spLocks noGrp="1" noChangeArrowheads="1"/>
          </p:cNvSpPr>
          <p:nvPr>
            <p:ph type="title"/>
          </p:nvPr>
        </p:nvSpPr>
        <p:spPr/>
        <p:txBody>
          <a:bodyPr/>
          <a:lstStyle/>
          <a:p>
            <a:pPr eaLnBrk="1" hangingPunct="1"/>
            <a:endParaRPr lang="zh-CN" altLang="zh-CN"/>
          </a:p>
        </p:txBody>
      </p:sp>
      <p:pic>
        <p:nvPicPr>
          <p:cNvPr id="15364" name="Picture 4"/>
          <p:cNvPicPr>
            <a:picLocks noGrp="1" noChangeAspect="1" noChangeArrowheads="1"/>
          </p:cNvPicPr>
          <p:nvPr>
            <p:ph type="body" idx="1"/>
          </p:nvPr>
        </p:nvPicPr>
        <p:blipFill>
          <a:blip r:embed="rId2" cstate="print"/>
          <a:srcRect/>
          <a:stretch>
            <a:fillRect/>
          </a:stretch>
        </p:blipFill>
        <p:spPr>
          <a:xfrm>
            <a:off x="0" y="106363"/>
            <a:ext cx="9144000" cy="6751637"/>
          </a:xfrm>
          <a:noFill/>
        </p:spPr>
      </p:pic>
      <p:sp>
        <p:nvSpPr>
          <p:cNvPr id="15365" name="Text Box 5"/>
          <p:cNvSpPr txBox="1">
            <a:spLocks noChangeArrowheads="1"/>
          </p:cNvSpPr>
          <p:nvPr/>
        </p:nvSpPr>
        <p:spPr bwMode="auto">
          <a:xfrm>
            <a:off x="0" y="5949950"/>
            <a:ext cx="8991600" cy="762000"/>
          </a:xfrm>
          <a:prstGeom prst="rect">
            <a:avLst/>
          </a:prstGeom>
          <a:solidFill>
            <a:schemeClr val="tx2"/>
          </a:solidFill>
          <a:ln w="9525">
            <a:noFill/>
            <a:miter lim="800000"/>
            <a:headEnd/>
            <a:tailEnd/>
          </a:ln>
        </p:spPr>
        <p:txBody>
          <a:bodyPr>
            <a:spAutoFit/>
          </a:bodyPr>
          <a:lstStyle/>
          <a:p>
            <a:pPr>
              <a:spcBef>
                <a:spcPct val="50000"/>
              </a:spcBef>
            </a:pPr>
            <a:r>
              <a:rPr lang="en-US" altLang="zh-CN" sz="4400"/>
              <a:t>     </a:t>
            </a:r>
            <a:r>
              <a:rPr lang="zh-CN" altLang="en-US" sz="4400">
                <a:solidFill>
                  <a:schemeClr val="bg1"/>
                </a:solidFill>
              </a:rPr>
              <a:t>距离矢量路由算法举例</a:t>
            </a:r>
          </a:p>
        </p:txBody>
      </p:sp>
      <p:sp>
        <p:nvSpPr>
          <p:cNvPr id="15366" name="Text Box 6"/>
          <p:cNvSpPr txBox="1">
            <a:spLocks noChangeArrowheads="1"/>
          </p:cNvSpPr>
          <p:nvPr/>
        </p:nvSpPr>
        <p:spPr bwMode="auto">
          <a:xfrm>
            <a:off x="1331913" y="2060575"/>
            <a:ext cx="215900" cy="336550"/>
          </a:xfrm>
          <a:prstGeom prst="rect">
            <a:avLst/>
          </a:prstGeom>
          <a:noFill/>
          <a:ln w="9525">
            <a:noFill/>
            <a:miter lim="800000"/>
            <a:headEnd/>
            <a:tailEnd/>
          </a:ln>
        </p:spPr>
        <p:txBody>
          <a:bodyPr>
            <a:spAutoFit/>
          </a:bodyPr>
          <a:lstStyle/>
          <a:p>
            <a:pPr>
              <a:spcBef>
                <a:spcPct val="50000"/>
              </a:spcBef>
            </a:pPr>
            <a:r>
              <a:rPr lang="en-US" altLang="zh-CN" sz="1600"/>
              <a:t>8</a:t>
            </a:r>
          </a:p>
        </p:txBody>
      </p:sp>
      <p:sp>
        <p:nvSpPr>
          <p:cNvPr id="15367" name="Text Box 7"/>
          <p:cNvSpPr txBox="1">
            <a:spLocks noChangeArrowheads="1"/>
          </p:cNvSpPr>
          <p:nvPr/>
        </p:nvSpPr>
        <p:spPr bwMode="auto">
          <a:xfrm>
            <a:off x="1042988" y="2708275"/>
            <a:ext cx="504825" cy="304800"/>
          </a:xfrm>
          <a:prstGeom prst="rect">
            <a:avLst/>
          </a:prstGeom>
          <a:noFill/>
          <a:ln w="9525">
            <a:noFill/>
            <a:miter lim="800000"/>
            <a:headEnd/>
            <a:tailEnd/>
          </a:ln>
        </p:spPr>
        <p:txBody>
          <a:bodyPr>
            <a:spAutoFit/>
          </a:bodyPr>
          <a:lstStyle/>
          <a:p>
            <a:pPr>
              <a:spcBef>
                <a:spcPct val="50000"/>
              </a:spcBef>
            </a:pPr>
            <a:r>
              <a:rPr lang="en-US" altLang="zh-CN" sz="1400"/>
              <a:t>10</a:t>
            </a:r>
          </a:p>
        </p:txBody>
      </p:sp>
      <p:sp>
        <p:nvSpPr>
          <p:cNvPr id="15368" name="Text Box 9"/>
          <p:cNvSpPr txBox="1">
            <a:spLocks noChangeArrowheads="1"/>
          </p:cNvSpPr>
          <p:nvPr/>
        </p:nvSpPr>
        <p:spPr bwMode="auto">
          <a:xfrm>
            <a:off x="1835150" y="2205038"/>
            <a:ext cx="433388" cy="304800"/>
          </a:xfrm>
          <a:prstGeom prst="rect">
            <a:avLst/>
          </a:prstGeom>
          <a:noFill/>
          <a:ln w="9525">
            <a:noFill/>
            <a:miter lim="800000"/>
            <a:headEnd/>
            <a:tailEnd/>
          </a:ln>
        </p:spPr>
        <p:txBody>
          <a:bodyPr>
            <a:spAutoFit/>
          </a:bodyPr>
          <a:lstStyle/>
          <a:p>
            <a:pPr>
              <a:spcBef>
                <a:spcPct val="50000"/>
              </a:spcBef>
            </a:pPr>
            <a:r>
              <a:rPr lang="en-US" altLang="zh-CN" sz="1400"/>
              <a:t>12</a:t>
            </a:r>
          </a:p>
        </p:txBody>
      </p:sp>
      <p:sp>
        <p:nvSpPr>
          <p:cNvPr id="15369" name="Text Box 10"/>
          <p:cNvSpPr txBox="1">
            <a:spLocks noChangeArrowheads="1"/>
          </p:cNvSpPr>
          <p:nvPr/>
        </p:nvSpPr>
        <p:spPr bwMode="auto">
          <a:xfrm>
            <a:off x="1835150" y="2708275"/>
            <a:ext cx="504825" cy="336550"/>
          </a:xfrm>
          <a:prstGeom prst="rect">
            <a:avLst/>
          </a:prstGeom>
          <a:noFill/>
          <a:ln w="9525">
            <a:noFill/>
            <a:miter lim="800000"/>
            <a:headEnd/>
            <a:tailEnd/>
          </a:ln>
        </p:spPr>
        <p:txBody>
          <a:bodyPr>
            <a:spAutoFit/>
          </a:bodyPr>
          <a:lstStyle/>
          <a:p>
            <a:pPr>
              <a:spcBef>
                <a:spcPct val="50000"/>
              </a:spcBef>
            </a:pPr>
            <a:r>
              <a:rPr lang="en-US" altLang="zh-CN" sz="1600"/>
              <a:t>6</a:t>
            </a:r>
          </a:p>
        </p:txBody>
      </p:sp>
      <p:sp>
        <p:nvSpPr>
          <p:cNvPr id="10" name="TextBox 9"/>
          <p:cNvSpPr txBox="1"/>
          <p:nvPr/>
        </p:nvSpPr>
        <p:spPr>
          <a:xfrm>
            <a:off x="2267744" y="2204864"/>
            <a:ext cx="864096" cy="369332"/>
          </a:xfrm>
          <a:prstGeom prst="rect">
            <a:avLst/>
          </a:prstGeom>
          <a:noFill/>
        </p:spPr>
        <p:txBody>
          <a:bodyPr wrap="square" rtlCol="0">
            <a:spAutoFit/>
          </a:bodyPr>
          <a:lstStyle/>
          <a:p>
            <a:r>
              <a:rPr lang="en-US" altLang="zh-CN" dirty="0"/>
              <a:t>C(J,H)</a:t>
            </a:r>
            <a:endParaRPr lang="zh-CN" altLang="en-US" dirty="0"/>
          </a:p>
        </p:txBody>
      </p:sp>
      <p:sp>
        <p:nvSpPr>
          <p:cNvPr id="11" name="TextBox 10"/>
          <p:cNvSpPr txBox="1"/>
          <p:nvPr/>
        </p:nvSpPr>
        <p:spPr>
          <a:xfrm>
            <a:off x="395536" y="3645024"/>
            <a:ext cx="3384376" cy="2031325"/>
          </a:xfrm>
          <a:prstGeom prst="rect">
            <a:avLst/>
          </a:prstGeom>
          <a:noFill/>
        </p:spPr>
        <p:txBody>
          <a:bodyPr wrap="square" rtlCol="0">
            <a:spAutoFit/>
          </a:bodyPr>
          <a:lstStyle/>
          <a:p>
            <a:endParaRPr lang="en-US" altLang="zh-CN" dirty="0"/>
          </a:p>
          <a:p>
            <a:r>
              <a:rPr lang="en-US" altLang="zh-CN" dirty="0"/>
              <a:t>Bellman-Ford</a:t>
            </a:r>
            <a:r>
              <a:rPr lang="zh-CN" altLang="en-US" dirty="0"/>
              <a:t>算法</a:t>
            </a:r>
            <a:endParaRPr lang="en-US" altLang="zh-CN" dirty="0"/>
          </a:p>
          <a:p>
            <a:endParaRPr lang="en-US" altLang="zh-CN" dirty="0"/>
          </a:p>
          <a:p>
            <a:r>
              <a:rPr lang="zh-CN" altLang="en-US" dirty="0"/>
              <a:t>节点</a:t>
            </a:r>
            <a:r>
              <a:rPr lang="en-US" altLang="zh-CN" dirty="0"/>
              <a:t>x</a:t>
            </a:r>
            <a:r>
              <a:rPr lang="zh-CN" altLang="en-US" dirty="0"/>
              <a:t>到</a:t>
            </a:r>
            <a:r>
              <a:rPr lang="en-US" altLang="zh-CN" dirty="0"/>
              <a:t>y</a:t>
            </a:r>
            <a:r>
              <a:rPr lang="zh-CN" altLang="en-US" dirty="0"/>
              <a:t>的最低费用</a:t>
            </a:r>
            <a:endParaRPr lang="en-US" altLang="zh-CN" dirty="0"/>
          </a:p>
          <a:p>
            <a:r>
              <a:rPr lang="en-US" altLang="zh-CN" dirty="0" err="1"/>
              <a:t>d</a:t>
            </a:r>
            <a:r>
              <a:rPr lang="en-US" altLang="zh-CN" baseline="-25000" dirty="0" err="1"/>
              <a:t>x</a:t>
            </a:r>
            <a:r>
              <a:rPr lang="en-US" altLang="zh-CN" dirty="0"/>
              <a:t>(y)=</a:t>
            </a:r>
            <a:r>
              <a:rPr lang="en-US" altLang="zh-CN" dirty="0" err="1"/>
              <a:t>min</a:t>
            </a:r>
            <a:r>
              <a:rPr lang="en-US" altLang="zh-CN" baseline="-25000" dirty="0" err="1"/>
              <a:t>v</a:t>
            </a:r>
            <a:r>
              <a:rPr lang="en-US" altLang="zh-CN" baseline="-25000" dirty="0"/>
              <a:t> </a:t>
            </a:r>
            <a:r>
              <a:rPr lang="en-US" altLang="zh-CN" dirty="0"/>
              <a:t>{C(</a:t>
            </a:r>
            <a:r>
              <a:rPr lang="en-US" altLang="zh-CN" dirty="0" err="1"/>
              <a:t>x,v</a:t>
            </a:r>
            <a:r>
              <a:rPr lang="en-US" altLang="zh-CN" dirty="0"/>
              <a:t>)+</a:t>
            </a:r>
            <a:r>
              <a:rPr lang="en-US" altLang="zh-CN" dirty="0" err="1"/>
              <a:t>d</a:t>
            </a:r>
            <a:r>
              <a:rPr lang="en-US" altLang="zh-CN" baseline="-25000" dirty="0" err="1"/>
              <a:t>v</a:t>
            </a:r>
            <a:r>
              <a:rPr lang="en-US" altLang="zh-CN" dirty="0"/>
              <a:t>(y)}</a:t>
            </a:r>
          </a:p>
          <a:p>
            <a:endParaRPr lang="en-US" altLang="zh-CN" dirty="0"/>
          </a:p>
          <a:p>
            <a:r>
              <a:rPr lang="zh-CN" altLang="en-US" dirty="0"/>
              <a:t>例题中，</a:t>
            </a:r>
            <a:r>
              <a:rPr lang="en-US" altLang="zh-CN" dirty="0"/>
              <a:t>x=J, v=A,I,H,K</a:t>
            </a:r>
            <a:endParaRPr lang="zh-CN" altLang="en-US" dirty="0"/>
          </a:p>
        </p:txBody>
      </p:sp>
      <p:sp>
        <p:nvSpPr>
          <p:cNvPr id="12" name="TextBox 11"/>
          <p:cNvSpPr txBox="1"/>
          <p:nvPr/>
        </p:nvSpPr>
        <p:spPr>
          <a:xfrm>
            <a:off x="4499992" y="332656"/>
            <a:ext cx="2808312" cy="369332"/>
          </a:xfrm>
          <a:prstGeom prst="rect">
            <a:avLst/>
          </a:prstGeom>
          <a:noFill/>
        </p:spPr>
        <p:txBody>
          <a:bodyPr wrap="square" rtlCol="0">
            <a:spAutoFit/>
          </a:bodyPr>
          <a:lstStyle/>
          <a:p>
            <a:r>
              <a:rPr lang="en-US" altLang="zh-CN" dirty="0" err="1">
                <a:solidFill>
                  <a:srgbClr val="FF0000"/>
                </a:solidFill>
              </a:rPr>
              <a:t>d</a:t>
            </a:r>
            <a:r>
              <a:rPr lang="en-US" altLang="zh-CN" baseline="-25000" dirty="0" err="1">
                <a:solidFill>
                  <a:srgbClr val="FF0000"/>
                </a:solidFill>
              </a:rPr>
              <a:t>A</a:t>
            </a:r>
            <a:r>
              <a:rPr lang="en-US" altLang="zh-CN" dirty="0">
                <a:solidFill>
                  <a:srgbClr val="FF0000"/>
                </a:solidFill>
              </a:rPr>
              <a:t>(y), </a:t>
            </a:r>
            <a:r>
              <a:rPr lang="en-US" altLang="zh-CN" dirty="0" err="1">
                <a:solidFill>
                  <a:srgbClr val="FF0000"/>
                </a:solidFill>
              </a:rPr>
              <a:t>d</a:t>
            </a:r>
            <a:r>
              <a:rPr lang="en-US" altLang="zh-CN" baseline="-25000" dirty="0" err="1">
                <a:solidFill>
                  <a:srgbClr val="FF0000"/>
                </a:solidFill>
              </a:rPr>
              <a:t>I</a:t>
            </a:r>
            <a:r>
              <a:rPr lang="en-US" altLang="zh-CN" dirty="0">
                <a:solidFill>
                  <a:srgbClr val="FF0000"/>
                </a:solidFill>
              </a:rPr>
              <a:t>(y), </a:t>
            </a:r>
            <a:r>
              <a:rPr lang="en-US" altLang="zh-CN" dirty="0" err="1">
                <a:solidFill>
                  <a:srgbClr val="FF0000"/>
                </a:solidFill>
              </a:rPr>
              <a:t>d</a:t>
            </a:r>
            <a:r>
              <a:rPr lang="en-US" altLang="zh-CN" baseline="-25000" dirty="0" err="1">
                <a:solidFill>
                  <a:srgbClr val="FF0000"/>
                </a:solidFill>
              </a:rPr>
              <a:t>H</a:t>
            </a:r>
            <a:r>
              <a:rPr lang="en-US" altLang="zh-CN" dirty="0">
                <a:solidFill>
                  <a:srgbClr val="FF0000"/>
                </a:solidFill>
              </a:rPr>
              <a:t>(y), </a:t>
            </a:r>
            <a:r>
              <a:rPr lang="en-US" altLang="zh-CN" dirty="0" err="1">
                <a:solidFill>
                  <a:srgbClr val="FF0000"/>
                </a:solidFill>
              </a:rPr>
              <a:t>d</a:t>
            </a:r>
            <a:r>
              <a:rPr lang="en-US" altLang="zh-CN" baseline="-25000" dirty="0" err="1">
                <a:solidFill>
                  <a:srgbClr val="FF0000"/>
                </a:solidFill>
              </a:rPr>
              <a:t>K</a:t>
            </a:r>
            <a:r>
              <a:rPr lang="en-US" altLang="zh-CN" dirty="0">
                <a:solidFill>
                  <a:srgbClr val="FF0000"/>
                </a:solidFill>
              </a:rPr>
              <a:t>(y)</a:t>
            </a:r>
            <a:endParaRPr lang="zh-CN" altLang="en-US" dirty="0">
              <a:solidFill>
                <a:srgbClr val="FF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灯片编号占位符 5"/>
          <p:cNvSpPr>
            <a:spLocks noGrp="1"/>
          </p:cNvSpPr>
          <p:nvPr>
            <p:ph type="sldNum" sz="quarter" idx="12"/>
          </p:nvPr>
        </p:nvSpPr>
        <p:spPr>
          <a:noFill/>
        </p:spPr>
        <p:txBody>
          <a:bodyPr/>
          <a:lstStyle/>
          <a:p>
            <a:fld id="{D93F50DC-33B7-49F3-A4DE-21820F68C03E}" type="slidenum">
              <a:rPr lang="en-US" altLang="zh-CN" smtClean="0"/>
              <a:pPr/>
              <a:t>22</a:t>
            </a:fld>
            <a:endParaRPr lang="en-US" altLang="zh-CN"/>
          </a:p>
        </p:txBody>
      </p:sp>
      <p:sp>
        <p:nvSpPr>
          <p:cNvPr id="16387" name="Rectangle 2"/>
          <p:cNvSpPr>
            <a:spLocks noGrp="1" noChangeArrowheads="1"/>
          </p:cNvSpPr>
          <p:nvPr>
            <p:ph type="title"/>
          </p:nvPr>
        </p:nvSpPr>
        <p:spPr/>
        <p:txBody>
          <a:bodyPr/>
          <a:lstStyle/>
          <a:p>
            <a:pPr eaLnBrk="1" hangingPunct="1"/>
            <a:r>
              <a:rPr lang="zh-CN" altLang="en-US" dirty="0"/>
              <a:t>存在问题</a:t>
            </a:r>
          </a:p>
        </p:txBody>
      </p:sp>
      <p:sp>
        <p:nvSpPr>
          <p:cNvPr id="16388" name="Rectangle 3"/>
          <p:cNvSpPr>
            <a:spLocks noGrp="1" noChangeArrowheads="1"/>
          </p:cNvSpPr>
          <p:nvPr>
            <p:ph type="body" idx="1"/>
          </p:nvPr>
        </p:nvSpPr>
        <p:spPr>
          <a:xfrm>
            <a:off x="1182688" y="2017713"/>
            <a:ext cx="7772400" cy="1868487"/>
          </a:xfrm>
        </p:spPr>
        <p:txBody>
          <a:bodyPr/>
          <a:lstStyle/>
          <a:p>
            <a:pPr eaLnBrk="1" hangingPunct="1">
              <a:lnSpc>
                <a:spcPct val="90000"/>
              </a:lnSpc>
            </a:pPr>
            <a:r>
              <a:rPr lang="zh-CN" altLang="en-US" sz="2800"/>
              <a:t>寻路环（</a:t>
            </a:r>
            <a:r>
              <a:rPr lang="en-US" altLang="zh-CN" sz="2800"/>
              <a:t>routing loops)</a:t>
            </a:r>
          </a:p>
          <a:p>
            <a:pPr eaLnBrk="1" hangingPunct="1">
              <a:lnSpc>
                <a:spcPct val="90000"/>
              </a:lnSpc>
            </a:pPr>
            <a:r>
              <a:rPr lang="zh-CN" altLang="en-US" sz="2800"/>
              <a:t>慢收敛（</a:t>
            </a:r>
            <a:r>
              <a:rPr lang="en-US" altLang="zh-CN" sz="2800"/>
              <a:t>slow convergence)</a:t>
            </a:r>
          </a:p>
          <a:p>
            <a:pPr eaLnBrk="1" hangingPunct="1">
              <a:lnSpc>
                <a:spcPct val="90000"/>
              </a:lnSpc>
            </a:pPr>
            <a:r>
              <a:rPr lang="zh-CN" altLang="en-US" sz="2800"/>
              <a:t>无穷计算（</a:t>
            </a:r>
            <a:r>
              <a:rPr lang="en-US" altLang="zh-CN" sz="2800"/>
              <a:t>count to infinity):</a:t>
            </a:r>
          </a:p>
          <a:p>
            <a:pPr lvl="1" eaLnBrk="1" hangingPunct="1">
              <a:lnSpc>
                <a:spcPct val="90000"/>
              </a:lnSpc>
            </a:pPr>
            <a:r>
              <a:rPr lang="zh-CN" altLang="en-US" sz="2400"/>
              <a:t>它对好消息的反应迅速，但对坏消息却反应迟钝。</a:t>
            </a:r>
          </a:p>
        </p:txBody>
      </p:sp>
      <p:pic>
        <p:nvPicPr>
          <p:cNvPr id="16389" name="Picture 4"/>
          <p:cNvPicPr>
            <a:picLocks noChangeAspect="1" noChangeArrowheads="1"/>
          </p:cNvPicPr>
          <p:nvPr/>
        </p:nvPicPr>
        <p:blipFill>
          <a:blip r:embed="rId2" cstate="print"/>
          <a:srcRect/>
          <a:stretch>
            <a:fillRect/>
          </a:stretch>
        </p:blipFill>
        <p:spPr bwMode="auto">
          <a:xfrm>
            <a:off x="762000" y="3984625"/>
            <a:ext cx="7162800" cy="2873375"/>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灯片编号占位符 5"/>
          <p:cNvSpPr>
            <a:spLocks noGrp="1"/>
          </p:cNvSpPr>
          <p:nvPr>
            <p:ph type="sldNum" sz="quarter" idx="12"/>
          </p:nvPr>
        </p:nvSpPr>
        <p:spPr>
          <a:noFill/>
        </p:spPr>
        <p:txBody>
          <a:bodyPr/>
          <a:lstStyle/>
          <a:p>
            <a:fld id="{001644B3-B826-425D-A384-93891AD85FDA}" type="slidenum">
              <a:rPr lang="en-US" altLang="zh-CN" smtClean="0"/>
              <a:pPr/>
              <a:t>23</a:t>
            </a:fld>
            <a:endParaRPr lang="en-US" altLang="zh-CN" dirty="0"/>
          </a:p>
        </p:txBody>
      </p:sp>
      <p:sp>
        <p:nvSpPr>
          <p:cNvPr id="17411" name="Rectangle 2"/>
          <p:cNvSpPr>
            <a:spLocks noGrp="1" noChangeArrowheads="1"/>
          </p:cNvSpPr>
          <p:nvPr>
            <p:ph type="title"/>
          </p:nvPr>
        </p:nvSpPr>
        <p:spPr/>
        <p:txBody>
          <a:bodyPr/>
          <a:lstStyle/>
          <a:p>
            <a:pPr eaLnBrk="1" hangingPunct="1"/>
            <a:r>
              <a:rPr lang="zh-CN" altLang="en-US" dirty="0"/>
              <a:t>解决方案</a:t>
            </a:r>
            <a:r>
              <a:rPr lang="en-US" altLang="zh-CN" dirty="0"/>
              <a:t>——</a:t>
            </a:r>
            <a:r>
              <a:rPr lang="zh-CN" altLang="en-US" dirty="0"/>
              <a:t>水平分割算法</a:t>
            </a:r>
          </a:p>
        </p:txBody>
      </p:sp>
      <p:sp>
        <p:nvSpPr>
          <p:cNvPr id="17412" name="Rectangle 3"/>
          <p:cNvSpPr>
            <a:spLocks noGrp="1" noChangeArrowheads="1"/>
          </p:cNvSpPr>
          <p:nvPr>
            <p:ph type="body" idx="1"/>
          </p:nvPr>
        </p:nvSpPr>
        <p:spPr>
          <a:xfrm>
            <a:off x="500034" y="1928802"/>
            <a:ext cx="8358246" cy="4114800"/>
          </a:xfrm>
        </p:spPr>
        <p:txBody>
          <a:bodyPr/>
          <a:lstStyle/>
          <a:p>
            <a:pPr eaLnBrk="1" hangingPunct="1">
              <a:lnSpc>
                <a:spcPts val="4000"/>
              </a:lnSpc>
              <a:spcBef>
                <a:spcPts val="1200"/>
              </a:spcBef>
            </a:pPr>
            <a:r>
              <a:rPr lang="zh-CN" altLang="en-US" sz="2800" dirty="0">
                <a:solidFill>
                  <a:srgbClr val="FF0000"/>
                </a:solidFill>
              </a:rPr>
              <a:t>水平分割</a:t>
            </a:r>
            <a:r>
              <a:rPr lang="zh-CN" altLang="en-US" sz="2800" dirty="0"/>
              <a:t>（</a:t>
            </a:r>
            <a:r>
              <a:rPr lang="en-US" altLang="zh-CN" sz="2800" dirty="0"/>
              <a:t>split horizon</a:t>
            </a:r>
            <a:r>
              <a:rPr lang="zh-CN" altLang="en-US" sz="2800" dirty="0"/>
              <a:t>）算法是解决无穷计算问题的一种方法。</a:t>
            </a:r>
          </a:p>
          <a:p>
            <a:pPr eaLnBrk="1" hangingPunct="1">
              <a:lnSpc>
                <a:spcPts val="4000"/>
              </a:lnSpc>
              <a:spcBef>
                <a:spcPts val="1200"/>
              </a:spcBef>
            </a:pPr>
            <a:r>
              <a:rPr lang="zh-CN" altLang="en-US" sz="2800" dirty="0"/>
              <a:t>其工作过程与距离矢量法一样。</a:t>
            </a:r>
          </a:p>
          <a:p>
            <a:pPr eaLnBrk="1" hangingPunct="1">
              <a:lnSpc>
                <a:spcPts val="4000"/>
              </a:lnSpc>
              <a:spcBef>
                <a:spcPts val="1200"/>
              </a:spcBef>
            </a:pPr>
            <a:r>
              <a:rPr lang="zh-CN" altLang="en-US" sz="2800" dirty="0"/>
              <a:t>不同之处在于：如果节点</a:t>
            </a:r>
            <a:r>
              <a:rPr lang="en-US" altLang="zh-CN" sz="2800" dirty="0"/>
              <a:t>C</a:t>
            </a:r>
            <a:r>
              <a:rPr lang="zh-CN" altLang="en-US" sz="2800" dirty="0"/>
              <a:t>通过节点</a:t>
            </a:r>
            <a:r>
              <a:rPr lang="en-US" altLang="zh-CN" sz="2800" dirty="0"/>
              <a:t>B</a:t>
            </a:r>
            <a:r>
              <a:rPr lang="zh-CN" altLang="en-US" sz="2800" dirty="0"/>
              <a:t>向</a:t>
            </a:r>
            <a:r>
              <a:rPr lang="en-US" altLang="zh-CN" sz="2800" dirty="0"/>
              <a:t>A</a:t>
            </a:r>
            <a:r>
              <a:rPr lang="zh-CN" altLang="en-US" sz="2800" dirty="0"/>
              <a:t>发送分组</a:t>
            </a:r>
            <a:r>
              <a:rPr lang="en-US" altLang="zh-CN" sz="2800" dirty="0"/>
              <a:t>(</a:t>
            </a:r>
            <a:r>
              <a:rPr lang="zh-CN" altLang="en-US" sz="2800" dirty="0"/>
              <a:t>即</a:t>
            </a:r>
            <a:r>
              <a:rPr lang="en-US" altLang="zh-CN" sz="2800" dirty="0"/>
              <a:t>B</a:t>
            </a:r>
            <a:r>
              <a:rPr lang="zh-CN" altLang="en-US" sz="2800" dirty="0"/>
              <a:t>比</a:t>
            </a:r>
            <a:r>
              <a:rPr lang="en-US" altLang="zh-CN" sz="2800" dirty="0"/>
              <a:t>C</a:t>
            </a:r>
            <a:r>
              <a:rPr lang="zh-CN" altLang="en-US" sz="2800" dirty="0"/>
              <a:t>离</a:t>
            </a:r>
            <a:r>
              <a:rPr lang="en-US" altLang="zh-CN" sz="2800" dirty="0"/>
              <a:t>A</a:t>
            </a:r>
            <a:r>
              <a:rPr lang="zh-CN" altLang="en-US" sz="2800" dirty="0"/>
              <a:t>更近</a:t>
            </a:r>
            <a:r>
              <a:rPr lang="en-US" altLang="zh-CN" sz="2800" dirty="0"/>
              <a:t>)</a:t>
            </a:r>
            <a:r>
              <a:rPr lang="zh-CN" altLang="en-US" sz="2800" dirty="0"/>
              <a:t>，则节点</a:t>
            </a:r>
            <a:r>
              <a:rPr lang="en-US" altLang="zh-CN" sz="2800" dirty="0"/>
              <a:t>B</a:t>
            </a:r>
            <a:r>
              <a:rPr lang="zh-CN" altLang="en-US" sz="2800" dirty="0"/>
              <a:t>不会再试图通过</a:t>
            </a:r>
            <a:r>
              <a:rPr lang="en-US" altLang="zh-CN" sz="2800" dirty="0"/>
              <a:t>C</a:t>
            </a:r>
            <a:r>
              <a:rPr lang="zh-CN" altLang="en-US" sz="2800" dirty="0"/>
              <a:t>向</a:t>
            </a:r>
            <a:r>
              <a:rPr lang="en-US" altLang="zh-CN" sz="2800" dirty="0"/>
              <a:t>A</a:t>
            </a:r>
            <a:r>
              <a:rPr lang="zh-CN" altLang="en-US" sz="2800" dirty="0"/>
              <a:t>发送分组。换句话说，</a:t>
            </a:r>
            <a:r>
              <a:rPr lang="zh-CN" altLang="en-US" sz="2800" dirty="0">
                <a:solidFill>
                  <a:srgbClr val="FF0000"/>
                </a:solidFill>
              </a:rPr>
              <a:t>防止路由器向邻居返回一个从该邻居获得的最佳路径</a:t>
            </a:r>
            <a:r>
              <a:rPr lang="zh-CN" altLang="en-US" sz="2800" dirty="0"/>
              <a: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灯片编号占位符 5"/>
          <p:cNvSpPr>
            <a:spLocks noGrp="1"/>
          </p:cNvSpPr>
          <p:nvPr>
            <p:ph type="sldNum" sz="quarter" idx="12"/>
          </p:nvPr>
        </p:nvSpPr>
        <p:spPr>
          <a:noFill/>
        </p:spPr>
        <p:txBody>
          <a:bodyPr/>
          <a:lstStyle/>
          <a:p>
            <a:fld id="{67171FF9-EC31-4A27-B36E-4C2E08265E94}" type="slidenum">
              <a:rPr lang="en-US" altLang="zh-CN" smtClean="0"/>
              <a:pPr/>
              <a:t>24</a:t>
            </a:fld>
            <a:endParaRPr lang="en-US" altLang="zh-CN"/>
          </a:p>
        </p:txBody>
      </p:sp>
      <p:sp>
        <p:nvSpPr>
          <p:cNvPr id="18435" name="Rectangle 2"/>
          <p:cNvSpPr>
            <a:spLocks noGrp="1" noChangeArrowheads="1"/>
          </p:cNvSpPr>
          <p:nvPr>
            <p:ph type="title"/>
          </p:nvPr>
        </p:nvSpPr>
        <p:spPr/>
        <p:txBody>
          <a:bodyPr/>
          <a:lstStyle/>
          <a:p>
            <a:pPr eaLnBrk="1" hangingPunct="1"/>
            <a:r>
              <a:rPr lang="en-US" altLang="zh-CN" dirty="0"/>
              <a:t>6.3.3</a:t>
            </a:r>
            <a:r>
              <a:rPr lang="zh-CN" altLang="en-US" dirty="0"/>
              <a:t>链路状态（ </a:t>
            </a:r>
            <a:r>
              <a:rPr lang="en-US" altLang="zh-CN" dirty="0"/>
              <a:t>Link State </a:t>
            </a:r>
            <a:r>
              <a:rPr lang="zh-CN" altLang="en-US" dirty="0"/>
              <a:t>）路由算法</a:t>
            </a:r>
          </a:p>
        </p:txBody>
      </p:sp>
      <p:sp>
        <p:nvSpPr>
          <p:cNvPr id="18436" name="Rectangle 3"/>
          <p:cNvSpPr>
            <a:spLocks noGrp="1" noChangeArrowheads="1"/>
          </p:cNvSpPr>
          <p:nvPr>
            <p:ph type="body" idx="1"/>
          </p:nvPr>
        </p:nvSpPr>
        <p:spPr>
          <a:xfrm>
            <a:off x="714348" y="2017712"/>
            <a:ext cx="8240740" cy="4340245"/>
          </a:xfrm>
        </p:spPr>
        <p:txBody>
          <a:bodyPr/>
          <a:lstStyle/>
          <a:p>
            <a:pPr eaLnBrk="1" hangingPunct="1">
              <a:lnSpc>
                <a:spcPts val="3100"/>
              </a:lnSpc>
            </a:pPr>
            <a:r>
              <a:rPr lang="zh-CN" altLang="en-US" sz="2800" dirty="0">
                <a:solidFill>
                  <a:srgbClr val="FF0000"/>
                </a:solidFill>
              </a:rPr>
              <a:t>链路状态路由算法</a:t>
            </a:r>
            <a:r>
              <a:rPr lang="zh-CN" altLang="en-US" sz="2800" dirty="0"/>
              <a:t>于</a:t>
            </a:r>
            <a:r>
              <a:rPr lang="en-US" altLang="zh-CN" sz="2800" dirty="0"/>
              <a:t>1979</a:t>
            </a:r>
            <a:r>
              <a:rPr lang="zh-CN" altLang="en-US" sz="2800" dirty="0"/>
              <a:t>年出现在</a:t>
            </a:r>
            <a:r>
              <a:rPr lang="en-US" altLang="zh-CN" sz="2800" dirty="0" err="1"/>
              <a:t>ARPAnet</a:t>
            </a:r>
            <a:r>
              <a:rPr lang="zh-CN" altLang="en-US" sz="2800" dirty="0"/>
              <a:t>上，作为一种用来取代</a:t>
            </a:r>
            <a:r>
              <a:rPr lang="en-US" altLang="zh-CN" sz="2800" dirty="0"/>
              <a:t>DVR</a:t>
            </a:r>
            <a:r>
              <a:rPr lang="zh-CN" altLang="en-US" sz="2800" dirty="0"/>
              <a:t>的动态路由选择算法，得到了广泛的应用。</a:t>
            </a:r>
          </a:p>
          <a:p>
            <a:pPr eaLnBrk="1" hangingPunct="1">
              <a:lnSpc>
                <a:spcPts val="3100"/>
              </a:lnSpc>
            </a:pPr>
            <a:r>
              <a:rPr lang="zh-CN" altLang="en-US" sz="2800" dirty="0"/>
              <a:t>算法：</a:t>
            </a:r>
          </a:p>
          <a:p>
            <a:pPr lvl="1" eaLnBrk="1" hangingPunct="1">
              <a:lnSpc>
                <a:spcPts val="3100"/>
              </a:lnSpc>
            </a:pPr>
            <a:r>
              <a:rPr lang="zh-CN" altLang="en-US" sz="2400" dirty="0"/>
              <a:t>主动测试邻接节点的状态</a:t>
            </a:r>
          </a:p>
          <a:p>
            <a:pPr lvl="1" eaLnBrk="1" hangingPunct="1">
              <a:lnSpc>
                <a:spcPts val="3100"/>
              </a:lnSpc>
            </a:pPr>
            <a:r>
              <a:rPr lang="zh-CN" altLang="en-US" sz="2400" dirty="0">
                <a:solidFill>
                  <a:srgbClr val="FF0000"/>
                </a:solidFill>
              </a:rPr>
              <a:t>定期地将相邻节点的状态信息传送给所有节点</a:t>
            </a:r>
          </a:p>
          <a:p>
            <a:pPr lvl="1" eaLnBrk="1" hangingPunct="1">
              <a:lnSpc>
                <a:spcPts val="3100"/>
              </a:lnSpc>
            </a:pPr>
            <a:r>
              <a:rPr lang="zh-CN" altLang="en-US" sz="2400" dirty="0"/>
              <a:t>每个节点都有</a:t>
            </a:r>
            <a:r>
              <a:rPr lang="zh-CN" altLang="en-US" sz="2400" dirty="0">
                <a:solidFill>
                  <a:srgbClr val="FF0000"/>
                </a:solidFill>
              </a:rPr>
              <a:t>完整的网络拓扑信息</a:t>
            </a:r>
            <a:r>
              <a:rPr lang="zh-CN" altLang="en-US" sz="2400" dirty="0"/>
              <a:t>，然后</a:t>
            </a:r>
            <a:r>
              <a:rPr lang="zh-CN" altLang="en-US" sz="2400" dirty="0">
                <a:solidFill>
                  <a:srgbClr val="FF0000"/>
                </a:solidFill>
              </a:rPr>
              <a:t>计算</a:t>
            </a:r>
            <a:r>
              <a:rPr lang="zh-CN" altLang="en-US" sz="2400" dirty="0"/>
              <a:t>到每个节点的</a:t>
            </a:r>
            <a:r>
              <a:rPr lang="zh-CN" altLang="en-US" sz="2400" dirty="0">
                <a:solidFill>
                  <a:srgbClr val="FF0000"/>
                </a:solidFill>
              </a:rPr>
              <a:t>最佳路径</a:t>
            </a:r>
          </a:p>
          <a:p>
            <a:pPr eaLnBrk="1" hangingPunct="1">
              <a:lnSpc>
                <a:spcPts val="3100"/>
              </a:lnSpc>
            </a:pPr>
            <a:r>
              <a:rPr lang="zh-CN" altLang="en-US" sz="2800" dirty="0"/>
              <a:t>该方法也叫最短路径优先（</a:t>
            </a:r>
            <a:r>
              <a:rPr lang="en-US" altLang="zh-CN" sz="2800" dirty="0"/>
              <a:t>shortest path first)</a:t>
            </a:r>
            <a:r>
              <a:rPr lang="zh-CN" altLang="en-US" sz="2800" dirty="0"/>
              <a:t>，简称</a:t>
            </a:r>
            <a:r>
              <a:rPr lang="en-US" altLang="zh-CN" sz="2800" dirty="0"/>
              <a:t>SPF</a:t>
            </a:r>
            <a:r>
              <a:rPr lang="zh-CN" altLang="en-US" sz="2800" dirty="0"/>
              <a:t>算法</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灯片编号占位符 5"/>
          <p:cNvSpPr>
            <a:spLocks noGrp="1"/>
          </p:cNvSpPr>
          <p:nvPr>
            <p:ph type="sldNum" sz="quarter" idx="12"/>
          </p:nvPr>
        </p:nvSpPr>
        <p:spPr>
          <a:noFill/>
        </p:spPr>
        <p:txBody>
          <a:bodyPr/>
          <a:lstStyle/>
          <a:p>
            <a:fld id="{AFF907DC-2165-455D-A527-D6B9E5EF4D4B}" type="slidenum">
              <a:rPr lang="en-US" altLang="zh-CN" smtClean="0"/>
              <a:pPr/>
              <a:t>25</a:t>
            </a:fld>
            <a:endParaRPr lang="en-US" altLang="zh-CN"/>
          </a:p>
        </p:txBody>
      </p:sp>
      <p:sp>
        <p:nvSpPr>
          <p:cNvPr id="19459" name="Rectangle 2"/>
          <p:cNvSpPr>
            <a:spLocks noGrp="1" noChangeArrowheads="1"/>
          </p:cNvSpPr>
          <p:nvPr>
            <p:ph type="title"/>
          </p:nvPr>
        </p:nvSpPr>
        <p:spPr/>
        <p:txBody>
          <a:bodyPr/>
          <a:lstStyle/>
          <a:p>
            <a:pPr eaLnBrk="1" hangingPunct="1"/>
            <a:r>
              <a:rPr lang="en-US" altLang="zh-CN"/>
              <a:t>Distance Vector vs. Link State</a:t>
            </a:r>
          </a:p>
        </p:txBody>
      </p:sp>
      <p:sp>
        <p:nvSpPr>
          <p:cNvPr id="19460" name="Rectangle 3"/>
          <p:cNvSpPr>
            <a:spLocks noGrp="1" noChangeArrowheads="1"/>
          </p:cNvSpPr>
          <p:nvPr>
            <p:ph type="body" idx="1"/>
          </p:nvPr>
        </p:nvSpPr>
        <p:spPr/>
        <p:txBody>
          <a:bodyPr/>
          <a:lstStyle/>
          <a:p>
            <a:pPr eaLnBrk="1" hangingPunct="1">
              <a:lnSpc>
                <a:spcPct val="90000"/>
              </a:lnSpc>
            </a:pPr>
            <a:r>
              <a:rPr lang="en-US" altLang="zh-CN" sz="2800"/>
              <a:t>DV</a:t>
            </a:r>
          </a:p>
          <a:p>
            <a:pPr lvl="1" eaLnBrk="1" hangingPunct="1">
              <a:lnSpc>
                <a:spcPct val="90000"/>
              </a:lnSpc>
            </a:pPr>
            <a:r>
              <a:rPr lang="zh-CN" altLang="en-US" sz="2400"/>
              <a:t>节点向相邻节点告诉它所知道的所有节点的路由信息</a:t>
            </a:r>
          </a:p>
          <a:p>
            <a:pPr lvl="1" eaLnBrk="1" hangingPunct="1">
              <a:lnSpc>
                <a:spcPct val="90000"/>
              </a:lnSpc>
            </a:pPr>
            <a:r>
              <a:rPr lang="zh-CN" altLang="en-US" sz="2400"/>
              <a:t>节点根据相邻节点的路由信息更新自己的路由表</a:t>
            </a:r>
          </a:p>
          <a:p>
            <a:pPr lvl="1" eaLnBrk="1" hangingPunct="1">
              <a:lnSpc>
                <a:spcPct val="90000"/>
              </a:lnSpc>
            </a:pPr>
            <a:r>
              <a:rPr lang="zh-CN" altLang="en-US" sz="2400"/>
              <a:t>分布式计算</a:t>
            </a:r>
          </a:p>
          <a:p>
            <a:pPr lvl="1" eaLnBrk="1" hangingPunct="1">
              <a:lnSpc>
                <a:spcPct val="90000"/>
              </a:lnSpc>
            </a:pPr>
            <a:r>
              <a:rPr lang="zh-CN" altLang="en-US" sz="2400"/>
              <a:t>可扩展性差</a:t>
            </a:r>
          </a:p>
          <a:p>
            <a:pPr eaLnBrk="1" hangingPunct="1">
              <a:lnSpc>
                <a:spcPct val="90000"/>
              </a:lnSpc>
            </a:pPr>
            <a:r>
              <a:rPr lang="en-US" altLang="zh-CN" sz="2800"/>
              <a:t>LS</a:t>
            </a:r>
          </a:p>
          <a:p>
            <a:pPr lvl="1" eaLnBrk="1" hangingPunct="1">
              <a:lnSpc>
                <a:spcPct val="90000"/>
              </a:lnSpc>
            </a:pPr>
            <a:r>
              <a:rPr lang="zh-CN" altLang="en-US" sz="2400"/>
              <a:t>节点向所有节点告诉其相邻节点的状态信息</a:t>
            </a:r>
          </a:p>
          <a:p>
            <a:pPr lvl="1" eaLnBrk="1" hangingPunct="1">
              <a:lnSpc>
                <a:spcPct val="90000"/>
              </a:lnSpc>
            </a:pPr>
            <a:r>
              <a:rPr lang="zh-CN" altLang="en-US" sz="2400"/>
              <a:t>每个节点都有一个全局的拓扑结构</a:t>
            </a:r>
          </a:p>
          <a:p>
            <a:pPr lvl="1" eaLnBrk="1" hangingPunct="1">
              <a:lnSpc>
                <a:spcPct val="90000"/>
              </a:lnSpc>
            </a:pPr>
            <a:r>
              <a:rPr lang="zh-CN" altLang="en-US" sz="2400"/>
              <a:t>根据此拓扑结构计算路由表</a:t>
            </a:r>
          </a:p>
          <a:p>
            <a:pPr lvl="1" eaLnBrk="1" hangingPunct="1">
              <a:lnSpc>
                <a:spcPct val="90000"/>
              </a:lnSpc>
            </a:pPr>
            <a:r>
              <a:rPr lang="zh-CN" altLang="en-US" sz="2400"/>
              <a:t>可扩展性好，可靠</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灯片编号占位符 5"/>
          <p:cNvSpPr>
            <a:spLocks noGrp="1"/>
          </p:cNvSpPr>
          <p:nvPr>
            <p:ph type="sldNum" sz="quarter" idx="12"/>
          </p:nvPr>
        </p:nvSpPr>
        <p:spPr>
          <a:noFill/>
        </p:spPr>
        <p:txBody>
          <a:bodyPr/>
          <a:lstStyle/>
          <a:p>
            <a:fld id="{C3848FDC-863E-423A-8C98-BBEE3E8EAED6}" type="slidenum">
              <a:rPr lang="en-US" altLang="zh-CN" smtClean="0"/>
              <a:pPr/>
              <a:t>26</a:t>
            </a:fld>
            <a:endParaRPr lang="en-US" altLang="zh-CN"/>
          </a:p>
        </p:txBody>
      </p:sp>
      <p:sp>
        <p:nvSpPr>
          <p:cNvPr id="20483" name="Rectangle 2"/>
          <p:cNvSpPr>
            <a:spLocks noGrp="1" noChangeArrowheads="1"/>
          </p:cNvSpPr>
          <p:nvPr>
            <p:ph type="title"/>
          </p:nvPr>
        </p:nvSpPr>
        <p:spPr>
          <a:xfrm>
            <a:off x="862013" y="620688"/>
            <a:ext cx="8281987" cy="1143000"/>
          </a:xfrm>
        </p:spPr>
        <p:txBody>
          <a:bodyPr/>
          <a:lstStyle/>
          <a:p>
            <a:pPr eaLnBrk="1" hangingPunct="1"/>
            <a:r>
              <a:rPr lang="zh-CN" altLang="en-US" sz="4000" dirty="0"/>
              <a:t>层次路由（</a:t>
            </a:r>
            <a:r>
              <a:rPr lang="en-US" altLang="zh-CN" sz="4000" dirty="0"/>
              <a:t>hierarchical routing</a:t>
            </a:r>
            <a:r>
              <a:rPr lang="zh-CN" altLang="en-US" sz="4000" dirty="0"/>
              <a:t>）</a:t>
            </a:r>
          </a:p>
        </p:txBody>
      </p:sp>
      <p:sp>
        <p:nvSpPr>
          <p:cNvPr id="20484" name="Rectangle 3"/>
          <p:cNvSpPr>
            <a:spLocks noGrp="1" noChangeArrowheads="1"/>
          </p:cNvSpPr>
          <p:nvPr>
            <p:ph type="body" idx="1"/>
          </p:nvPr>
        </p:nvSpPr>
        <p:spPr>
          <a:xfrm>
            <a:off x="179512" y="1946275"/>
            <a:ext cx="8964488" cy="4506913"/>
          </a:xfrm>
        </p:spPr>
        <p:txBody>
          <a:bodyPr/>
          <a:lstStyle/>
          <a:p>
            <a:pPr eaLnBrk="1" hangingPunct="1">
              <a:spcBef>
                <a:spcPts val="1200"/>
              </a:spcBef>
            </a:pPr>
            <a:r>
              <a:rPr lang="zh-CN" altLang="en-US" sz="2400" dirty="0">
                <a:solidFill>
                  <a:srgbClr val="FF0000"/>
                </a:solidFill>
                <a:latin typeface="+mn-ea"/>
              </a:rPr>
              <a:t>路由表项大小与网络规模成正比</a:t>
            </a:r>
            <a:r>
              <a:rPr lang="zh-CN" altLang="en-US" sz="2400" dirty="0">
                <a:latin typeface="+mn-ea"/>
              </a:rPr>
              <a:t>，当网络</a:t>
            </a:r>
            <a:r>
              <a:rPr lang="zh-CN" altLang="en-US" sz="2400" dirty="0">
                <a:solidFill>
                  <a:srgbClr val="FF0000"/>
                </a:solidFill>
                <a:latin typeface="+mn-ea"/>
              </a:rPr>
              <a:t>规模</a:t>
            </a:r>
            <a:r>
              <a:rPr lang="zh-CN" altLang="en-US" sz="2400" dirty="0">
                <a:latin typeface="+mn-ea"/>
              </a:rPr>
              <a:t>变大时，路由表也变大，会消耗更多的</a:t>
            </a:r>
            <a:r>
              <a:rPr lang="zh-CN" altLang="en-US" sz="2400" dirty="0">
                <a:solidFill>
                  <a:srgbClr val="FF0000"/>
                </a:solidFill>
                <a:latin typeface="+mn-ea"/>
              </a:rPr>
              <a:t>内存</a:t>
            </a:r>
            <a:r>
              <a:rPr lang="zh-CN" altLang="en-US" sz="2400" dirty="0">
                <a:latin typeface="+mn-ea"/>
              </a:rPr>
              <a:t>、</a:t>
            </a:r>
            <a:r>
              <a:rPr lang="zh-CN" altLang="en-US" sz="2400" dirty="0">
                <a:solidFill>
                  <a:srgbClr val="FF0000"/>
                </a:solidFill>
                <a:latin typeface="+mn-ea"/>
              </a:rPr>
              <a:t>带宽</a:t>
            </a:r>
            <a:r>
              <a:rPr lang="zh-CN" altLang="en-US" sz="2400" dirty="0">
                <a:latin typeface="+mn-ea"/>
              </a:rPr>
              <a:t>、路由表</a:t>
            </a:r>
            <a:r>
              <a:rPr lang="zh-CN" altLang="en-US" sz="2400" dirty="0">
                <a:solidFill>
                  <a:srgbClr val="FF0000"/>
                </a:solidFill>
                <a:latin typeface="+mn-ea"/>
              </a:rPr>
              <a:t>查找时间</a:t>
            </a:r>
            <a:r>
              <a:rPr lang="zh-CN" altLang="en-US" sz="2400" dirty="0">
                <a:latin typeface="+mn-ea"/>
              </a:rPr>
              <a:t>。</a:t>
            </a:r>
            <a:endParaRPr lang="en-US" altLang="zh-CN" sz="2400" dirty="0">
              <a:latin typeface="+mn-ea"/>
            </a:endParaRPr>
          </a:p>
          <a:p>
            <a:pPr eaLnBrk="1" hangingPunct="1">
              <a:spcBef>
                <a:spcPts val="1200"/>
              </a:spcBef>
            </a:pPr>
            <a:r>
              <a:rPr lang="zh-CN" altLang="en-US" sz="2400" dirty="0">
                <a:latin typeface="+mn-ea"/>
              </a:rPr>
              <a:t>采用层次化路由解决以上问题。</a:t>
            </a:r>
            <a:endParaRPr lang="en-US" altLang="zh-CN" sz="2400" dirty="0">
              <a:latin typeface="+mn-ea"/>
            </a:endParaRPr>
          </a:p>
          <a:p>
            <a:pPr lvl="1" eaLnBrk="1" hangingPunct="1">
              <a:spcBef>
                <a:spcPts val="1200"/>
              </a:spcBef>
            </a:pPr>
            <a:r>
              <a:rPr lang="zh-CN" altLang="en-US" sz="2000" dirty="0">
                <a:latin typeface="+mn-ea"/>
              </a:rPr>
              <a:t>将网络分区域，区域内的路由器只负责本区域内的分组转发，目的地址不在本区域内的分组都发给指定的区域路由器（边界路由器）去处理。</a:t>
            </a:r>
          </a:p>
          <a:p>
            <a:pPr lvl="1" eaLnBrk="1" hangingPunct="1">
              <a:spcBef>
                <a:spcPts val="1200"/>
              </a:spcBef>
            </a:pPr>
            <a:r>
              <a:rPr lang="zh-CN" altLang="en-US" sz="2000" dirty="0">
                <a:latin typeface="+mn-ea"/>
              </a:rPr>
              <a:t>路由信息的交换只在域内进行，路由器内部需存储的路由表项大大减少。</a:t>
            </a:r>
            <a:endParaRPr lang="en-US" altLang="zh-CN" sz="2000" dirty="0">
              <a:latin typeface="+mn-ea"/>
            </a:endParaRPr>
          </a:p>
          <a:p>
            <a:pPr lvl="1" eaLnBrk="1" hangingPunct="1">
              <a:spcBef>
                <a:spcPts val="1200"/>
              </a:spcBef>
            </a:pPr>
            <a:r>
              <a:rPr lang="zh-CN" altLang="en-US" sz="2000" dirty="0">
                <a:latin typeface="+mn-ea"/>
              </a:rPr>
              <a:t>对于大型网络，可以分成多层次结构，每一层次的边界路由器相互之间交流路由信息。</a:t>
            </a:r>
          </a:p>
          <a:p>
            <a:pPr eaLnBrk="1" hangingPunct="1">
              <a:spcBef>
                <a:spcPts val="1200"/>
              </a:spcBef>
            </a:pPr>
            <a:r>
              <a:rPr lang="zh-CN" altLang="en-US" sz="2400" dirty="0">
                <a:latin typeface="+mn-ea"/>
              </a:rPr>
              <a:t>缺点是选择的路由可能不是最佳的。</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灯片编号占位符 5"/>
          <p:cNvSpPr>
            <a:spLocks noGrp="1"/>
          </p:cNvSpPr>
          <p:nvPr>
            <p:ph type="sldNum" sz="quarter" idx="12"/>
          </p:nvPr>
        </p:nvSpPr>
        <p:spPr>
          <a:noFill/>
        </p:spPr>
        <p:txBody>
          <a:bodyPr/>
          <a:lstStyle/>
          <a:p>
            <a:fld id="{26D823C6-B9DF-448E-A98B-E7899F76F7C1}" type="slidenum">
              <a:rPr lang="en-US" altLang="zh-CN" smtClean="0"/>
              <a:pPr/>
              <a:t>27</a:t>
            </a:fld>
            <a:endParaRPr lang="en-US" altLang="zh-CN"/>
          </a:p>
        </p:txBody>
      </p:sp>
      <p:sp>
        <p:nvSpPr>
          <p:cNvPr id="21507" name="Rectangle 2"/>
          <p:cNvSpPr>
            <a:spLocks noGrp="1" noChangeArrowheads="1"/>
          </p:cNvSpPr>
          <p:nvPr>
            <p:ph type="title"/>
          </p:nvPr>
        </p:nvSpPr>
        <p:spPr>
          <a:xfrm>
            <a:off x="251520" y="0"/>
            <a:ext cx="3861048" cy="692150"/>
          </a:xfrm>
        </p:spPr>
        <p:txBody>
          <a:bodyPr/>
          <a:lstStyle/>
          <a:p>
            <a:pPr eaLnBrk="1" hangingPunct="1"/>
            <a:r>
              <a:rPr lang="zh-CN" altLang="en-US" sz="4000" dirty="0"/>
              <a:t>层次路由示例</a:t>
            </a:r>
          </a:p>
        </p:txBody>
      </p:sp>
      <p:pic>
        <p:nvPicPr>
          <p:cNvPr id="21508" name="Picture 3"/>
          <p:cNvPicPr>
            <a:picLocks noGrp="1" noChangeAspect="1" noChangeArrowheads="1"/>
          </p:cNvPicPr>
          <p:nvPr>
            <p:ph idx="1"/>
          </p:nvPr>
        </p:nvPicPr>
        <p:blipFill>
          <a:blip r:embed="rId2" cstate="print"/>
          <a:srcRect/>
          <a:stretch>
            <a:fillRect/>
          </a:stretch>
        </p:blipFill>
        <p:spPr>
          <a:xfrm>
            <a:off x="107950" y="688975"/>
            <a:ext cx="9036050" cy="6135688"/>
          </a:xfrm>
          <a:noFill/>
        </p:spPr>
      </p:pic>
      <p:sp>
        <p:nvSpPr>
          <p:cNvPr id="2" name="右大括号 1"/>
          <p:cNvSpPr/>
          <p:nvPr/>
        </p:nvSpPr>
        <p:spPr>
          <a:xfrm>
            <a:off x="6228184" y="2492896"/>
            <a:ext cx="216024" cy="864096"/>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 name="右大括号 5"/>
          <p:cNvSpPr/>
          <p:nvPr/>
        </p:nvSpPr>
        <p:spPr>
          <a:xfrm>
            <a:off x="6228184" y="3573016"/>
            <a:ext cx="216024" cy="472951"/>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8" name="右大括号 7"/>
          <p:cNvSpPr/>
          <p:nvPr/>
        </p:nvSpPr>
        <p:spPr>
          <a:xfrm>
            <a:off x="6228184" y="5157192"/>
            <a:ext cx="144016" cy="1152128"/>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 name="右大括号 8"/>
          <p:cNvSpPr/>
          <p:nvPr/>
        </p:nvSpPr>
        <p:spPr>
          <a:xfrm>
            <a:off x="6228184" y="4324201"/>
            <a:ext cx="216024" cy="688975"/>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4" name="肘形连接符 3"/>
          <p:cNvCxnSpPr/>
          <p:nvPr/>
        </p:nvCxnSpPr>
        <p:spPr>
          <a:xfrm flipV="1">
            <a:off x="6444208" y="2492896"/>
            <a:ext cx="597942" cy="432048"/>
          </a:xfrm>
          <a:prstGeom prst="bentConnector3">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肘形连接符 13"/>
          <p:cNvCxnSpPr/>
          <p:nvPr/>
        </p:nvCxnSpPr>
        <p:spPr>
          <a:xfrm rot="5400000" flipH="1" flipV="1">
            <a:off x="6192180" y="3032956"/>
            <a:ext cx="1008112" cy="504056"/>
          </a:xfrm>
          <a:prstGeom prst="bentConnector3">
            <a:avLst>
              <a:gd name="adj1" fmla="val 71005"/>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直接箭头连接符 20"/>
          <p:cNvCxnSpPr/>
          <p:nvPr/>
        </p:nvCxnSpPr>
        <p:spPr>
          <a:xfrm flipV="1">
            <a:off x="6444208" y="3140968"/>
            <a:ext cx="597942" cy="152772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直接箭头连接符 22"/>
          <p:cNvCxnSpPr/>
          <p:nvPr/>
        </p:nvCxnSpPr>
        <p:spPr>
          <a:xfrm flipV="1">
            <a:off x="6444208" y="3573016"/>
            <a:ext cx="648072" cy="216024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椭圆 23"/>
          <p:cNvSpPr/>
          <p:nvPr/>
        </p:nvSpPr>
        <p:spPr>
          <a:xfrm>
            <a:off x="4860032" y="5517232"/>
            <a:ext cx="360040" cy="3600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灯片编号占位符 4"/>
          <p:cNvSpPr>
            <a:spLocks noGrp="1"/>
          </p:cNvSpPr>
          <p:nvPr>
            <p:ph type="sldNum" sz="quarter" idx="12"/>
          </p:nvPr>
        </p:nvSpPr>
        <p:spPr/>
        <p:txBody>
          <a:bodyPr/>
          <a:lstStyle/>
          <a:p>
            <a:fld id="{4869B5AB-67B1-4897-9182-79758F29D143}" type="slidenum">
              <a:rPr lang="en-US" altLang="zh-CN"/>
              <a:pPr/>
              <a:t>28</a:t>
            </a:fld>
            <a:endParaRPr lang="en-US" altLang="zh-CN"/>
          </a:p>
        </p:txBody>
      </p:sp>
      <p:sp>
        <p:nvSpPr>
          <p:cNvPr id="161794" name="Rectangle 2"/>
          <p:cNvSpPr>
            <a:spLocks noGrp="1" noChangeArrowheads="1"/>
          </p:cNvSpPr>
          <p:nvPr>
            <p:ph type="title"/>
          </p:nvPr>
        </p:nvSpPr>
        <p:spPr/>
        <p:txBody>
          <a:bodyPr/>
          <a:lstStyle/>
          <a:p>
            <a:r>
              <a:rPr lang="en-US" altLang="zh-CN"/>
              <a:t>IGP vs. EGP</a:t>
            </a:r>
          </a:p>
        </p:txBody>
      </p:sp>
      <p:sp>
        <p:nvSpPr>
          <p:cNvPr id="161795" name="Oval 3"/>
          <p:cNvSpPr>
            <a:spLocks noChangeArrowheads="1"/>
          </p:cNvSpPr>
          <p:nvPr/>
        </p:nvSpPr>
        <p:spPr bwMode="auto">
          <a:xfrm>
            <a:off x="0" y="2667000"/>
            <a:ext cx="2590800" cy="3810000"/>
          </a:xfrm>
          <a:prstGeom prst="ellipse">
            <a:avLst/>
          </a:prstGeom>
          <a:noFill/>
          <a:ln w="9525">
            <a:solidFill>
              <a:schemeClr val="tx1"/>
            </a:solidFill>
            <a:prstDash val="lgDash"/>
            <a:round/>
            <a:headEnd/>
            <a:tailEnd/>
          </a:ln>
          <a:effectLst/>
        </p:spPr>
        <p:txBody>
          <a:bodyPr wrap="none" anchor="ctr"/>
          <a:lstStyle/>
          <a:p>
            <a:endParaRPr lang="zh-CN" altLang="en-US"/>
          </a:p>
        </p:txBody>
      </p:sp>
      <p:sp>
        <p:nvSpPr>
          <p:cNvPr id="161796" name="Oval 4"/>
          <p:cNvSpPr>
            <a:spLocks noChangeArrowheads="1"/>
          </p:cNvSpPr>
          <p:nvPr/>
        </p:nvSpPr>
        <p:spPr bwMode="auto">
          <a:xfrm>
            <a:off x="6248400" y="2667000"/>
            <a:ext cx="2590800" cy="3810000"/>
          </a:xfrm>
          <a:prstGeom prst="ellipse">
            <a:avLst/>
          </a:prstGeom>
          <a:noFill/>
          <a:ln w="9525">
            <a:solidFill>
              <a:schemeClr val="tx1"/>
            </a:solidFill>
            <a:prstDash val="lgDash"/>
            <a:round/>
            <a:headEnd/>
            <a:tailEnd/>
          </a:ln>
          <a:effectLst/>
        </p:spPr>
        <p:txBody>
          <a:bodyPr wrap="none" anchor="ctr"/>
          <a:lstStyle/>
          <a:p>
            <a:endParaRPr lang="zh-CN" altLang="en-US"/>
          </a:p>
        </p:txBody>
      </p:sp>
      <p:sp>
        <p:nvSpPr>
          <p:cNvPr id="161797" name="Oval 5"/>
          <p:cNvSpPr>
            <a:spLocks noChangeArrowheads="1"/>
          </p:cNvSpPr>
          <p:nvPr/>
        </p:nvSpPr>
        <p:spPr bwMode="auto">
          <a:xfrm>
            <a:off x="2362200" y="1752600"/>
            <a:ext cx="4038600" cy="2667000"/>
          </a:xfrm>
          <a:prstGeom prst="ellipse">
            <a:avLst/>
          </a:prstGeom>
          <a:noFill/>
          <a:ln w="9525">
            <a:solidFill>
              <a:schemeClr val="tx1"/>
            </a:solidFill>
            <a:prstDash val="lgDash"/>
            <a:round/>
            <a:headEnd/>
            <a:tailEnd/>
          </a:ln>
          <a:effectLst/>
        </p:spPr>
        <p:txBody>
          <a:bodyPr wrap="none" anchor="ctr"/>
          <a:lstStyle/>
          <a:p>
            <a:endParaRPr lang="zh-CN" altLang="en-US"/>
          </a:p>
        </p:txBody>
      </p:sp>
      <p:pic>
        <p:nvPicPr>
          <p:cNvPr id="161798" name="Picture 6"/>
          <p:cNvPicPr>
            <a:picLocks noChangeArrowheads="1"/>
          </p:cNvPicPr>
          <p:nvPr/>
        </p:nvPicPr>
        <p:blipFill>
          <a:blip r:embed="rId2" cstate="print"/>
          <a:srcRect/>
          <a:stretch>
            <a:fillRect/>
          </a:stretch>
        </p:blipFill>
        <p:spPr bwMode="auto">
          <a:xfrm>
            <a:off x="6934200" y="5791200"/>
            <a:ext cx="685800" cy="346075"/>
          </a:xfrm>
          <a:prstGeom prst="rect">
            <a:avLst/>
          </a:prstGeom>
          <a:noFill/>
          <a:ln w="12700">
            <a:noFill/>
            <a:miter lim="800000"/>
            <a:headEnd/>
            <a:tailEnd/>
          </a:ln>
          <a:effectLst/>
        </p:spPr>
      </p:pic>
      <p:pic>
        <p:nvPicPr>
          <p:cNvPr id="161799" name="Picture 7"/>
          <p:cNvPicPr>
            <a:picLocks noChangeArrowheads="1"/>
          </p:cNvPicPr>
          <p:nvPr/>
        </p:nvPicPr>
        <p:blipFill>
          <a:blip r:embed="rId2" cstate="print"/>
          <a:srcRect/>
          <a:stretch>
            <a:fillRect/>
          </a:stretch>
        </p:blipFill>
        <p:spPr bwMode="auto">
          <a:xfrm>
            <a:off x="5486400" y="2514600"/>
            <a:ext cx="685800" cy="346075"/>
          </a:xfrm>
          <a:prstGeom prst="rect">
            <a:avLst/>
          </a:prstGeom>
          <a:noFill/>
          <a:ln w="12700">
            <a:noFill/>
            <a:miter lim="800000"/>
            <a:headEnd/>
            <a:tailEnd/>
          </a:ln>
          <a:effectLst/>
        </p:spPr>
      </p:pic>
      <p:pic>
        <p:nvPicPr>
          <p:cNvPr id="161800" name="Picture 8"/>
          <p:cNvPicPr>
            <a:picLocks noChangeArrowheads="1"/>
          </p:cNvPicPr>
          <p:nvPr/>
        </p:nvPicPr>
        <p:blipFill>
          <a:blip r:embed="rId2" cstate="print"/>
          <a:srcRect/>
          <a:stretch>
            <a:fillRect/>
          </a:stretch>
        </p:blipFill>
        <p:spPr bwMode="auto">
          <a:xfrm>
            <a:off x="3200400" y="3962400"/>
            <a:ext cx="685800" cy="346075"/>
          </a:xfrm>
          <a:prstGeom prst="rect">
            <a:avLst/>
          </a:prstGeom>
          <a:noFill/>
          <a:ln w="12700">
            <a:noFill/>
            <a:miter lim="800000"/>
            <a:headEnd/>
            <a:tailEnd/>
          </a:ln>
          <a:effectLst/>
        </p:spPr>
      </p:pic>
      <p:pic>
        <p:nvPicPr>
          <p:cNvPr id="161801" name="Picture 9"/>
          <p:cNvPicPr>
            <a:picLocks noChangeArrowheads="1"/>
          </p:cNvPicPr>
          <p:nvPr/>
        </p:nvPicPr>
        <p:blipFill>
          <a:blip r:embed="rId2" cstate="print"/>
          <a:srcRect/>
          <a:stretch>
            <a:fillRect/>
          </a:stretch>
        </p:blipFill>
        <p:spPr bwMode="auto">
          <a:xfrm>
            <a:off x="2667000" y="3048000"/>
            <a:ext cx="685800" cy="346075"/>
          </a:xfrm>
          <a:prstGeom prst="rect">
            <a:avLst/>
          </a:prstGeom>
          <a:noFill/>
          <a:ln w="12700">
            <a:noFill/>
            <a:miter lim="800000"/>
            <a:headEnd/>
            <a:tailEnd/>
          </a:ln>
          <a:effectLst/>
        </p:spPr>
      </p:pic>
      <p:pic>
        <p:nvPicPr>
          <p:cNvPr id="161802" name="Picture 10"/>
          <p:cNvPicPr>
            <a:picLocks noChangeArrowheads="1"/>
          </p:cNvPicPr>
          <p:nvPr/>
        </p:nvPicPr>
        <p:blipFill>
          <a:blip r:embed="rId2" cstate="print"/>
          <a:srcRect/>
          <a:stretch>
            <a:fillRect/>
          </a:stretch>
        </p:blipFill>
        <p:spPr bwMode="auto">
          <a:xfrm>
            <a:off x="5410200" y="3733800"/>
            <a:ext cx="685800" cy="346075"/>
          </a:xfrm>
          <a:prstGeom prst="rect">
            <a:avLst/>
          </a:prstGeom>
          <a:noFill/>
          <a:ln w="12700">
            <a:noFill/>
            <a:miter lim="800000"/>
            <a:headEnd/>
            <a:tailEnd/>
          </a:ln>
          <a:effectLst/>
        </p:spPr>
      </p:pic>
      <p:pic>
        <p:nvPicPr>
          <p:cNvPr id="161803" name="Picture 11"/>
          <p:cNvPicPr>
            <a:picLocks noChangeArrowheads="1"/>
          </p:cNvPicPr>
          <p:nvPr/>
        </p:nvPicPr>
        <p:blipFill>
          <a:blip r:embed="rId2" cstate="print"/>
          <a:srcRect/>
          <a:stretch>
            <a:fillRect/>
          </a:stretch>
        </p:blipFill>
        <p:spPr bwMode="auto">
          <a:xfrm>
            <a:off x="3886200" y="1828800"/>
            <a:ext cx="685800" cy="346075"/>
          </a:xfrm>
          <a:prstGeom prst="rect">
            <a:avLst/>
          </a:prstGeom>
          <a:noFill/>
          <a:ln w="12700">
            <a:noFill/>
            <a:miter lim="800000"/>
            <a:headEnd/>
            <a:tailEnd/>
          </a:ln>
          <a:effectLst/>
        </p:spPr>
      </p:pic>
      <p:pic>
        <p:nvPicPr>
          <p:cNvPr id="161804" name="Picture 12"/>
          <p:cNvPicPr>
            <a:picLocks noChangeArrowheads="1"/>
          </p:cNvPicPr>
          <p:nvPr/>
        </p:nvPicPr>
        <p:blipFill>
          <a:blip r:embed="rId2" cstate="print"/>
          <a:srcRect/>
          <a:stretch>
            <a:fillRect/>
          </a:stretch>
        </p:blipFill>
        <p:spPr bwMode="auto">
          <a:xfrm>
            <a:off x="7467600" y="3276600"/>
            <a:ext cx="685800" cy="346075"/>
          </a:xfrm>
          <a:prstGeom prst="rect">
            <a:avLst/>
          </a:prstGeom>
          <a:noFill/>
          <a:ln w="12700">
            <a:noFill/>
            <a:miter lim="800000"/>
            <a:headEnd/>
            <a:tailEnd/>
          </a:ln>
          <a:effectLst/>
        </p:spPr>
      </p:pic>
      <p:pic>
        <p:nvPicPr>
          <p:cNvPr id="161805" name="Picture 13"/>
          <p:cNvPicPr>
            <a:picLocks noChangeArrowheads="1"/>
          </p:cNvPicPr>
          <p:nvPr/>
        </p:nvPicPr>
        <p:blipFill>
          <a:blip r:embed="rId2" cstate="print"/>
          <a:srcRect/>
          <a:stretch>
            <a:fillRect/>
          </a:stretch>
        </p:blipFill>
        <p:spPr bwMode="auto">
          <a:xfrm>
            <a:off x="6248400" y="4724400"/>
            <a:ext cx="685800" cy="346075"/>
          </a:xfrm>
          <a:prstGeom prst="rect">
            <a:avLst/>
          </a:prstGeom>
          <a:noFill/>
          <a:ln w="12700">
            <a:noFill/>
            <a:miter lim="800000"/>
            <a:headEnd/>
            <a:tailEnd/>
          </a:ln>
          <a:effectLst/>
        </p:spPr>
      </p:pic>
      <p:pic>
        <p:nvPicPr>
          <p:cNvPr id="161806" name="Picture 14"/>
          <p:cNvPicPr>
            <a:picLocks noChangeArrowheads="1"/>
          </p:cNvPicPr>
          <p:nvPr/>
        </p:nvPicPr>
        <p:blipFill>
          <a:blip r:embed="rId2" cstate="print"/>
          <a:srcRect/>
          <a:stretch>
            <a:fillRect/>
          </a:stretch>
        </p:blipFill>
        <p:spPr bwMode="auto">
          <a:xfrm>
            <a:off x="8153400" y="4800600"/>
            <a:ext cx="685800" cy="346075"/>
          </a:xfrm>
          <a:prstGeom prst="rect">
            <a:avLst/>
          </a:prstGeom>
          <a:noFill/>
          <a:ln w="12700">
            <a:noFill/>
            <a:miter lim="800000"/>
            <a:headEnd/>
            <a:tailEnd/>
          </a:ln>
          <a:effectLst/>
        </p:spPr>
      </p:pic>
      <p:pic>
        <p:nvPicPr>
          <p:cNvPr id="161807" name="Picture 15"/>
          <p:cNvPicPr>
            <a:picLocks noChangeArrowheads="1"/>
          </p:cNvPicPr>
          <p:nvPr/>
        </p:nvPicPr>
        <p:blipFill>
          <a:blip r:embed="rId2" cstate="print"/>
          <a:srcRect/>
          <a:stretch>
            <a:fillRect/>
          </a:stretch>
        </p:blipFill>
        <p:spPr bwMode="auto">
          <a:xfrm>
            <a:off x="3962400" y="2819400"/>
            <a:ext cx="685800" cy="346075"/>
          </a:xfrm>
          <a:prstGeom prst="rect">
            <a:avLst/>
          </a:prstGeom>
          <a:noFill/>
          <a:ln w="12700">
            <a:noFill/>
            <a:miter lim="800000"/>
            <a:headEnd/>
            <a:tailEnd/>
          </a:ln>
          <a:effectLst/>
        </p:spPr>
      </p:pic>
      <p:cxnSp>
        <p:nvCxnSpPr>
          <p:cNvPr id="161808" name="AutoShape 16"/>
          <p:cNvCxnSpPr>
            <a:cxnSpLocks noChangeShapeType="1"/>
            <a:stCxn id="0" idx="3"/>
            <a:endCxn id="0" idx="1"/>
          </p:cNvCxnSpPr>
          <p:nvPr/>
        </p:nvCxnSpPr>
        <p:spPr bwMode="auto">
          <a:xfrm flipV="1">
            <a:off x="3352800" y="2992438"/>
            <a:ext cx="609600" cy="228600"/>
          </a:xfrm>
          <a:prstGeom prst="straightConnector1">
            <a:avLst/>
          </a:prstGeom>
          <a:noFill/>
          <a:ln w="28575">
            <a:solidFill>
              <a:srgbClr val="0066FF"/>
            </a:solidFill>
            <a:round/>
            <a:headEnd type="triangle" w="med" len="med"/>
            <a:tailEnd type="triangle" w="med" len="med"/>
          </a:ln>
          <a:effectLst/>
        </p:spPr>
      </p:cxnSp>
      <p:cxnSp>
        <p:nvCxnSpPr>
          <p:cNvPr id="161809" name="AutoShape 17"/>
          <p:cNvCxnSpPr>
            <a:cxnSpLocks noChangeShapeType="1"/>
            <a:stCxn id="0" idx="2"/>
            <a:endCxn id="0" idx="0"/>
          </p:cNvCxnSpPr>
          <p:nvPr/>
        </p:nvCxnSpPr>
        <p:spPr bwMode="auto">
          <a:xfrm flipH="1">
            <a:off x="3543300" y="3165475"/>
            <a:ext cx="762000" cy="796925"/>
          </a:xfrm>
          <a:prstGeom prst="straightConnector1">
            <a:avLst/>
          </a:prstGeom>
          <a:noFill/>
          <a:ln w="28575">
            <a:solidFill>
              <a:srgbClr val="0066FF"/>
            </a:solidFill>
            <a:round/>
            <a:headEnd type="triangle" w="med" len="med"/>
            <a:tailEnd type="triangle" w="med" len="med"/>
          </a:ln>
          <a:effectLst/>
        </p:spPr>
      </p:cxnSp>
      <p:cxnSp>
        <p:nvCxnSpPr>
          <p:cNvPr id="161810" name="AutoShape 18"/>
          <p:cNvCxnSpPr>
            <a:cxnSpLocks noChangeShapeType="1"/>
            <a:stCxn id="0" idx="2"/>
            <a:endCxn id="0" idx="1"/>
          </p:cNvCxnSpPr>
          <p:nvPr/>
        </p:nvCxnSpPr>
        <p:spPr bwMode="auto">
          <a:xfrm>
            <a:off x="3009900" y="3394075"/>
            <a:ext cx="190500" cy="741363"/>
          </a:xfrm>
          <a:prstGeom prst="straightConnector1">
            <a:avLst/>
          </a:prstGeom>
          <a:noFill/>
          <a:ln w="28575">
            <a:solidFill>
              <a:srgbClr val="0066FF"/>
            </a:solidFill>
            <a:round/>
            <a:headEnd type="triangle" w="med" len="med"/>
            <a:tailEnd type="triangle" w="med" len="med"/>
          </a:ln>
          <a:effectLst/>
        </p:spPr>
      </p:cxnSp>
      <p:cxnSp>
        <p:nvCxnSpPr>
          <p:cNvPr id="161811" name="AutoShape 19"/>
          <p:cNvCxnSpPr>
            <a:cxnSpLocks noChangeShapeType="1"/>
            <a:stCxn id="0" idx="1"/>
            <a:endCxn id="0" idx="0"/>
          </p:cNvCxnSpPr>
          <p:nvPr/>
        </p:nvCxnSpPr>
        <p:spPr bwMode="auto">
          <a:xfrm flipH="1">
            <a:off x="3009900" y="2001838"/>
            <a:ext cx="876300" cy="1046162"/>
          </a:xfrm>
          <a:prstGeom prst="straightConnector1">
            <a:avLst/>
          </a:prstGeom>
          <a:noFill/>
          <a:ln w="28575">
            <a:solidFill>
              <a:srgbClr val="0066FF"/>
            </a:solidFill>
            <a:round/>
            <a:headEnd type="triangle" w="med" len="med"/>
            <a:tailEnd type="triangle" w="med" len="med"/>
          </a:ln>
          <a:effectLst/>
        </p:spPr>
      </p:cxnSp>
      <p:cxnSp>
        <p:nvCxnSpPr>
          <p:cNvPr id="161812" name="AutoShape 20"/>
          <p:cNvCxnSpPr>
            <a:cxnSpLocks noChangeShapeType="1"/>
            <a:stCxn id="0" idx="2"/>
            <a:endCxn id="0" idx="0"/>
          </p:cNvCxnSpPr>
          <p:nvPr/>
        </p:nvCxnSpPr>
        <p:spPr bwMode="auto">
          <a:xfrm>
            <a:off x="4229100" y="2174875"/>
            <a:ext cx="76200" cy="644525"/>
          </a:xfrm>
          <a:prstGeom prst="straightConnector1">
            <a:avLst/>
          </a:prstGeom>
          <a:noFill/>
          <a:ln w="28575">
            <a:solidFill>
              <a:srgbClr val="0066FF"/>
            </a:solidFill>
            <a:round/>
            <a:headEnd type="triangle" w="med" len="med"/>
            <a:tailEnd type="triangle" w="med" len="med"/>
          </a:ln>
          <a:effectLst/>
        </p:spPr>
      </p:cxnSp>
      <p:cxnSp>
        <p:nvCxnSpPr>
          <p:cNvPr id="161813" name="AutoShape 21"/>
          <p:cNvCxnSpPr>
            <a:cxnSpLocks noChangeShapeType="1"/>
            <a:stCxn id="0" idx="3"/>
            <a:endCxn id="0" idx="0"/>
          </p:cNvCxnSpPr>
          <p:nvPr/>
        </p:nvCxnSpPr>
        <p:spPr bwMode="auto">
          <a:xfrm>
            <a:off x="4572000" y="2001838"/>
            <a:ext cx="1257300" cy="512762"/>
          </a:xfrm>
          <a:prstGeom prst="straightConnector1">
            <a:avLst/>
          </a:prstGeom>
          <a:noFill/>
          <a:ln w="28575">
            <a:solidFill>
              <a:srgbClr val="0066FF"/>
            </a:solidFill>
            <a:round/>
            <a:headEnd type="triangle" w="med" len="med"/>
            <a:tailEnd type="triangle" w="med" len="med"/>
          </a:ln>
          <a:effectLst/>
        </p:spPr>
      </p:cxnSp>
      <p:cxnSp>
        <p:nvCxnSpPr>
          <p:cNvPr id="161814" name="AutoShape 22"/>
          <p:cNvCxnSpPr>
            <a:cxnSpLocks noChangeShapeType="1"/>
            <a:stCxn id="0" idx="3"/>
            <a:endCxn id="0" idx="1"/>
          </p:cNvCxnSpPr>
          <p:nvPr/>
        </p:nvCxnSpPr>
        <p:spPr bwMode="auto">
          <a:xfrm flipV="1">
            <a:off x="3886200" y="3906838"/>
            <a:ext cx="1524000" cy="228600"/>
          </a:xfrm>
          <a:prstGeom prst="straightConnector1">
            <a:avLst/>
          </a:prstGeom>
          <a:noFill/>
          <a:ln w="28575">
            <a:solidFill>
              <a:srgbClr val="0066FF"/>
            </a:solidFill>
            <a:round/>
            <a:headEnd type="triangle" w="med" len="med"/>
            <a:tailEnd type="triangle" w="med" len="med"/>
          </a:ln>
          <a:effectLst/>
        </p:spPr>
      </p:cxnSp>
      <p:cxnSp>
        <p:nvCxnSpPr>
          <p:cNvPr id="161815" name="AutoShape 23"/>
          <p:cNvCxnSpPr>
            <a:cxnSpLocks noChangeShapeType="1"/>
            <a:stCxn id="0" idx="0"/>
            <a:endCxn id="0" idx="3"/>
          </p:cNvCxnSpPr>
          <p:nvPr/>
        </p:nvCxnSpPr>
        <p:spPr bwMode="auto">
          <a:xfrm flipV="1">
            <a:off x="5753100" y="2687638"/>
            <a:ext cx="419100" cy="1046162"/>
          </a:xfrm>
          <a:prstGeom prst="straightConnector1">
            <a:avLst/>
          </a:prstGeom>
          <a:noFill/>
          <a:ln w="28575">
            <a:solidFill>
              <a:srgbClr val="0066FF"/>
            </a:solidFill>
            <a:round/>
            <a:headEnd type="triangle" w="med" len="med"/>
            <a:tailEnd type="triangle" w="med" len="med"/>
          </a:ln>
          <a:effectLst/>
        </p:spPr>
      </p:cxnSp>
      <p:cxnSp>
        <p:nvCxnSpPr>
          <p:cNvPr id="161816" name="AutoShape 24"/>
          <p:cNvCxnSpPr>
            <a:cxnSpLocks noChangeShapeType="1"/>
            <a:stCxn id="0" idx="3"/>
            <a:endCxn id="0" idx="0"/>
          </p:cNvCxnSpPr>
          <p:nvPr/>
        </p:nvCxnSpPr>
        <p:spPr bwMode="auto">
          <a:xfrm>
            <a:off x="4648200" y="2992438"/>
            <a:ext cx="1104900" cy="741362"/>
          </a:xfrm>
          <a:prstGeom prst="straightConnector1">
            <a:avLst/>
          </a:prstGeom>
          <a:noFill/>
          <a:ln w="28575">
            <a:solidFill>
              <a:srgbClr val="0066FF"/>
            </a:solidFill>
            <a:round/>
            <a:headEnd type="triangle" w="med" len="med"/>
            <a:tailEnd type="triangle" w="med" len="med"/>
          </a:ln>
          <a:effectLst/>
        </p:spPr>
      </p:cxnSp>
      <p:sp>
        <p:nvSpPr>
          <p:cNvPr id="161817" name="Text Box 25"/>
          <p:cNvSpPr txBox="1">
            <a:spLocks noChangeArrowheads="1"/>
          </p:cNvSpPr>
          <p:nvPr/>
        </p:nvSpPr>
        <p:spPr bwMode="auto">
          <a:xfrm>
            <a:off x="2590800" y="5392738"/>
            <a:ext cx="3781400" cy="1200329"/>
          </a:xfrm>
          <a:prstGeom prst="rect">
            <a:avLst/>
          </a:prstGeom>
          <a:noFill/>
          <a:ln w="9525">
            <a:noFill/>
            <a:miter lim="800000"/>
            <a:headEnd/>
            <a:tailEnd/>
          </a:ln>
          <a:effectLst/>
        </p:spPr>
        <p:txBody>
          <a:bodyPr wrap="square">
            <a:spAutoFit/>
          </a:bodyPr>
          <a:lstStyle/>
          <a:p>
            <a:pPr eaLnBrk="0" hangingPunct="0">
              <a:spcBef>
                <a:spcPct val="50000"/>
              </a:spcBef>
            </a:pPr>
            <a:r>
              <a:rPr lang="en-US" altLang="zh-CN" dirty="0">
                <a:latin typeface="Arial" charset="0"/>
              </a:rPr>
              <a:t>IGP: Interior Gateway Protocols </a:t>
            </a:r>
          </a:p>
          <a:p>
            <a:pPr eaLnBrk="0" hangingPunct="0">
              <a:spcBef>
                <a:spcPct val="50000"/>
              </a:spcBef>
            </a:pPr>
            <a:r>
              <a:rPr lang="en-US" altLang="zh-CN" dirty="0">
                <a:latin typeface="Arial" charset="0"/>
              </a:rPr>
              <a:t>EGP: </a:t>
            </a:r>
            <a:r>
              <a:rPr lang="en-US" altLang="zh-CN" dirty="0"/>
              <a:t>Exterior Gateway Protocols </a:t>
            </a:r>
            <a:endParaRPr lang="en-US" altLang="zh-CN" dirty="0">
              <a:latin typeface="Arial" charset="0"/>
            </a:endParaRPr>
          </a:p>
          <a:p>
            <a:pPr eaLnBrk="0" hangingPunct="0">
              <a:spcBef>
                <a:spcPct val="50000"/>
              </a:spcBef>
            </a:pPr>
            <a:r>
              <a:rPr lang="en-US" altLang="zh-CN" dirty="0">
                <a:latin typeface="Arial" charset="0"/>
              </a:rPr>
              <a:t>AS:  Autonomous System</a:t>
            </a:r>
          </a:p>
        </p:txBody>
      </p:sp>
      <p:cxnSp>
        <p:nvCxnSpPr>
          <p:cNvPr id="161818" name="AutoShape 26"/>
          <p:cNvCxnSpPr>
            <a:cxnSpLocks noChangeShapeType="1"/>
            <a:stCxn id="0" idx="3"/>
            <a:endCxn id="0" idx="0"/>
          </p:cNvCxnSpPr>
          <p:nvPr/>
        </p:nvCxnSpPr>
        <p:spPr bwMode="auto">
          <a:xfrm>
            <a:off x="8153400" y="3449638"/>
            <a:ext cx="342900" cy="1350962"/>
          </a:xfrm>
          <a:prstGeom prst="straightConnector1">
            <a:avLst/>
          </a:prstGeom>
          <a:noFill/>
          <a:ln w="28575">
            <a:solidFill>
              <a:srgbClr val="0066FF"/>
            </a:solidFill>
            <a:round/>
            <a:headEnd type="triangle" w="med" len="med"/>
            <a:tailEnd type="triangle" w="med" len="med"/>
          </a:ln>
          <a:effectLst/>
        </p:spPr>
      </p:cxnSp>
      <p:cxnSp>
        <p:nvCxnSpPr>
          <p:cNvPr id="161819" name="AutoShape 27"/>
          <p:cNvCxnSpPr>
            <a:cxnSpLocks noChangeShapeType="1"/>
            <a:stCxn id="0" idx="1"/>
            <a:endCxn id="0" idx="0"/>
          </p:cNvCxnSpPr>
          <p:nvPr/>
        </p:nvCxnSpPr>
        <p:spPr bwMode="auto">
          <a:xfrm flipH="1">
            <a:off x="6591300" y="3449638"/>
            <a:ext cx="876300" cy="1274762"/>
          </a:xfrm>
          <a:prstGeom prst="straightConnector1">
            <a:avLst/>
          </a:prstGeom>
          <a:noFill/>
          <a:ln w="28575">
            <a:solidFill>
              <a:srgbClr val="0066FF"/>
            </a:solidFill>
            <a:round/>
            <a:headEnd type="triangle" w="med" len="med"/>
            <a:tailEnd type="triangle" w="med" len="med"/>
          </a:ln>
          <a:effectLst/>
        </p:spPr>
      </p:cxnSp>
      <p:cxnSp>
        <p:nvCxnSpPr>
          <p:cNvPr id="161820" name="AutoShape 28"/>
          <p:cNvCxnSpPr>
            <a:cxnSpLocks noChangeShapeType="1"/>
            <a:stCxn id="0" idx="2"/>
            <a:endCxn id="0" idx="0"/>
          </p:cNvCxnSpPr>
          <p:nvPr/>
        </p:nvCxnSpPr>
        <p:spPr bwMode="auto">
          <a:xfrm>
            <a:off x="6591300" y="5070475"/>
            <a:ext cx="685800" cy="720725"/>
          </a:xfrm>
          <a:prstGeom prst="straightConnector1">
            <a:avLst/>
          </a:prstGeom>
          <a:noFill/>
          <a:ln w="28575">
            <a:solidFill>
              <a:srgbClr val="0066FF"/>
            </a:solidFill>
            <a:round/>
            <a:headEnd type="triangle" w="med" len="med"/>
            <a:tailEnd type="triangle" w="med" len="med"/>
          </a:ln>
          <a:effectLst/>
        </p:spPr>
      </p:cxnSp>
      <p:cxnSp>
        <p:nvCxnSpPr>
          <p:cNvPr id="161821" name="AutoShape 29"/>
          <p:cNvCxnSpPr>
            <a:cxnSpLocks noChangeShapeType="1"/>
            <a:stCxn id="0" idx="3"/>
            <a:endCxn id="0" idx="2"/>
          </p:cNvCxnSpPr>
          <p:nvPr/>
        </p:nvCxnSpPr>
        <p:spPr bwMode="auto">
          <a:xfrm flipV="1">
            <a:off x="7620000" y="5146675"/>
            <a:ext cx="876300" cy="817563"/>
          </a:xfrm>
          <a:prstGeom prst="straightConnector1">
            <a:avLst/>
          </a:prstGeom>
          <a:noFill/>
          <a:ln w="28575">
            <a:solidFill>
              <a:srgbClr val="0066FF"/>
            </a:solidFill>
            <a:round/>
            <a:headEnd type="triangle" w="med" len="med"/>
            <a:tailEnd type="triangle" w="med" len="med"/>
          </a:ln>
          <a:effectLst/>
        </p:spPr>
      </p:cxnSp>
      <p:cxnSp>
        <p:nvCxnSpPr>
          <p:cNvPr id="161822" name="AutoShape 30"/>
          <p:cNvCxnSpPr>
            <a:cxnSpLocks noChangeShapeType="1"/>
            <a:stCxn id="0" idx="1"/>
            <a:endCxn id="0" idx="3"/>
          </p:cNvCxnSpPr>
          <p:nvPr/>
        </p:nvCxnSpPr>
        <p:spPr bwMode="auto">
          <a:xfrm flipH="1">
            <a:off x="4648200" y="2687638"/>
            <a:ext cx="838200" cy="304800"/>
          </a:xfrm>
          <a:prstGeom prst="straightConnector1">
            <a:avLst/>
          </a:prstGeom>
          <a:noFill/>
          <a:ln w="28575">
            <a:solidFill>
              <a:srgbClr val="0066FF"/>
            </a:solidFill>
            <a:round/>
            <a:headEnd type="triangle" w="med" len="med"/>
            <a:tailEnd type="triangle" w="med" len="med"/>
          </a:ln>
          <a:effectLst/>
        </p:spPr>
      </p:cxnSp>
      <p:pic>
        <p:nvPicPr>
          <p:cNvPr id="161823" name="Picture 31"/>
          <p:cNvPicPr>
            <a:picLocks noChangeArrowheads="1"/>
          </p:cNvPicPr>
          <p:nvPr/>
        </p:nvPicPr>
        <p:blipFill>
          <a:blip r:embed="rId2" cstate="print"/>
          <a:srcRect/>
          <a:stretch>
            <a:fillRect/>
          </a:stretch>
        </p:blipFill>
        <p:spPr bwMode="auto">
          <a:xfrm>
            <a:off x="685800" y="5943600"/>
            <a:ext cx="685800" cy="346075"/>
          </a:xfrm>
          <a:prstGeom prst="rect">
            <a:avLst/>
          </a:prstGeom>
          <a:noFill/>
          <a:ln w="12700">
            <a:noFill/>
            <a:miter lim="800000"/>
            <a:headEnd/>
            <a:tailEnd/>
          </a:ln>
          <a:effectLst/>
        </p:spPr>
      </p:pic>
      <p:pic>
        <p:nvPicPr>
          <p:cNvPr id="161824" name="Picture 32"/>
          <p:cNvPicPr>
            <a:picLocks noChangeArrowheads="1"/>
          </p:cNvPicPr>
          <p:nvPr/>
        </p:nvPicPr>
        <p:blipFill>
          <a:blip r:embed="rId2" cstate="print"/>
          <a:srcRect/>
          <a:stretch>
            <a:fillRect/>
          </a:stretch>
        </p:blipFill>
        <p:spPr bwMode="auto">
          <a:xfrm>
            <a:off x="1447800" y="2743200"/>
            <a:ext cx="685800" cy="346075"/>
          </a:xfrm>
          <a:prstGeom prst="rect">
            <a:avLst/>
          </a:prstGeom>
          <a:noFill/>
          <a:ln w="12700">
            <a:noFill/>
            <a:miter lim="800000"/>
            <a:headEnd/>
            <a:tailEnd/>
          </a:ln>
          <a:effectLst/>
        </p:spPr>
      </p:pic>
      <p:pic>
        <p:nvPicPr>
          <p:cNvPr id="161825" name="Picture 33"/>
          <p:cNvPicPr>
            <a:picLocks noChangeArrowheads="1"/>
          </p:cNvPicPr>
          <p:nvPr/>
        </p:nvPicPr>
        <p:blipFill>
          <a:blip r:embed="rId2" cstate="print"/>
          <a:srcRect/>
          <a:stretch>
            <a:fillRect/>
          </a:stretch>
        </p:blipFill>
        <p:spPr bwMode="auto">
          <a:xfrm>
            <a:off x="0" y="4267200"/>
            <a:ext cx="685800" cy="346075"/>
          </a:xfrm>
          <a:prstGeom prst="rect">
            <a:avLst/>
          </a:prstGeom>
          <a:noFill/>
          <a:ln w="12700">
            <a:noFill/>
            <a:miter lim="800000"/>
            <a:headEnd/>
            <a:tailEnd/>
          </a:ln>
          <a:effectLst/>
        </p:spPr>
      </p:pic>
      <p:pic>
        <p:nvPicPr>
          <p:cNvPr id="161826" name="Picture 34"/>
          <p:cNvPicPr>
            <a:picLocks noChangeArrowheads="1"/>
          </p:cNvPicPr>
          <p:nvPr/>
        </p:nvPicPr>
        <p:blipFill>
          <a:blip r:embed="rId2" cstate="print"/>
          <a:srcRect/>
          <a:stretch>
            <a:fillRect/>
          </a:stretch>
        </p:blipFill>
        <p:spPr bwMode="auto">
          <a:xfrm>
            <a:off x="2209800" y="4953000"/>
            <a:ext cx="685800" cy="346075"/>
          </a:xfrm>
          <a:prstGeom prst="rect">
            <a:avLst/>
          </a:prstGeom>
          <a:noFill/>
          <a:ln w="12700">
            <a:noFill/>
            <a:miter lim="800000"/>
            <a:headEnd/>
            <a:tailEnd/>
          </a:ln>
          <a:effectLst/>
        </p:spPr>
      </p:pic>
      <p:cxnSp>
        <p:nvCxnSpPr>
          <p:cNvPr id="161827" name="AutoShape 35"/>
          <p:cNvCxnSpPr>
            <a:cxnSpLocks noChangeShapeType="1"/>
            <a:stCxn id="0" idx="3"/>
            <a:endCxn id="0" idx="0"/>
          </p:cNvCxnSpPr>
          <p:nvPr/>
        </p:nvCxnSpPr>
        <p:spPr bwMode="auto">
          <a:xfrm>
            <a:off x="2133600" y="2916238"/>
            <a:ext cx="419100" cy="2036762"/>
          </a:xfrm>
          <a:prstGeom prst="straightConnector1">
            <a:avLst/>
          </a:prstGeom>
          <a:noFill/>
          <a:ln w="28575">
            <a:solidFill>
              <a:srgbClr val="0066FF"/>
            </a:solidFill>
            <a:round/>
            <a:headEnd type="triangle" w="med" len="med"/>
            <a:tailEnd type="triangle" w="med" len="med"/>
          </a:ln>
          <a:effectLst/>
        </p:spPr>
      </p:cxnSp>
      <p:cxnSp>
        <p:nvCxnSpPr>
          <p:cNvPr id="161828" name="AutoShape 36"/>
          <p:cNvCxnSpPr>
            <a:cxnSpLocks noChangeShapeType="1"/>
            <a:stCxn id="0" idx="1"/>
            <a:endCxn id="0" idx="0"/>
          </p:cNvCxnSpPr>
          <p:nvPr/>
        </p:nvCxnSpPr>
        <p:spPr bwMode="auto">
          <a:xfrm flipH="1">
            <a:off x="342900" y="2916238"/>
            <a:ext cx="1104900" cy="1350962"/>
          </a:xfrm>
          <a:prstGeom prst="straightConnector1">
            <a:avLst/>
          </a:prstGeom>
          <a:noFill/>
          <a:ln w="28575">
            <a:solidFill>
              <a:srgbClr val="0066FF"/>
            </a:solidFill>
            <a:round/>
            <a:headEnd type="triangle" w="med" len="med"/>
            <a:tailEnd type="triangle" w="med" len="med"/>
          </a:ln>
          <a:effectLst/>
        </p:spPr>
      </p:cxnSp>
      <p:cxnSp>
        <p:nvCxnSpPr>
          <p:cNvPr id="161829" name="AutoShape 37"/>
          <p:cNvCxnSpPr>
            <a:cxnSpLocks noChangeShapeType="1"/>
            <a:stCxn id="0" idx="2"/>
            <a:endCxn id="0" idx="1"/>
          </p:cNvCxnSpPr>
          <p:nvPr/>
        </p:nvCxnSpPr>
        <p:spPr bwMode="auto">
          <a:xfrm>
            <a:off x="342900" y="4613275"/>
            <a:ext cx="342900" cy="1503363"/>
          </a:xfrm>
          <a:prstGeom prst="straightConnector1">
            <a:avLst/>
          </a:prstGeom>
          <a:noFill/>
          <a:ln w="28575">
            <a:solidFill>
              <a:srgbClr val="0066FF"/>
            </a:solidFill>
            <a:round/>
            <a:headEnd type="triangle" w="med" len="med"/>
            <a:tailEnd type="triangle" w="med" len="med"/>
          </a:ln>
          <a:effectLst/>
        </p:spPr>
      </p:cxnSp>
      <p:cxnSp>
        <p:nvCxnSpPr>
          <p:cNvPr id="161830" name="AutoShape 38"/>
          <p:cNvCxnSpPr>
            <a:cxnSpLocks noChangeShapeType="1"/>
            <a:stCxn id="0" idx="3"/>
            <a:endCxn id="0" idx="2"/>
          </p:cNvCxnSpPr>
          <p:nvPr/>
        </p:nvCxnSpPr>
        <p:spPr bwMode="auto">
          <a:xfrm flipV="1">
            <a:off x="1371600" y="5299075"/>
            <a:ext cx="1181100" cy="817563"/>
          </a:xfrm>
          <a:prstGeom prst="straightConnector1">
            <a:avLst/>
          </a:prstGeom>
          <a:noFill/>
          <a:ln w="28575">
            <a:solidFill>
              <a:srgbClr val="0066FF"/>
            </a:solidFill>
            <a:round/>
            <a:headEnd type="triangle" w="med" len="med"/>
            <a:tailEnd type="triangle" w="med" len="med"/>
          </a:ln>
          <a:effectLst/>
        </p:spPr>
      </p:cxnSp>
      <p:pic>
        <p:nvPicPr>
          <p:cNvPr id="161831" name="Picture 39"/>
          <p:cNvPicPr>
            <a:picLocks noChangeArrowheads="1"/>
          </p:cNvPicPr>
          <p:nvPr/>
        </p:nvPicPr>
        <p:blipFill>
          <a:blip r:embed="rId2" cstate="print"/>
          <a:srcRect/>
          <a:stretch>
            <a:fillRect/>
          </a:stretch>
        </p:blipFill>
        <p:spPr bwMode="auto">
          <a:xfrm>
            <a:off x="1143000" y="4114800"/>
            <a:ext cx="685800" cy="346075"/>
          </a:xfrm>
          <a:prstGeom prst="rect">
            <a:avLst/>
          </a:prstGeom>
          <a:noFill/>
          <a:ln w="12700">
            <a:noFill/>
            <a:miter lim="800000"/>
            <a:headEnd/>
            <a:tailEnd/>
          </a:ln>
          <a:effectLst/>
        </p:spPr>
      </p:pic>
      <p:cxnSp>
        <p:nvCxnSpPr>
          <p:cNvPr id="161832" name="AutoShape 40"/>
          <p:cNvCxnSpPr>
            <a:cxnSpLocks noChangeShapeType="1"/>
            <a:stCxn id="0" idx="3"/>
            <a:endCxn id="0" idx="1"/>
          </p:cNvCxnSpPr>
          <p:nvPr/>
        </p:nvCxnSpPr>
        <p:spPr bwMode="auto">
          <a:xfrm flipV="1">
            <a:off x="685800" y="4287838"/>
            <a:ext cx="457200" cy="152400"/>
          </a:xfrm>
          <a:prstGeom prst="straightConnector1">
            <a:avLst/>
          </a:prstGeom>
          <a:noFill/>
          <a:ln w="28575">
            <a:solidFill>
              <a:srgbClr val="0066FF"/>
            </a:solidFill>
            <a:round/>
            <a:headEnd type="triangle" w="med" len="med"/>
            <a:tailEnd type="triangle" w="med" len="med"/>
          </a:ln>
          <a:effectLst/>
        </p:spPr>
      </p:cxnSp>
      <p:cxnSp>
        <p:nvCxnSpPr>
          <p:cNvPr id="161833" name="AutoShape 41"/>
          <p:cNvCxnSpPr>
            <a:cxnSpLocks noChangeShapeType="1"/>
            <a:stCxn id="0" idx="2"/>
            <a:endCxn id="0" idx="0"/>
          </p:cNvCxnSpPr>
          <p:nvPr/>
        </p:nvCxnSpPr>
        <p:spPr bwMode="auto">
          <a:xfrm flipH="1">
            <a:off x="1028700" y="4460875"/>
            <a:ext cx="457200" cy="1482725"/>
          </a:xfrm>
          <a:prstGeom prst="straightConnector1">
            <a:avLst/>
          </a:prstGeom>
          <a:noFill/>
          <a:ln w="28575">
            <a:solidFill>
              <a:srgbClr val="0066FF"/>
            </a:solidFill>
            <a:round/>
            <a:headEnd type="triangle" w="med" len="med"/>
            <a:tailEnd type="triangle" w="med" len="med"/>
          </a:ln>
          <a:effectLst/>
        </p:spPr>
      </p:cxnSp>
      <p:cxnSp>
        <p:nvCxnSpPr>
          <p:cNvPr id="161834" name="AutoShape 42"/>
          <p:cNvCxnSpPr>
            <a:cxnSpLocks noChangeShapeType="1"/>
            <a:stCxn id="0" idx="3"/>
            <a:endCxn id="0" idx="1"/>
          </p:cNvCxnSpPr>
          <p:nvPr/>
        </p:nvCxnSpPr>
        <p:spPr bwMode="auto">
          <a:xfrm>
            <a:off x="1828800" y="4287838"/>
            <a:ext cx="381000" cy="838200"/>
          </a:xfrm>
          <a:prstGeom prst="straightConnector1">
            <a:avLst/>
          </a:prstGeom>
          <a:noFill/>
          <a:ln w="28575">
            <a:solidFill>
              <a:srgbClr val="0066FF"/>
            </a:solidFill>
            <a:round/>
            <a:headEnd type="triangle" w="med" len="med"/>
            <a:tailEnd type="triangle" w="med" len="med"/>
          </a:ln>
          <a:effectLst/>
        </p:spPr>
      </p:cxnSp>
      <p:cxnSp>
        <p:nvCxnSpPr>
          <p:cNvPr id="161835" name="AutoShape 43"/>
          <p:cNvCxnSpPr>
            <a:cxnSpLocks noChangeShapeType="1"/>
            <a:stCxn id="0" idx="2"/>
            <a:endCxn id="0" idx="0"/>
          </p:cNvCxnSpPr>
          <p:nvPr/>
        </p:nvCxnSpPr>
        <p:spPr bwMode="auto">
          <a:xfrm flipH="1">
            <a:off x="1485900" y="3089275"/>
            <a:ext cx="304800" cy="1025525"/>
          </a:xfrm>
          <a:prstGeom prst="straightConnector1">
            <a:avLst/>
          </a:prstGeom>
          <a:noFill/>
          <a:ln w="28575">
            <a:solidFill>
              <a:srgbClr val="0066FF"/>
            </a:solidFill>
            <a:round/>
            <a:headEnd type="triangle" w="med" len="med"/>
            <a:tailEnd type="triangle" w="med" len="med"/>
          </a:ln>
          <a:effectLst/>
        </p:spPr>
      </p:cxnSp>
      <p:cxnSp>
        <p:nvCxnSpPr>
          <p:cNvPr id="161836" name="AutoShape 44"/>
          <p:cNvCxnSpPr>
            <a:cxnSpLocks noChangeShapeType="1"/>
            <a:stCxn id="0" idx="3"/>
            <a:endCxn id="0" idx="2"/>
          </p:cNvCxnSpPr>
          <p:nvPr/>
        </p:nvCxnSpPr>
        <p:spPr bwMode="auto">
          <a:xfrm flipV="1">
            <a:off x="2895600" y="4308475"/>
            <a:ext cx="647700" cy="817563"/>
          </a:xfrm>
          <a:prstGeom prst="straightConnector1">
            <a:avLst/>
          </a:prstGeom>
          <a:noFill/>
          <a:ln w="57150">
            <a:solidFill>
              <a:srgbClr val="FF3300"/>
            </a:solidFill>
            <a:round/>
            <a:headEnd type="triangle" w="med" len="lg"/>
            <a:tailEnd type="triangle" w="med" len="lg"/>
          </a:ln>
          <a:effectLst/>
        </p:spPr>
      </p:cxnSp>
      <p:cxnSp>
        <p:nvCxnSpPr>
          <p:cNvPr id="161837" name="AutoShape 45"/>
          <p:cNvCxnSpPr>
            <a:cxnSpLocks noChangeShapeType="1"/>
            <a:stCxn id="0" idx="2"/>
            <a:endCxn id="0" idx="1"/>
          </p:cNvCxnSpPr>
          <p:nvPr/>
        </p:nvCxnSpPr>
        <p:spPr bwMode="auto">
          <a:xfrm>
            <a:off x="5753100" y="4079875"/>
            <a:ext cx="495300" cy="817563"/>
          </a:xfrm>
          <a:prstGeom prst="straightConnector1">
            <a:avLst/>
          </a:prstGeom>
          <a:noFill/>
          <a:ln w="57150">
            <a:solidFill>
              <a:srgbClr val="FF3300"/>
            </a:solidFill>
            <a:round/>
            <a:headEnd type="triangle" w="med" len="lg"/>
            <a:tailEnd type="triangle" w="med" len="lg"/>
          </a:ln>
          <a:effectLst/>
        </p:spPr>
      </p:cxnSp>
      <p:cxnSp>
        <p:nvCxnSpPr>
          <p:cNvPr id="161838" name="AutoShape 46"/>
          <p:cNvCxnSpPr>
            <a:cxnSpLocks noChangeShapeType="1"/>
            <a:stCxn id="0" idx="3"/>
            <a:endCxn id="0" idx="1"/>
          </p:cNvCxnSpPr>
          <p:nvPr/>
        </p:nvCxnSpPr>
        <p:spPr bwMode="auto">
          <a:xfrm flipV="1">
            <a:off x="2895600" y="4897438"/>
            <a:ext cx="3352800" cy="228600"/>
          </a:xfrm>
          <a:prstGeom prst="straightConnector1">
            <a:avLst/>
          </a:prstGeom>
          <a:noFill/>
          <a:ln w="57150">
            <a:solidFill>
              <a:srgbClr val="FF3300"/>
            </a:solidFill>
            <a:round/>
            <a:headEnd type="triangle" w="med" len="lg"/>
            <a:tailEnd type="triangle" w="med" len="lg"/>
          </a:ln>
          <a:effectLst/>
        </p:spPr>
      </p:cxnSp>
      <p:sp>
        <p:nvSpPr>
          <p:cNvPr id="161839" name="Text Box 47"/>
          <p:cNvSpPr txBox="1">
            <a:spLocks noChangeArrowheads="1"/>
          </p:cNvSpPr>
          <p:nvPr/>
        </p:nvSpPr>
        <p:spPr bwMode="auto">
          <a:xfrm>
            <a:off x="7086600" y="2743200"/>
            <a:ext cx="1066800" cy="457200"/>
          </a:xfrm>
          <a:prstGeom prst="rect">
            <a:avLst/>
          </a:prstGeom>
          <a:noFill/>
          <a:ln w="9525">
            <a:noFill/>
            <a:miter lim="800000"/>
            <a:headEnd/>
            <a:tailEnd/>
          </a:ln>
          <a:effectLst/>
        </p:spPr>
        <p:txBody>
          <a:bodyPr>
            <a:spAutoFit/>
          </a:bodyPr>
          <a:lstStyle/>
          <a:p>
            <a:pPr algn="ctr" eaLnBrk="0" hangingPunct="0">
              <a:spcBef>
                <a:spcPct val="50000"/>
              </a:spcBef>
            </a:pPr>
            <a:r>
              <a:rPr lang="en-US" altLang="zh-CN" sz="2400" b="1">
                <a:latin typeface="Arial" charset="0"/>
              </a:rPr>
              <a:t>AS1</a:t>
            </a:r>
          </a:p>
        </p:txBody>
      </p:sp>
      <p:sp>
        <p:nvSpPr>
          <p:cNvPr id="161840" name="Text Box 48"/>
          <p:cNvSpPr txBox="1">
            <a:spLocks noChangeArrowheads="1"/>
          </p:cNvSpPr>
          <p:nvPr/>
        </p:nvSpPr>
        <p:spPr bwMode="auto">
          <a:xfrm>
            <a:off x="2438400" y="2286000"/>
            <a:ext cx="1066800" cy="457200"/>
          </a:xfrm>
          <a:prstGeom prst="rect">
            <a:avLst/>
          </a:prstGeom>
          <a:noFill/>
          <a:ln w="9525">
            <a:noFill/>
            <a:miter lim="800000"/>
            <a:headEnd/>
            <a:tailEnd/>
          </a:ln>
          <a:effectLst/>
        </p:spPr>
        <p:txBody>
          <a:bodyPr>
            <a:spAutoFit/>
          </a:bodyPr>
          <a:lstStyle/>
          <a:p>
            <a:pPr algn="ctr" eaLnBrk="0" hangingPunct="0">
              <a:spcBef>
                <a:spcPct val="50000"/>
              </a:spcBef>
            </a:pPr>
            <a:r>
              <a:rPr lang="en-US" altLang="zh-CN" sz="2400" b="1">
                <a:latin typeface="Arial" charset="0"/>
              </a:rPr>
              <a:t>AS2</a:t>
            </a:r>
          </a:p>
        </p:txBody>
      </p:sp>
      <p:sp>
        <p:nvSpPr>
          <p:cNvPr id="161841" name="Text Box 49"/>
          <p:cNvSpPr txBox="1">
            <a:spLocks noChangeArrowheads="1"/>
          </p:cNvSpPr>
          <p:nvPr/>
        </p:nvSpPr>
        <p:spPr bwMode="auto">
          <a:xfrm>
            <a:off x="152400" y="3124200"/>
            <a:ext cx="1066800" cy="457200"/>
          </a:xfrm>
          <a:prstGeom prst="rect">
            <a:avLst/>
          </a:prstGeom>
          <a:noFill/>
          <a:ln w="9525">
            <a:noFill/>
            <a:miter lim="800000"/>
            <a:headEnd/>
            <a:tailEnd/>
          </a:ln>
          <a:effectLst/>
        </p:spPr>
        <p:txBody>
          <a:bodyPr>
            <a:spAutoFit/>
          </a:bodyPr>
          <a:lstStyle/>
          <a:p>
            <a:pPr algn="ctr" eaLnBrk="0" hangingPunct="0">
              <a:spcBef>
                <a:spcPct val="50000"/>
              </a:spcBef>
            </a:pPr>
            <a:r>
              <a:rPr lang="en-US" altLang="zh-CN" sz="2400" b="1">
                <a:latin typeface="Arial" charset="0"/>
              </a:rPr>
              <a:t>AS3</a:t>
            </a:r>
          </a:p>
        </p:txBody>
      </p:sp>
      <p:sp>
        <p:nvSpPr>
          <p:cNvPr id="161842" name="Rectangle 50"/>
          <p:cNvSpPr>
            <a:spLocks noChangeArrowheads="1"/>
          </p:cNvSpPr>
          <p:nvPr/>
        </p:nvSpPr>
        <p:spPr bwMode="auto">
          <a:xfrm>
            <a:off x="4278313" y="4572000"/>
            <a:ext cx="827087" cy="457200"/>
          </a:xfrm>
          <a:prstGeom prst="rect">
            <a:avLst/>
          </a:prstGeom>
          <a:noFill/>
          <a:ln w="9525">
            <a:noFill/>
            <a:miter lim="800000"/>
            <a:headEnd/>
            <a:tailEnd/>
          </a:ln>
          <a:effectLst/>
        </p:spPr>
        <p:txBody>
          <a:bodyPr wrap="none">
            <a:spAutoFit/>
          </a:bodyPr>
          <a:lstStyle/>
          <a:p>
            <a:pPr eaLnBrk="0" hangingPunct="0"/>
            <a:r>
              <a:rPr kumimoji="1" lang="en-US" altLang="zh-CN" sz="2400" b="1">
                <a:solidFill>
                  <a:srgbClr val="FF3300"/>
                </a:solidFill>
                <a:latin typeface="Arial" charset="0"/>
              </a:rPr>
              <a:t>EGP</a:t>
            </a:r>
          </a:p>
        </p:txBody>
      </p:sp>
      <p:sp>
        <p:nvSpPr>
          <p:cNvPr id="161843" name="Rectangle 51"/>
          <p:cNvSpPr>
            <a:spLocks noChangeArrowheads="1"/>
          </p:cNvSpPr>
          <p:nvPr/>
        </p:nvSpPr>
        <p:spPr bwMode="auto">
          <a:xfrm>
            <a:off x="5181600" y="4267200"/>
            <a:ext cx="827088" cy="457200"/>
          </a:xfrm>
          <a:prstGeom prst="rect">
            <a:avLst/>
          </a:prstGeom>
          <a:noFill/>
          <a:ln w="9525">
            <a:noFill/>
            <a:miter lim="800000"/>
            <a:headEnd/>
            <a:tailEnd/>
          </a:ln>
          <a:effectLst/>
        </p:spPr>
        <p:txBody>
          <a:bodyPr wrap="none">
            <a:spAutoFit/>
          </a:bodyPr>
          <a:lstStyle/>
          <a:p>
            <a:pPr eaLnBrk="0" hangingPunct="0"/>
            <a:r>
              <a:rPr kumimoji="1" lang="en-US" altLang="zh-CN" sz="2400" b="1">
                <a:solidFill>
                  <a:srgbClr val="FF3300"/>
                </a:solidFill>
                <a:latin typeface="Arial" charset="0"/>
              </a:rPr>
              <a:t>EGP</a:t>
            </a:r>
          </a:p>
        </p:txBody>
      </p:sp>
      <p:sp>
        <p:nvSpPr>
          <p:cNvPr id="161844" name="Rectangle 52"/>
          <p:cNvSpPr>
            <a:spLocks noChangeArrowheads="1"/>
          </p:cNvSpPr>
          <p:nvPr/>
        </p:nvSpPr>
        <p:spPr bwMode="auto">
          <a:xfrm>
            <a:off x="3276600" y="4572000"/>
            <a:ext cx="827088" cy="457200"/>
          </a:xfrm>
          <a:prstGeom prst="rect">
            <a:avLst/>
          </a:prstGeom>
          <a:noFill/>
          <a:ln w="9525">
            <a:noFill/>
            <a:miter lim="800000"/>
            <a:headEnd/>
            <a:tailEnd/>
          </a:ln>
          <a:effectLst/>
        </p:spPr>
        <p:txBody>
          <a:bodyPr wrap="none">
            <a:spAutoFit/>
          </a:bodyPr>
          <a:lstStyle/>
          <a:p>
            <a:pPr eaLnBrk="0" hangingPunct="0"/>
            <a:r>
              <a:rPr kumimoji="1" lang="en-US" altLang="zh-CN" sz="2400" b="1">
                <a:solidFill>
                  <a:srgbClr val="FF3300"/>
                </a:solidFill>
                <a:latin typeface="Arial" charset="0"/>
              </a:rPr>
              <a:t>EGP</a:t>
            </a:r>
          </a:p>
        </p:txBody>
      </p:sp>
      <p:sp>
        <p:nvSpPr>
          <p:cNvPr id="161845" name="Rectangle 53"/>
          <p:cNvSpPr>
            <a:spLocks noChangeArrowheads="1"/>
          </p:cNvSpPr>
          <p:nvPr/>
        </p:nvSpPr>
        <p:spPr bwMode="auto">
          <a:xfrm>
            <a:off x="6911975" y="4114800"/>
            <a:ext cx="708025" cy="457200"/>
          </a:xfrm>
          <a:prstGeom prst="rect">
            <a:avLst/>
          </a:prstGeom>
          <a:noFill/>
          <a:ln w="9525">
            <a:noFill/>
            <a:miter lim="800000"/>
            <a:headEnd/>
            <a:tailEnd/>
          </a:ln>
          <a:effectLst/>
        </p:spPr>
        <p:txBody>
          <a:bodyPr wrap="none">
            <a:spAutoFit/>
          </a:bodyPr>
          <a:lstStyle/>
          <a:p>
            <a:pPr eaLnBrk="0" hangingPunct="0"/>
            <a:r>
              <a:rPr kumimoji="1" lang="en-US" altLang="zh-CN" sz="2400" b="1">
                <a:solidFill>
                  <a:srgbClr val="0066FF"/>
                </a:solidFill>
                <a:latin typeface="Arial" charset="0"/>
              </a:rPr>
              <a:t>IGP</a:t>
            </a:r>
          </a:p>
        </p:txBody>
      </p:sp>
      <p:sp>
        <p:nvSpPr>
          <p:cNvPr id="161846" name="Rectangle 54"/>
          <p:cNvSpPr>
            <a:spLocks noChangeArrowheads="1"/>
          </p:cNvSpPr>
          <p:nvPr/>
        </p:nvSpPr>
        <p:spPr bwMode="auto">
          <a:xfrm>
            <a:off x="457200" y="4953000"/>
            <a:ext cx="708025" cy="457200"/>
          </a:xfrm>
          <a:prstGeom prst="rect">
            <a:avLst/>
          </a:prstGeom>
          <a:noFill/>
          <a:ln w="9525">
            <a:noFill/>
            <a:miter lim="800000"/>
            <a:headEnd/>
            <a:tailEnd/>
          </a:ln>
          <a:effectLst/>
        </p:spPr>
        <p:txBody>
          <a:bodyPr wrap="none">
            <a:spAutoFit/>
          </a:bodyPr>
          <a:lstStyle/>
          <a:p>
            <a:pPr eaLnBrk="0" hangingPunct="0"/>
            <a:r>
              <a:rPr kumimoji="1" lang="en-US" altLang="zh-CN" sz="2400" b="1">
                <a:solidFill>
                  <a:srgbClr val="0066FF"/>
                </a:solidFill>
                <a:latin typeface="Arial" charset="0"/>
              </a:rPr>
              <a:t>IGP</a:t>
            </a:r>
          </a:p>
        </p:txBody>
      </p:sp>
      <p:sp>
        <p:nvSpPr>
          <p:cNvPr id="161847" name="Rectangle 55"/>
          <p:cNvSpPr>
            <a:spLocks noChangeArrowheads="1"/>
          </p:cNvSpPr>
          <p:nvPr/>
        </p:nvSpPr>
        <p:spPr bwMode="auto">
          <a:xfrm>
            <a:off x="1577975" y="3505200"/>
            <a:ext cx="708025" cy="457200"/>
          </a:xfrm>
          <a:prstGeom prst="rect">
            <a:avLst/>
          </a:prstGeom>
          <a:noFill/>
          <a:ln w="9525">
            <a:noFill/>
            <a:miter lim="800000"/>
            <a:headEnd/>
            <a:tailEnd/>
          </a:ln>
          <a:effectLst/>
        </p:spPr>
        <p:txBody>
          <a:bodyPr wrap="none">
            <a:spAutoFit/>
          </a:bodyPr>
          <a:lstStyle/>
          <a:p>
            <a:pPr eaLnBrk="0" hangingPunct="0"/>
            <a:r>
              <a:rPr kumimoji="1" lang="en-US" altLang="zh-CN" sz="2400" b="1">
                <a:solidFill>
                  <a:srgbClr val="0066FF"/>
                </a:solidFill>
                <a:latin typeface="Arial" charset="0"/>
              </a:rPr>
              <a:t>IGP</a:t>
            </a:r>
          </a:p>
        </p:txBody>
      </p:sp>
      <p:sp>
        <p:nvSpPr>
          <p:cNvPr id="161848" name="Rectangle 56"/>
          <p:cNvSpPr>
            <a:spLocks noChangeArrowheads="1"/>
          </p:cNvSpPr>
          <p:nvPr/>
        </p:nvSpPr>
        <p:spPr bwMode="auto">
          <a:xfrm>
            <a:off x="4572000" y="2438400"/>
            <a:ext cx="708025" cy="457200"/>
          </a:xfrm>
          <a:prstGeom prst="rect">
            <a:avLst/>
          </a:prstGeom>
          <a:noFill/>
          <a:ln w="9525">
            <a:noFill/>
            <a:miter lim="800000"/>
            <a:headEnd/>
            <a:tailEnd/>
          </a:ln>
          <a:effectLst/>
        </p:spPr>
        <p:txBody>
          <a:bodyPr wrap="none">
            <a:spAutoFit/>
          </a:bodyPr>
          <a:lstStyle/>
          <a:p>
            <a:pPr eaLnBrk="0" hangingPunct="0"/>
            <a:r>
              <a:rPr kumimoji="1" lang="en-US" altLang="zh-CN" sz="2400" b="1">
                <a:solidFill>
                  <a:srgbClr val="0066FF"/>
                </a:solidFill>
                <a:latin typeface="Arial" charset="0"/>
              </a:rPr>
              <a:t>IGP</a:t>
            </a:r>
          </a:p>
        </p:txBody>
      </p:sp>
      <p:sp>
        <p:nvSpPr>
          <p:cNvPr id="161849" name="Rectangle 57"/>
          <p:cNvSpPr>
            <a:spLocks noChangeArrowheads="1"/>
          </p:cNvSpPr>
          <p:nvPr/>
        </p:nvSpPr>
        <p:spPr bwMode="auto">
          <a:xfrm>
            <a:off x="7467600" y="5257800"/>
            <a:ext cx="708025" cy="457200"/>
          </a:xfrm>
          <a:prstGeom prst="rect">
            <a:avLst/>
          </a:prstGeom>
          <a:noFill/>
          <a:ln w="9525">
            <a:noFill/>
            <a:miter lim="800000"/>
            <a:headEnd/>
            <a:tailEnd/>
          </a:ln>
          <a:effectLst/>
        </p:spPr>
        <p:txBody>
          <a:bodyPr wrap="none">
            <a:spAutoFit/>
          </a:bodyPr>
          <a:lstStyle/>
          <a:p>
            <a:pPr eaLnBrk="0" hangingPunct="0"/>
            <a:r>
              <a:rPr kumimoji="1" lang="en-US" altLang="zh-CN" sz="2400" b="1">
                <a:solidFill>
                  <a:srgbClr val="0066FF"/>
                </a:solidFill>
                <a:latin typeface="Arial" charset="0"/>
              </a:rPr>
              <a:t>IGP</a:t>
            </a:r>
          </a:p>
        </p:txBody>
      </p:sp>
      <p:sp>
        <p:nvSpPr>
          <p:cNvPr id="161850" name="Rectangle 58"/>
          <p:cNvSpPr>
            <a:spLocks noChangeArrowheads="1"/>
          </p:cNvSpPr>
          <p:nvPr/>
        </p:nvSpPr>
        <p:spPr bwMode="auto">
          <a:xfrm>
            <a:off x="4191000" y="3505200"/>
            <a:ext cx="708025" cy="457200"/>
          </a:xfrm>
          <a:prstGeom prst="rect">
            <a:avLst/>
          </a:prstGeom>
          <a:noFill/>
          <a:ln w="9525">
            <a:noFill/>
            <a:miter lim="800000"/>
            <a:headEnd/>
            <a:tailEnd/>
          </a:ln>
          <a:effectLst/>
        </p:spPr>
        <p:txBody>
          <a:bodyPr wrap="none">
            <a:spAutoFit/>
          </a:bodyPr>
          <a:lstStyle/>
          <a:p>
            <a:pPr eaLnBrk="0" hangingPunct="0"/>
            <a:r>
              <a:rPr kumimoji="1" lang="en-US" altLang="zh-CN" sz="2400" b="1">
                <a:solidFill>
                  <a:srgbClr val="0066FF"/>
                </a:solidFill>
                <a:latin typeface="Arial" charset="0"/>
              </a:rPr>
              <a:t>IGP</a:t>
            </a:r>
          </a:p>
        </p:txBody>
      </p:sp>
      <p:sp>
        <p:nvSpPr>
          <p:cNvPr id="161851" name="Rectangle 59"/>
          <p:cNvSpPr>
            <a:spLocks noChangeArrowheads="1"/>
          </p:cNvSpPr>
          <p:nvPr/>
        </p:nvSpPr>
        <p:spPr bwMode="auto">
          <a:xfrm>
            <a:off x="1447800" y="5257800"/>
            <a:ext cx="708025" cy="457200"/>
          </a:xfrm>
          <a:prstGeom prst="rect">
            <a:avLst/>
          </a:prstGeom>
          <a:noFill/>
          <a:ln w="9525">
            <a:noFill/>
            <a:miter lim="800000"/>
            <a:headEnd/>
            <a:tailEnd/>
          </a:ln>
          <a:effectLst/>
        </p:spPr>
        <p:txBody>
          <a:bodyPr wrap="none">
            <a:spAutoFit/>
          </a:bodyPr>
          <a:lstStyle/>
          <a:p>
            <a:pPr eaLnBrk="0" hangingPunct="0"/>
            <a:r>
              <a:rPr kumimoji="1" lang="en-US" altLang="zh-CN" sz="2400" b="1">
                <a:solidFill>
                  <a:srgbClr val="0066FF"/>
                </a:solidFill>
                <a:latin typeface="Arial" charset="0"/>
              </a:rPr>
              <a:t>IGP</a:t>
            </a:r>
          </a:p>
        </p:txBody>
      </p:sp>
      <p:cxnSp>
        <p:nvCxnSpPr>
          <p:cNvPr id="61" name="AutoShape 35"/>
          <p:cNvCxnSpPr>
            <a:cxnSpLocks noChangeShapeType="1"/>
          </p:cNvCxnSpPr>
          <p:nvPr/>
        </p:nvCxnSpPr>
        <p:spPr bwMode="auto">
          <a:xfrm flipH="1">
            <a:off x="2699792" y="4221088"/>
            <a:ext cx="570756" cy="812304"/>
          </a:xfrm>
          <a:prstGeom prst="straightConnector1">
            <a:avLst/>
          </a:prstGeom>
          <a:noFill/>
          <a:ln w="28575">
            <a:solidFill>
              <a:srgbClr val="0066FF"/>
            </a:solidFill>
            <a:round/>
            <a:headEnd type="triangle" w="med" len="med"/>
            <a:tailEnd type="triangle" w="med" len="med"/>
          </a:ln>
          <a:effectLst/>
        </p:spPr>
      </p:cxnSp>
      <p:cxnSp>
        <p:nvCxnSpPr>
          <p:cNvPr id="64" name="AutoShape 35"/>
          <p:cNvCxnSpPr>
            <a:cxnSpLocks noChangeShapeType="1"/>
          </p:cNvCxnSpPr>
          <p:nvPr/>
        </p:nvCxnSpPr>
        <p:spPr bwMode="auto">
          <a:xfrm>
            <a:off x="5940152" y="4005064"/>
            <a:ext cx="360040" cy="792088"/>
          </a:xfrm>
          <a:prstGeom prst="straightConnector1">
            <a:avLst/>
          </a:prstGeom>
          <a:noFill/>
          <a:ln w="28575">
            <a:solidFill>
              <a:srgbClr val="0066FF"/>
            </a:solidFill>
            <a:round/>
            <a:headEnd type="triangle" w="med" len="med"/>
            <a:tailEnd type="triangle" w="med" len="med"/>
          </a:ln>
          <a:effectLst/>
        </p:spPr>
      </p:cxn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灯片编号占位符 5"/>
          <p:cNvSpPr>
            <a:spLocks noGrp="1"/>
          </p:cNvSpPr>
          <p:nvPr>
            <p:ph type="sldNum" sz="quarter" idx="12"/>
          </p:nvPr>
        </p:nvSpPr>
        <p:spPr>
          <a:noFill/>
        </p:spPr>
        <p:txBody>
          <a:bodyPr/>
          <a:lstStyle/>
          <a:p>
            <a:fld id="{756E38DF-835D-446D-9F61-BF5D3F3D7E89}" type="slidenum">
              <a:rPr lang="en-US" altLang="zh-CN" smtClean="0"/>
              <a:pPr/>
              <a:t>29</a:t>
            </a:fld>
            <a:endParaRPr lang="en-US" altLang="zh-CN"/>
          </a:p>
        </p:txBody>
      </p:sp>
      <p:sp>
        <p:nvSpPr>
          <p:cNvPr id="6147" name="Rectangle 2"/>
          <p:cNvSpPr>
            <a:spLocks noGrp="1" noChangeArrowheads="1"/>
          </p:cNvSpPr>
          <p:nvPr>
            <p:ph type="title"/>
          </p:nvPr>
        </p:nvSpPr>
        <p:spPr/>
        <p:txBody>
          <a:bodyPr/>
          <a:lstStyle/>
          <a:p>
            <a:pPr eaLnBrk="1" hangingPunct="1"/>
            <a:r>
              <a:rPr lang="en-US" altLang="zh-CN" dirty="0"/>
              <a:t>Chapter 6 Network layer</a:t>
            </a:r>
          </a:p>
        </p:txBody>
      </p:sp>
      <p:sp>
        <p:nvSpPr>
          <p:cNvPr id="6148" name="Rectangle 4"/>
          <p:cNvSpPr>
            <a:spLocks noGrp="1" noChangeArrowheads="1"/>
          </p:cNvSpPr>
          <p:nvPr>
            <p:ph type="body" idx="1"/>
          </p:nvPr>
        </p:nvSpPr>
        <p:spPr/>
        <p:txBody>
          <a:bodyPr/>
          <a:lstStyle/>
          <a:p>
            <a:pPr eaLnBrk="1" hangingPunct="1"/>
            <a:r>
              <a:rPr lang="en-US" altLang="zh-CN" dirty="0"/>
              <a:t>6.1</a:t>
            </a:r>
            <a:r>
              <a:rPr lang="zh-CN" altLang="en-US" dirty="0"/>
              <a:t>网络层向传输层提供的服务</a:t>
            </a:r>
          </a:p>
          <a:p>
            <a:pPr eaLnBrk="1" hangingPunct="1"/>
            <a:r>
              <a:rPr lang="en-US" altLang="zh-CN" dirty="0"/>
              <a:t>6.2</a:t>
            </a:r>
            <a:r>
              <a:rPr lang="zh-CN" altLang="en-US" dirty="0"/>
              <a:t>虚电路与数据报</a:t>
            </a:r>
          </a:p>
          <a:p>
            <a:pPr eaLnBrk="1" hangingPunct="1"/>
            <a:r>
              <a:rPr lang="en-US" altLang="zh-CN" dirty="0"/>
              <a:t>6.3</a:t>
            </a:r>
            <a:r>
              <a:rPr lang="zh-CN" altLang="en-US" dirty="0"/>
              <a:t>路由算法</a:t>
            </a:r>
          </a:p>
          <a:p>
            <a:pPr eaLnBrk="1" hangingPunct="1"/>
            <a:r>
              <a:rPr lang="en-US" altLang="zh-CN" dirty="0">
                <a:solidFill>
                  <a:srgbClr val="FF0000"/>
                </a:solidFill>
              </a:rPr>
              <a:t>6.4</a:t>
            </a:r>
            <a:r>
              <a:rPr lang="zh-CN" altLang="en-US" dirty="0">
                <a:solidFill>
                  <a:srgbClr val="FF0000"/>
                </a:solidFill>
              </a:rPr>
              <a:t>拥塞控制</a:t>
            </a:r>
          </a:p>
          <a:p>
            <a:pPr eaLnBrk="1" hangingPunct="1"/>
            <a:r>
              <a:rPr lang="en-US" altLang="zh-CN" dirty="0"/>
              <a:t>6.5</a:t>
            </a:r>
            <a:r>
              <a:rPr lang="zh-CN" altLang="en-US" dirty="0"/>
              <a:t>网络互连</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30"/>
          <p:cNvGrpSpPr>
            <a:grpSpLocks/>
          </p:cNvGrpSpPr>
          <p:nvPr/>
        </p:nvGrpSpPr>
        <p:grpSpPr bwMode="auto">
          <a:xfrm>
            <a:off x="85887" y="1133700"/>
            <a:ext cx="8893175" cy="3816350"/>
            <a:chOff x="45" y="572"/>
            <a:chExt cx="5602" cy="2404"/>
          </a:xfrm>
        </p:grpSpPr>
        <p:sp>
          <p:nvSpPr>
            <p:cNvPr id="127064" name="AutoShape 88"/>
            <p:cNvSpPr>
              <a:spLocks noChangeArrowheads="1"/>
            </p:cNvSpPr>
            <p:nvPr/>
          </p:nvSpPr>
          <p:spPr bwMode="auto">
            <a:xfrm>
              <a:off x="45" y="572"/>
              <a:ext cx="5602" cy="2404"/>
            </a:xfrm>
            <a:prstGeom prst="roundRect">
              <a:avLst>
                <a:gd name="adj" fmla="val 30083"/>
              </a:avLst>
            </a:prstGeom>
            <a:solidFill>
              <a:srgbClr val="FFFF99"/>
            </a:solidFill>
            <a:ln w="9525">
              <a:solidFill>
                <a:srgbClr val="333399"/>
              </a:solidFill>
              <a:prstDash val="dash"/>
              <a:round/>
              <a:headEnd/>
              <a:tailEnd/>
            </a:ln>
            <a:effectLst/>
          </p:spPr>
          <p:txBody>
            <a:bodyPr wrap="none" anchor="ctr"/>
            <a:lstStyle/>
            <a:p>
              <a:pPr algn="ctr"/>
              <a:endParaRPr lang="zh-CN" altLang="zh-CN" sz="2000">
                <a:solidFill>
                  <a:srgbClr val="333399"/>
                </a:solidFill>
                <a:ea typeface="黑体" pitchFamily="2" charset="-122"/>
              </a:endParaRPr>
            </a:p>
          </p:txBody>
        </p:sp>
        <p:sp>
          <p:nvSpPr>
            <p:cNvPr id="127199" name="Text Box 223"/>
            <p:cNvSpPr txBox="1">
              <a:spLocks noChangeArrowheads="1"/>
            </p:cNvSpPr>
            <p:nvPr/>
          </p:nvSpPr>
          <p:spPr bwMode="auto">
            <a:xfrm>
              <a:off x="2132" y="572"/>
              <a:ext cx="788" cy="327"/>
            </a:xfrm>
            <a:prstGeom prst="rect">
              <a:avLst/>
            </a:prstGeom>
            <a:noFill/>
            <a:ln w="9525">
              <a:noFill/>
              <a:miter lim="800000"/>
              <a:headEnd/>
              <a:tailEnd/>
            </a:ln>
            <a:effectLst/>
          </p:spPr>
          <p:txBody>
            <a:bodyPr wrap="none">
              <a:spAutoFit/>
            </a:bodyPr>
            <a:lstStyle/>
            <a:p>
              <a:r>
                <a:rPr kumimoji="1" lang="zh-CN" altLang="en-US" sz="2800" dirty="0">
                  <a:solidFill>
                    <a:srgbClr val="333399"/>
                  </a:solidFill>
                  <a:latin typeface="Times New Roman" pitchFamily="18" charset="0"/>
                  <a:ea typeface="黑体" pitchFamily="2" charset="-122"/>
                </a:rPr>
                <a:t>互联网</a:t>
              </a:r>
            </a:p>
          </p:txBody>
        </p:sp>
      </p:grpSp>
      <p:sp>
        <p:nvSpPr>
          <p:cNvPr id="127065" name="Oval 89"/>
          <p:cNvSpPr>
            <a:spLocks noChangeArrowheads="1"/>
          </p:cNvSpPr>
          <p:nvPr/>
        </p:nvSpPr>
        <p:spPr bwMode="auto">
          <a:xfrm>
            <a:off x="4014788" y="1881188"/>
            <a:ext cx="1814512" cy="947737"/>
          </a:xfrm>
          <a:prstGeom prst="ellipse">
            <a:avLst/>
          </a:prstGeom>
          <a:solidFill>
            <a:srgbClr val="EAEAEA"/>
          </a:solidFill>
          <a:ln w="9525">
            <a:noFill/>
            <a:round/>
            <a:headEnd/>
            <a:tailEnd/>
          </a:ln>
        </p:spPr>
        <p:txBody>
          <a:bodyPr/>
          <a:lstStyle/>
          <a:p>
            <a:endParaRPr lang="zh-CN" altLang="en-US"/>
          </a:p>
        </p:txBody>
      </p:sp>
      <p:sp>
        <p:nvSpPr>
          <p:cNvPr id="127066" name="Oval 90"/>
          <p:cNvSpPr>
            <a:spLocks noChangeArrowheads="1"/>
          </p:cNvSpPr>
          <p:nvPr/>
        </p:nvSpPr>
        <p:spPr bwMode="auto">
          <a:xfrm>
            <a:off x="2994025" y="2141538"/>
            <a:ext cx="1377950" cy="947737"/>
          </a:xfrm>
          <a:prstGeom prst="ellipse">
            <a:avLst/>
          </a:prstGeom>
          <a:solidFill>
            <a:srgbClr val="EAEAEA"/>
          </a:solidFill>
          <a:ln w="9525">
            <a:noFill/>
            <a:round/>
            <a:headEnd/>
            <a:tailEnd/>
          </a:ln>
        </p:spPr>
        <p:txBody>
          <a:bodyPr/>
          <a:lstStyle/>
          <a:p>
            <a:endParaRPr lang="zh-CN" altLang="en-US"/>
          </a:p>
        </p:txBody>
      </p:sp>
      <p:sp>
        <p:nvSpPr>
          <p:cNvPr id="127067" name="Oval 91"/>
          <p:cNvSpPr>
            <a:spLocks noChangeArrowheads="1"/>
          </p:cNvSpPr>
          <p:nvPr/>
        </p:nvSpPr>
        <p:spPr bwMode="auto">
          <a:xfrm>
            <a:off x="2557463" y="2735263"/>
            <a:ext cx="920750" cy="757237"/>
          </a:xfrm>
          <a:prstGeom prst="ellipse">
            <a:avLst/>
          </a:prstGeom>
          <a:solidFill>
            <a:srgbClr val="EAEAEA"/>
          </a:solidFill>
          <a:ln w="9525">
            <a:noFill/>
            <a:round/>
            <a:headEnd/>
            <a:tailEnd/>
          </a:ln>
        </p:spPr>
        <p:txBody>
          <a:bodyPr/>
          <a:lstStyle/>
          <a:p>
            <a:endParaRPr lang="zh-CN" altLang="en-US"/>
          </a:p>
        </p:txBody>
      </p:sp>
      <p:sp>
        <p:nvSpPr>
          <p:cNvPr id="127068" name="Oval 92"/>
          <p:cNvSpPr>
            <a:spLocks noChangeArrowheads="1"/>
          </p:cNvSpPr>
          <p:nvPr/>
        </p:nvSpPr>
        <p:spPr bwMode="auto">
          <a:xfrm>
            <a:off x="2840038" y="3089275"/>
            <a:ext cx="1404937" cy="830263"/>
          </a:xfrm>
          <a:prstGeom prst="ellipse">
            <a:avLst/>
          </a:prstGeom>
          <a:solidFill>
            <a:srgbClr val="EAEAEA"/>
          </a:solidFill>
          <a:ln w="9525">
            <a:noFill/>
            <a:round/>
            <a:headEnd/>
            <a:tailEnd/>
          </a:ln>
        </p:spPr>
        <p:txBody>
          <a:bodyPr/>
          <a:lstStyle/>
          <a:p>
            <a:endParaRPr lang="zh-CN" altLang="en-US"/>
          </a:p>
        </p:txBody>
      </p:sp>
      <p:sp>
        <p:nvSpPr>
          <p:cNvPr id="127069" name="Oval 93"/>
          <p:cNvSpPr>
            <a:spLocks noChangeArrowheads="1"/>
          </p:cNvSpPr>
          <p:nvPr/>
        </p:nvSpPr>
        <p:spPr bwMode="auto">
          <a:xfrm>
            <a:off x="3862388" y="3232150"/>
            <a:ext cx="2120900" cy="996950"/>
          </a:xfrm>
          <a:prstGeom prst="ellipse">
            <a:avLst/>
          </a:prstGeom>
          <a:solidFill>
            <a:srgbClr val="EAEAEA"/>
          </a:solidFill>
          <a:ln w="9525">
            <a:noFill/>
            <a:round/>
            <a:headEnd/>
            <a:tailEnd/>
          </a:ln>
        </p:spPr>
        <p:txBody>
          <a:bodyPr/>
          <a:lstStyle/>
          <a:p>
            <a:endParaRPr lang="zh-CN" altLang="en-US"/>
          </a:p>
        </p:txBody>
      </p:sp>
      <p:sp>
        <p:nvSpPr>
          <p:cNvPr id="127070" name="Oval 94"/>
          <p:cNvSpPr>
            <a:spLocks noChangeArrowheads="1"/>
          </p:cNvSpPr>
          <p:nvPr/>
        </p:nvSpPr>
        <p:spPr bwMode="auto">
          <a:xfrm>
            <a:off x="5240338" y="2165350"/>
            <a:ext cx="1330325" cy="733425"/>
          </a:xfrm>
          <a:prstGeom prst="ellipse">
            <a:avLst/>
          </a:prstGeom>
          <a:solidFill>
            <a:srgbClr val="EAEAEA"/>
          </a:solidFill>
          <a:ln w="9525">
            <a:noFill/>
            <a:round/>
            <a:headEnd/>
            <a:tailEnd/>
          </a:ln>
        </p:spPr>
        <p:txBody>
          <a:bodyPr/>
          <a:lstStyle/>
          <a:p>
            <a:endParaRPr lang="zh-CN" altLang="en-US"/>
          </a:p>
        </p:txBody>
      </p:sp>
      <p:sp>
        <p:nvSpPr>
          <p:cNvPr id="127071" name="Oval 95"/>
          <p:cNvSpPr>
            <a:spLocks noChangeArrowheads="1"/>
          </p:cNvSpPr>
          <p:nvPr/>
        </p:nvSpPr>
        <p:spPr bwMode="auto">
          <a:xfrm>
            <a:off x="5446713" y="2662238"/>
            <a:ext cx="1328737" cy="736600"/>
          </a:xfrm>
          <a:prstGeom prst="ellipse">
            <a:avLst/>
          </a:prstGeom>
          <a:solidFill>
            <a:srgbClr val="EAEAEA"/>
          </a:solidFill>
          <a:ln w="9525">
            <a:noFill/>
            <a:round/>
            <a:headEnd/>
            <a:tailEnd/>
          </a:ln>
        </p:spPr>
        <p:txBody>
          <a:bodyPr/>
          <a:lstStyle/>
          <a:p>
            <a:endParaRPr lang="zh-CN" altLang="en-US"/>
          </a:p>
        </p:txBody>
      </p:sp>
      <p:sp>
        <p:nvSpPr>
          <p:cNvPr id="127072" name="Oval 96"/>
          <p:cNvSpPr>
            <a:spLocks noChangeArrowheads="1"/>
          </p:cNvSpPr>
          <p:nvPr/>
        </p:nvSpPr>
        <p:spPr bwMode="auto">
          <a:xfrm>
            <a:off x="5318125" y="2828925"/>
            <a:ext cx="1328738" cy="1233488"/>
          </a:xfrm>
          <a:prstGeom prst="ellipse">
            <a:avLst/>
          </a:prstGeom>
          <a:solidFill>
            <a:srgbClr val="EAEAEA"/>
          </a:solidFill>
          <a:ln w="9525">
            <a:noFill/>
            <a:round/>
            <a:headEnd/>
            <a:tailEnd/>
          </a:ln>
        </p:spPr>
        <p:txBody>
          <a:bodyPr/>
          <a:lstStyle/>
          <a:p>
            <a:endParaRPr lang="zh-CN" altLang="en-US"/>
          </a:p>
        </p:txBody>
      </p:sp>
      <p:sp>
        <p:nvSpPr>
          <p:cNvPr id="127073" name="Oval 97"/>
          <p:cNvSpPr>
            <a:spLocks noChangeArrowheads="1"/>
          </p:cNvSpPr>
          <p:nvPr/>
        </p:nvSpPr>
        <p:spPr bwMode="auto">
          <a:xfrm>
            <a:off x="3325813" y="2449513"/>
            <a:ext cx="2733675" cy="1233487"/>
          </a:xfrm>
          <a:prstGeom prst="ellipse">
            <a:avLst/>
          </a:prstGeom>
          <a:solidFill>
            <a:srgbClr val="EAEAEA"/>
          </a:solidFill>
          <a:ln w="9525">
            <a:noFill/>
            <a:round/>
            <a:headEnd/>
            <a:tailEnd/>
          </a:ln>
        </p:spPr>
        <p:txBody>
          <a:bodyPr/>
          <a:lstStyle/>
          <a:p>
            <a:endParaRPr lang="zh-CN" altLang="en-US"/>
          </a:p>
        </p:txBody>
      </p:sp>
      <p:grpSp>
        <p:nvGrpSpPr>
          <p:cNvPr id="3" name="Group 98"/>
          <p:cNvGrpSpPr>
            <a:grpSpLocks/>
          </p:cNvGrpSpPr>
          <p:nvPr/>
        </p:nvGrpSpPr>
        <p:grpSpPr bwMode="auto">
          <a:xfrm>
            <a:off x="2533650" y="1831975"/>
            <a:ext cx="4216400" cy="2349500"/>
            <a:chOff x="1680" y="240"/>
            <a:chExt cx="2529" cy="1270"/>
          </a:xfrm>
        </p:grpSpPr>
        <p:sp>
          <p:nvSpPr>
            <p:cNvPr id="127075" name="Oval 99"/>
            <p:cNvSpPr>
              <a:spLocks noChangeArrowheads="1"/>
            </p:cNvSpPr>
            <p:nvPr/>
          </p:nvSpPr>
          <p:spPr bwMode="auto">
            <a:xfrm>
              <a:off x="2554" y="240"/>
              <a:ext cx="1088" cy="513"/>
            </a:xfrm>
            <a:prstGeom prst="ellipse">
              <a:avLst/>
            </a:prstGeom>
            <a:solidFill>
              <a:srgbClr val="DDDDDD"/>
            </a:solidFill>
            <a:ln w="9525">
              <a:noFill/>
              <a:round/>
              <a:headEnd/>
              <a:tailEnd/>
            </a:ln>
            <a:effectLst/>
          </p:spPr>
          <p:txBody>
            <a:bodyPr/>
            <a:lstStyle/>
            <a:p>
              <a:endParaRPr lang="zh-CN" altLang="en-US"/>
            </a:p>
          </p:txBody>
        </p:sp>
        <p:sp>
          <p:nvSpPr>
            <p:cNvPr id="127076" name="Oval 100"/>
            <p:cNvSpPr>
              <a:spLocks noChangeArrowheads="1"/>
            </p:cNvSpPr>
            <p:nvPr/>
          </p:nvSpPr>
          <p:spPr bwMode="auto">
            <a:xfrm>
              <a:off x="1941" y="381"/>
              <a:ext cx="827" cy="513"/>
            </a:xfrm>
            <a:prstGeom prst="ellipse">
              <a:avLst/>
            </a:prstGeom>
            <a:solidFill>
              <a:srgbClr val="DDDDDD"/>
            </a:solidFill>
            <a:ln w="9525">
              <a:noFill/>
              <a:round/>
              <a:headEnd/>
              <a:tailEnd/>
            </a:ln>
            <a:effectLst/>
          </p:spPr>
          <p:txBody>
            <a:bodyPr/>
            <a:lstStyle/>
            <a:p>
              <a:endParaRPr lang="zh-CN" altLang="en-US"/>
            </a:p>
          </p:txBody>
        </p:sp>
        <p:sp>
          <p:nvSpPr>
            <p:cNvPr id="127077" name="Oval 101"/>
            <p:cNvSpPr>
              <a:spLocks noChangeArrowheads="1"/>
            </p:cNvSpPr>
            <p:nvPr/>
          </p:nvSpPr>
          <p:spPr bwMode="auto">
            <a:xfrm>
              <a:off x="1680" y="702"/>
              <a:ext cx="552" cy="411"/>
            </a:xfrm>
            <a:prstGeom prst="ellipse">
              <a:avLst/>
            </a:prstGeom>
            <a:solidFill>
              <a:srgbClr val="DDDDDD"/>
            </a:solidFill>
            <a:ln w="9525">
              <a:noFill/>
              <a:round/>
              <a:headEnd/>
              <a:tailEnd/>
            </a:ln>
            <a:effectLst/>
          </p:spPr>
          <p:txBody>
            <a:bodyPr/>
            <a:lstStyle/>
            <a:p>
              <a:endParaRPr lang="zh-CN" altLang="en-US"/>
            </a:p>
          </p:txBody>
        </p:sp>
        <p:sp>
          <p:nvSpPr>
            <p:cNvPr id="127078" name="Oval 102"/>
            <p:cNvSpPr>
              <a:spLocks noChangeArrowheads="1"/>
            </p:cNvSpPr>
            <p:nvPr/>
          </p:nvSpPr>
          <p:spPr bwMode="auto">
            <a:xfrm>
              <a:off x="1849" y="894"/>
              <a:ext cx="842" cy="450"/>
            </a:xfrm>
            <a:prstGeom prst="ellipse">
              <a:avLst/>
            </a:prstGeom>
            <a:solidFill>
              <a:srgbClr val="DDDDDD"/>
            </a:solidFill>
            <a:ln w="9525">
              <a:noFill/>
              <a:round/>
              <a:headEnd/>
              <a:tailEnd/>
            </a:ln>
            <a:effectLst/>
          </p:spPr>
          <p:txBody>
            <a:bodyPr/>
            <a:lstStyle/>
            <a:p>
              <a:endParaRPr lang="zh-CN" altLang="en-US"/>
            </a:p>
          </p:txBody>
        </p:sp>
        <p:sp>
          <p:nvSpPr>
            <p:cNvPr id="127079" name="Oval 103"/>
            <p:cNvSpPr>
              <a:spLocks noChangeArrowheads="1"/>
            </p:cNvSpPr>
            <p:nvPr/>
          </p:nvSpPr>
          <p:spPr bwMode="auto">
            <a:xfrm>
              <a:off x="2462" y="971"/>
              <a:ext cx="1272" cy="539"/>
            </a:xfrm>
            <a:prstGeom prst="ellipse">
              <a:avLst/>
            </a:prstGeom>
            <a:solidFill>
              <a:srgbClr val="DDDDDD"/>
            </a:solidFill>
            <a:ln w="9525">
              <a:noFill/>
              <a:round/>
              <a:headEnd/>
              <a:tailEnd/>
            </a:ln>
            <a:effectLst/>
          </p:spPr>
          <p:txBody>
            <a:bodyPr/>
            <a:lstStyle/>
            <a:p>
              <a:endParaRPr lang="zh-CN" altLang="en-US"/>
            </a:p>
          </p:txBody>
        </p:sp>
        <p:sp>
          <p:nvSpPr>
            <p:cNvPr id="127080" name="Oval 104"/>
            <p:cNvSpPr>
              <a:spLocks noChangeArrowheads="1"/>
            </p:cNvSpPr>
            <p:nvPr/>
          </p:nvSpPr>
          <p:spPr bwMode="auto">
            <a:xfrm>
              <a:off x="3289" y="394"/>
              <a:ext cx="797" cy="398"/>
            </a:xfrm>
            <a:prstGeom prst="ellipse">
              <a:avLst/>
            </a:prstGeom>
            <a:solidFill>
              <a:srgbClr val="DDDDDD"/>
            </a:solidFill>
            <a:ln w="9525">
              <a:noFill/>
              <a:round/>
              <a:headEnd/>
              <a:tailEnd/>
            </a:ln>
            <a:effectLst/>
          </p:spPr>
          <p:txBody>
            <a:bodyPr/>
            <a:lstStyle/>
            <a:p>
              <a:endParaRPr lang="zh-CN" altLang="en-US"/>
            </a:p>
          </p:txBody>
        </p:sp>
        <p:sp>
          <p:nvSpPr>
            <p:cNvPr id="127081" name="Oval 105"/>
            <p:cNvSpPr>
              <a:spLocks noChangeArrowheads="1"/>
            </p:cNvSpPr>
            <p:nvPr/>
          </p:nvSpPr>
          <p:spPr bwMode="auto">
            <a:xfrm>
              <a:off x="3412" y="663"/>
              <a:ext cx="797" cy="398"/>
            </a:xfrm>
            <a:prstGeom prst="ellipse">
              <a:avLst/>
            </a:prstGeom>
            <a:solidFill>
              <a:srgbClr val="DDDDDD"/>
            </a:solidFill>
            <a:ln w="9525">
              <a:noFill/>
              <a:round/>
              <a:headEnd/>
              <a:tailEnd/>
            </a:ln>
            <a:effectLst/>
          </p:spPr>
          <p:txBody>
            <a:bodyPr/>
            <a:lstStyle/>
            <a:p>
              <a:endParaRPr lang="zh-CN" altLang="en-US"/>
            </a:p>
          </p:txBody>
        </p:sp>
        <p:sp>
          <p:nvSpPr>
            <p:cNvPr id="127082" name="Oval 106"/>
            <p:cNvSpPr>
              <a:spLocks noChangeArrowheads="1"/>
            </p:cNvSpPr>
            <p:nvPr/>
          </p:nvSpPr>
          <p:spPr bwMode="auto">
            <a:xfrm>
              <a:off x="3335" y="753"/>
              <a:ext cx="797" cy="668"/>
            </a:xfrm>
            <a:prstGeom prst="ellipse">
              <a:avLst/>
            </a:prstGeom>
            <a:solidFill>
              <a:srgbClr val="DDDDDD"/>
            </a:solidFill>
            <a:ln w="9525">
              <a:noFill/>
              <a:round/>
              <a:headEnd/>
              <a:tailEnd/>
            </a:ln>
            <a:effectLst/>
          </p:spPr>
          <p:txBody>
            <a:bodyPr/>
            <a:lstStyle/>
            <a:p>
              <a:endParaRPr lang="zh-CN" altLang="en-US"/>
            </a:p>
          </p:txBody>
        </p:sp>
        <p:sp>
          <p:nvSpPr>
            <p:cNvPr id="127083" name="Oval 107"/>
            <p:cNvSpPr>
              <a:spLocks noChangeArrowheads="1"/>
            </p:cNvSpPr>
            <p:nvPr/>
          </p:nvSpPr>
          <p:spPr bwMode="auto">
            <a:xfrm>
              <a:off x="2140" y="548"/>
              <a:ext cx="1640" cy="667"/>
            </a:xfrm>
            <a:prstGeom prst="ellipse">
              <a:avLst/>
            </a:prstGeom>
            <a:solidFill>
              <a:srgbClr val="DDDDDD"/>
            </a:solidFill>
            <a:ln w="9525">
              <a:noFill/>
              <a:round/>
              <a:headEnd/>
              <a:tailEnd/>
            </a:ln>
            <a:effectLst/>
          </p:spPr>
          <p:txBody>
            <a:bodyPr/>
            <a:lstStyle/>
            <a:p>
              <a:endParaRPr lang="zh-CN" altLang="en-US"/>
            </a:p>
          </p:txBody>
        </p:sp>
      </p:grpSp>
      <p:sp>
        <p:nvSpPr>
          <p:cNvPr id="127084" name="Line 108"/>
          <p:cNvSpPr>
            <a:spLocks noChangeShapeType="1"/>
          </p:cNvSpPr>
          <p:nvPr/>
        </p:nvSpPr>
        <p:spPr bwMode="auto">
          <a:xfrm flipV="1">
            <a:off x="3513138" y="2371725"/>
            <a:ext cx="1081087" cy="193675"/>
          </a:xfrm>
          <a:prstGeom prst="line">
            <a:avLst/>
          </a:prstGeom>
          <a:noFill/>
          <a:ln w="38100">
            <a:solidFill>
              <a:srgbClr val="333399"/>
            </a:solidFill>
            <a:round/>
            <a:headEnd/>
            <a:tailEnd/>
          </a:ln>
          <a:effectLst/>
        </p:spPr>
        <p:txBody>
          <a:bodyPr wrap="none" anchor="ctr"/>
          <a:lstStyle/>
          <a:p>
            <a:endParaRPr lang="zh-CN" altLang="en-US"/>
          </a:p>
        </p:txBody>
      </p:sp>
      <p:grpSp>
        <p:nvGrpSpPr>
          <p:cNvPr id="4" name="Group 109"/>
          <p:cNvGrpSpPr>
            <a:grpSpLocks/>
          </p:cNvGrpSpPr>
          <p:nvPr/>
        </p:nvGrpSpPr>
        <p:grpSpPr bwMode="auto">
          <a:xfrm rot="3617021">
            <a:off x="3159126" y="2290762"/>
            <a:ext cx="381000" cy="352425"/>
            <a:chOff x="726" y="528"/>
            <a:chExt cx="505" cy="582"/>
          </a:xfrm>
        </p:grpSpPr>
        <p:sp>
          <p:nvSpPr>
            <p:cNvPr id="127086" name="Rectangle 110"/>
            <p:cNvSpPr>
              <a:spLocks noChangeArrowheads="1"/>
            </p:cNvSpPr>
            <p:nvPr/>
          </p:nvSpPr>
          <p:spPr bwMode="auto">
            <a:xfrm>
              <a:off x="1171" y="624"/>
              <a:ext cx="60" cy="58"/>
            </a:xfrm>
            <a:prstGeom prst="rect">
              <a:avLst/>
            </a:prstGeom>
            <a:solidFill>
              <a:schemeClr val="bg1"/>
            </a:solidFill>
            <a:ln w="12700">
              <a:solidFill>
                <a:schemeClr val="tx1"/>
              </a:solidFill>
              <a:miter lim="800000"/>
              <a:headEnd/>
              <a:tailEnd/>
            </a:ln>
            <a:effectLst/>
          </p:spPr>
          <p:txBody>
            <a:bodyPr wrap="none" anchor="ctr"/>
            <a:lstStyle/>
            <a:p>
              <a:endParaRPr lang="zh-CN" altLang="en-US"/>
            </a:p>
          </p:txBody>
        </p:sp>
        <p:sp>
          <p:nvSpPr>
            <p:cNvPr id="127087" name="Rectangle 111"/>
            <p:cNvSpPr>
              <a:spLocks noChangeArrowheads="1"/>
            </p:cNvSpPr>
            <p:nvPr/>
          </p:nvSpPr>
          <p:spPr bwMode="auto">
            <a:xfrm>
              <a:off x="1171" y="741"/>
              <a:ext cx="60" cy="57"/>
            </a:xfrm>
            <a:prstGeom prst="rect">
              <a:avLst/>
            </a:prstGeom>
            <a:solidFill>
              <a:schemeClr val="bg1"/>
            </a:solidFill>
            <a:ln w="12700">
              <a:solidFill>
                <a:schemeClr val="tx1"/>
              </a:solidFill>
              <a:miter lim="800000"/>
              <a:headEnd/>
              <a:tailEnd/>
            </a:ln>
            <a:effectLst/>
          </p:spPr>
          <p:txBody>
            <a:bodyPr wrap="none" anchor="ctr"/>
            <a:lstStyle/>
            <a:p>
              <a:endParaRPr lang="zh-CN" altLang="en-US"/>
            </a:p>
          </p:txBody>
        </p:sp>
        <p:sp>
          <p:nvSpPr>
            <p:cNvPr id="127088" name="Rectangle 112"/>
            <p:cNvSpPr>
              <a:spLocks noChangeArrowheads="1"/>
            </p:cNvSpPr>
            <p:nvPr/>
          </p:nvSpPr>
          <p:spPr bwMode="auto">
            <a:xfrm>
              <a:off x="1171" y="857"/>
              <a:ext cx="60" cy="57"/>
            </a:xfrm>
            <a:prstGeom prst="rect">
              <a:avLst/>
            </a:prstGeom>
            <a:solidFill>
              <a:schemeClr val="bg1"/>
            </a:solidFill>
            <a:ln w="12700">
              <a:solidFill>
                <a:schemeClr val="tx1"/>
              </a:solidFill>
              <a:miter lim="800000"/>
              <a:headEnd/>
              <a:tailEnd/>
            </a:ln>
            <a:effectLst/>
          </p:spPr>
          <p:txBody>
            <a:bodyPr wrap="none" anchor="ctr"/>
            <a:lstStyle/>
            <a:p>
              <a:endParaRPr lang="zh-CN" altLang="en-US"/>
            </a:p>
          </p:txBody>
        </p:sp>
        <p:sp>
          <p:nvSpPr>
            <p:cNvPr id="127089" name="Rectangle 113"/>
            <p:cNvSpPr>
              <a:spLocks noChangeArrowheads="1"/>
            </p:cNvSpPr>
            <p:nvPr/>
          </p:nvSpPr>
          <p:spPr bwMode="auto">
            <a:xfrm>
              <a:off x="1171" y="973"/>
              <a:ext cx="60" cy="58"/>
            </a:xfrm>
            <a:prstGeom prst="rect">
              <a:avLst/>
            </a:prstGeom>
            <a:solidFill>
              <a:schemeClr val="bg1"/>
            </a:solidFill>
            <a:ln w="12700">
              <a:solidFill>
                <a:schemeClr val="tx1"/>
              </a:solidFill>
              <a:miter lim="800000"/>
              <a:headEnd/>
              <a:tailEnd/>
            </a:ln>
            <a:effectLst/>
          </p:spPr>
          <p:txBody>
            <a:bodyPr wrap="none" anchor="ctr"/>
            <a:lstStyle/>
            <a:p>
              <a:endParaRPr lang="zh-CN" altLang="en-US"/>
            </a:p>
          </p:txBody>
        </p:sp>
        <p:grpSp>
          <p:nvGrpSpPr>
            <p:cNvPr id="5" name="Group 114"/>
            <p:cNvGrpSpPr>
              <a:grpSpLocks/>
            </p:cNvGrpSpPr>
            <p:nvPr/>
          </p:nvGrpSpPr>
          <p:grpSpPr bwMode="auto">
            <a:xfrm>
              <a:off x="726" y="625"/>
              <a:ext cx="80" cy="388"/>
              <a:chOff x="3168" y="528"/>
              <a:chExt cx="64" cy="320"/>
            </a:xfrm>
          </p:grpSpPr>
          <p:sp>
            <p:nvSpPr>
              <p:cNvPr id="127091" name="Oval 115"/>
              <p:cNvSpPr>
                <a:spLocks noChangeArrowheads="1"/>
              </p:cNvSpPr>
              <p:nvPr/>
            </p:nvSpPr>
            <p:spPr bwMode="auto">
              <a:xfrm>
                <a:off x="3168" y="528"/>
                <a:ext cx="64" cy="64"/>
              </a:xfrm>
              <a:prstGeom prst="ellipse">
                <a:avLst/>
              </a:prstGeom>
              <a:solidFill>
                <a:schemeClr val="bg1"/>
              </a:solidFill>
              <a:ln w="12700">
                <a:solidFill>
                  <a:schemeClr val="tx1"/>
                </a:solidFill>
                <a:round/>
                <a:headEnd/>
                <a:tailEnd/>
              </a:ln>
              <a:effectLst/>
            </p:spPr>
            <p:txBody>
              <a:bodyPr wrap="none" anchor="ctr"/>
              <a:lstStyle/>
              <a:p>
                <a:endParaRPr lang="zh-CN" altLang="en-US"/>
              </a:p>
            </p:txBody>
          </p:sp>
          <p:sp>
            <p:nvSpPr>
              <p:cNvPr id="127092" name="Oval 116"/>
              <p:cNvSpPr>
                <a:spLocks noChangeArrowheads="1"/>
              </p:cNvSpPr>
              <p:nvPr/>
            </p:nvSpPr>
            <p:spPr bwMode="auto">
              <a:xfrm>
                <a:off x="3168" y="656"/>
                <a:ext cx="64" cy="64"/>
              </a:xfrm>
              <a:prstGeom prst="ellipse">
                <a:avLst/>
              </a:prstGeom>
              <a:solidFill>
                <a:schemeClr val="bg1"/>
              </a:solidFill>
              <a:ln w="12700">
                <a:solidFill>
                  <a:schemeClr val="tx1"/>
                </a:solidFill>
                <a:round/>
                <a:headEnd/>
                <a:tailEnd/>
              </a:ln>
              <a:effectLst/>
            </p:spPr>
            <p:txBody>
              <a:bodyPr wrap="none" anchor="ctr"/>
              <a:lstStyle/>
              <a:p>
                <a:endParaRPr lang="zh-CN" altLang="en-US"/>
              </a:p>
            </p:txBody>
          </p:sp>
          <p:sp>
            <p:nvSpPr>
              <p:cNvPr id="127093" name="Oval 117"/>
              <p:cNvSpPr>
                <a:spLocks noChangeArrowheads="1"/>
              </p:cNvSpPr>
              <p:nvPr/>
            </p:nvSpPr>
            <p:spPr bwMode="auto">
              <a:xfrm>
                <a:off x="3168" y="784"/>
                <a:ext cx="64" cy="64"/>
              </a:xfrm>
              <a:prstGeom prst="ellipse">
                <a:avLst/>
              </a:prstGeom>
              <a:solidFill>
                <a:schemeClr val="bg1"/>
              </a:solidFill>
              <a:ln w="12700">
                <a:solidFill>
                  <a:schemeClr val="tx1"/>
                </a:solidFill>
                <a:round/>
                <a:headEnd/>
                <a:tailEnd/>
              </a:ln>
              <a:effectLst/>
            </p:spPr>
            <p:txBody>
              <a:bodyPr wrap="none" anchor="ctr"/>
              <a:lstStyle/>
              <a:p>
                <a:endParaRPr lang="zh-CN" altLang="en-US"/>
              </a:p>
            </p:txBody>
          </p:sp>
        </p:grpSp>
        <p:sp>
          <p:nvSpPr>
            <p:cNvPr id="127094" name="Rectangle 118"/>
            <p:cNvSpPr>
              <a:spLocks noChangeArrowheads="1"/>
            </p:cNvSpPr>
            <p:nvPr/>
          </p:nvSpPr>
          <p:spPr bwMode="auto">
            <a:xfrm>
              <a:off x="775" y="528"/>
              <a:ext cx="418" cy="582"/>
            </a:xfrm>
            <a:prstGeom prst="rect">
              <a:avLst/>
            </a:prstGeom>
            <a:solidFill>
              <a:schemeClr val="bg1"/>
            </a:solidFill>
            <a:ln w="12700">
              <a:solidFill>
                <a:schemeClr val="tx1"/>
              </a:solidFill>
              <a:miter lim="800000"/>
              <a:headEnd/>
              <a:tailEnd/>
            </a:ln>
            <a:effectLst/>
          </p:spPr>
          <p:txBody>
            <a:bodyPr wrap="none" anchor="ctr"/>
            <a:lstStyle/>
            <a:p>
              <a:endParaRPr lang="zh-CN" altLang="en-US"/>
            </a:p>
          </p:txBody>
        </p:sp>
      </p:grpSp>
      <p:sp>
        <p:nvSpPr>
          <p:cNvPr id="127095" name="Line 119"/>
          <p:cNvSpPr>
            <a:spLocks noChangeShapeType="1"/>
          </p:cNvSpPr>
          <p:nvPr/>
        </p:nvSpPr>
        <p:spPr bwMode="auto">
          <a:xfrm>
            <a:off x="131763" y="2287588"/>
            <a:ext cx="2160587" cy="0"/>
          </a:xfrm>
          <a:prstGeom prst="line">
            <a:avLst/>
          </a:prstGeom>
          <a:noFill/>
          <a:ln w="38100">
            <a:solidFill>
              <a:srgbClr val="333399"/>
            </a:solidFill>
            <a:round/>
            <a:headEnd/>
            <a:tailEnd/>
          </a:ln>
          <a:effectLst/>
        </p:spPr>
        <p:txBody>
          <a:bodyPr wrap="none" anchor="ctr"/>
          <a:lstStyle/>
          <a:p>
            <a:endParaRPr lang="zh-CN" altLang="en-US"/>
          </a:p>
        </p:txBody>
      </p:sp>
      <p:sp>
        <p:nvSpPr>
          <p:cNvPr id="127096" name="Line 120"/>
          <p:cNvSpPr>
            <a:spLocks noChangeShapeType="1"/>
          </p:cNvSpPr>
          <p:nvPr/>
        </p:nvSpPr>
        <p:spPr bwMode="auto">
          <a:xfrm flipV="1">
            <a:off x="485775" y="2276475"/>
            <a:ext cx="0" cy="227013"/>
          </a:xfrm>
          <a:prstGeom prst="line">
            <a:avLst/>
          </a:prstGeom>
          <a:noFill/>
          <a:ln w="28575">
            <a:solidFill>
              <a:srgbClr val="333399"/>
            </a:solidFill>
            <a:round/>
            <a:headEnd/>
            <a:tailEnd/>
          </a:ln>
          <a:effectLst/>
        </p:spPr>
        <p:txBody>
          <a:bodyPr wrap="none" anchor="ctr"/>
          <a:lstStyle/>
          <a:p>
            <a:endParaRPr lang="zh-CN" altLang="en-US"/>
          </a:p>
        </p:txBody>
      </p:sp>
      <p:sp>
        <p:nvSpPr>
          <p:cNvPr id="127097" name="Line 121"/>
          <p:cNvSpPr>
            <a:spLocks noChangeShapeType="1"/>
          </p:cNvSpPr>
          <p:nvPr/>
        </p:nvSpPr>
        <p:spPr bwMode="auto">
          <a:xfrm>
            <a:off x="969963" y="2276475"/>
            <a:ext cx="0" cy="246063"/>
          </a:xfrm>
          <a:prstGeom prst="line">
            <a:avLst/>
          </a:prstGeom>
          <a:noFill/>
          <a:ln w="28575">
            <a:solidFill>
              <a:srgbClr val="333399"/>
            </a:solidFill>
            <a:round/>
            <a:headEnd/>
            <a:tailEnd/>
          </a:ln>
          <a:effectLst/>
        </p:spPr>
        <p:txBody>
          <a:bodyPr wrap="none" anchor="ctr"/>
          <a:lstStyle/>
          <a:p>
            <a:endParaRPr lang="zh-CN" altLang="en-US"/>
          </a:p>
        </p:txBody>
      </p:sp>
      <p:sp>
        <p:nvSpPr>
          <p:cNvPr id="127098" name="Line 122"/>
          <p:cNvSpPr>
            <a:spLocks noChangeShapeType="1"/>
          </p:cNvSpPr>
          <p:nvPr/>
        </p:nvSpPr>
        <p:spPr bwMode="auto">
          <a:xfrm>
            <a:off x="1420813" y="2276475"/>
            <a:ext cx="0" cy="246063"/>
          </a:xfrm>
          <a:prstGeom prst="line">
            <a:avLst/>
          </a:prstGeom>
          <a:noFill/>
          <a:ln w="28575">
            <a:solidFill>
              <a:srgbClr val="333399"/>
            </a:solidFill>
            <a:round/>
            <a:headEnd/>
            <a:tailEnd/>
          </a:ln>
          <a:effectLst/>
        </p:spPr>
        <p:txBody>
          <a:bodyPr wrap="none" anchor="ctr"/>
          <a:lstStyle/>
          <a:p>
            <a:endParaRPr lang="zh-CN" altLang="en-US"/>
          </a:p>
        </p:txBody>
      </p:sp>
      <p:pic>
        <p:nvPicPr>
          <p:cNvPr id="127099" name="Picture 123"/>
          <p:cNvPicPr>
            <a:picLocks noChangeArrowheads="1"/>
          </p:cNvPicPr>
          <p:nvPr/>
        </p:nvPicPr>
        <p:blipFill>
          <a:blip r:embed="rId3" cstate="print"/>
          <a:srcRect/>
          <a:stretch>
            <a:fillRect/>
          </a:stretch>
        </p:blipFill>
        <p:spPr bwMode="auto">
          <a:xfrm>
            <a:off x="1279525" y="2427288"/>
            <a:ext cx="301625" cy="292100"/>
          </a:xfrm>
          <a:prstGeom prst="rect">
            <a:avLst/>
          </a:prstGeom>
          <a:noFill/>
          <a:ln w="9525">
            <a:noFill/>
            <a:miter lim="800000"/>
            <a:headEnd/>
            <a:tailEnd/>
          </a:ln>
          <a:effectLst/>
        </p:spPr>
      </p:pic>
      <p:sp>
        <p:nvSpPr>
          <p:cNvPr id="127100" name="Line 124"/>
          <p:cNvSpPr>
            <a:spLocks noChangeShapeType="1"/>
          </p:cNvSpPr>
          <p:nvPr/>
        </p:nvSpPr>
        <p:spPr bwMode="auto">
          <a:xfrm>
            <a:off x="3457575" y="3378200"/>
            <a:ext cx="2343150" cy="269875"/>
          </a:xfrm>
          <a:prstGeom prst="line">
            <a:avLst/>
          </a:prstGeom>
          <a:noFill/>
          <a:ln w="38100">
            <a:solidFill>
              <a:srgbClr val="333399"/>
            </a:solidFill>
            <a:round/>
            <a:headEnd/>
            <a:tailEnd/>
          </a:ln>
          <a:effectLst/>
        </p:spPr>
        <p:txBody>
          <a:bodyPr wrap="none" anchor="ctr"/>
          <a:lstStyle/>
          <a:p>
            <a:endParaRPr lang="zh-CN" altLang="en-US"/>
          </a:p>
        </p:txBody>
      </p:sp>
      <p:pic>
        <p:nvPicPr>
          <p:cNvPr id="127101" name="Picture 125"/>
          <p:cNvPicPr>
            <a:picLocks noChangeArrowheads="1"/>
          </p:cNvPicPr>
          <p:nvPr/>
        </p:nvPicPr>
        <p:blipFill>
          <a:blip r:embed="rId3" cstate="print"/>
          <a:srcRect/>
          <a:stretch>
            <a:fillRect/>
          </a:stretch>
        </p:blipFill>
        <p:spPr bwMode="auto">
          <a:xfrm>
            <a:off x="830263" y="2427288"/>
            <a:ext cx="301625" cy="292100"/>
          </a:xfrm>
          <a:prstGeom prst="rect">
            <a:avLst/>
          </a:prstGeom>
          <a:noFill/>
          <a:ln w="9525">
            <a:noFill/>
            <a:miter lim="800000"/>
            <a:headEnd/>
            <a:tailEnd/>
          </a:ln>
          <a:effectLst/>
        </p:spPr>
      </p:pic>
      <p:pic>
        <p:nvPicPr>
          <p:cNvPr id="127102" name="Picture 126"/>
          <p:cNvPicPr>
            <a:picLocks noChangeArrowheads="1"/>
          </p:cNvPicPr>
          <p:nvPr/>
        </p:nvPicPr>
        <p:blipFill>
          <a:blip r:embed="rId3" cstate="print"/>
          <a:srcRect/>
          <a:stretch>
            <a:fillRect/>
          </a:stretch>
        </p:blipFill>
        <p:spPr bwMode="auto">
          <a:xfrm>
            <a:off x="325438" y="2427288"/>
            <a:ext cx="301625" cy="292100"/>
          </a:xfrm>
          <a:prstGeom prst="rect">
            <a:avLst/>
          </a:prstGeom>
          <a:noFill/>
          <a:ln w="9525">
            <a:noFill/>
            <a:miter lim="800000"/>
            <a:headEnd/>
            <a:tailEnd/>
          </a:ln>
          <a:effectLst/>
        </p:spPr>
      </p:pic>
      <p:sp>
        <p:nvSpPr>
          <p:cNvPr id="127103" name="Line 127"/>
          <p:cNvSpPr>
            <a:spLocks noChangeShapeType="1"/>
          </p:cNvSpPr>
          <p:nvPr/>
        </p:nvSpPr>
        <p:spPr bwMode="auto">
          <a:xfrm>
            <a:off x="131763" y="3086100"/>
            <a:ext cx="2160587" cy="0"/>
          </a:xfrm>
          <a:prstGeom prst="line">
            <a:avLst/>
          </a:prstGeom>
          <a:noFill/>
          <a:ln w="38100">
            <a:solidFill>
              <a:srgbClr val="333399"/>
            </a:solidFill>
            <a:round/>
            <a:headEnd/>
            <a:tailEnd/>
          </a:ln>
          <a:effectLst/>
        </p:spPr>
        <p:txBody>
          <a:bodyPr wrap="none" anchor="ctr"/>
          <a:lstStyle/>
          <a:p>
            <a:endParaRPr lang="zh-CN" altLang="en-US"/>
          </a:p>
        </p:txBody>
      </p:sp>
      <p:sp>
        <p:nvSpPr>
          <p:cNvPr id="127104" name="Line 128"/>
          <p:cNvSpPr>
            <a:spLocks noChangeShapeType="1"/>
          </p:cNvSpPr>
          <p:nvPr/>
        </p:nvSpPr>
        <p:spPr bwMode="auto">
          <a:xfrm flipV="1">
            <a:off x="485775" y="3074988"/>
            <a:ext cx="0" cy="227012"/>
          </a:xfrm>
          <a:prstGeom prst="line">
            <a:avLst/>
          </a:prstGeom>
          <a:noFill/>
          <a:ln w="28575">
            <a:solidFill>
              <a:srgbClr val="333399"/>
            </a:solidFill>
            <a:round/>
            <a:headEnd/>
            <a:tailEnd/>
          </a:ln>
          <a:effectLst/>
        </p:spPr>
        <p:txBody>
          <a:bodyPr wrap="none" anchor="ctr"/>
          <a:lstStyle/>
          <a:p>
            <a:endParaRPr lang="zh-CN" altLang="en-US"/>
          </a:p>
        </p:txBody>
      </p:sp>
      <p:sp>
        <p:nvSpPr>
          <p:cNvPr id="127105" name="Line 129"/>
          <p:cNvSpPr>
            <a:spLocks noChangeShapeType="1"/>
          </p:cNvSpPr>
          <p:nvPr/>
        </p:nvSpPr>
        <p:spPr bwMode="auto">
          <a:xfrm>
            <a:off x="969963" y="3074988"/>
            <a:ext cx="0" cy="246062"/>
          </a:xfrm>
          <a:prstGeom prst="line">
            <a:avLst/>
          </a:prstGeom>
          <a:noFill/>
          <a:ln w="28575">
            <a:solidFill>
              <a:srgbClr val="333399"/>
            </a:solidFill>
            <a:round/>
            <a:headEnd/>
            <a:tailEnd/>
          </a:ln>
          <a:effectLst/>
        </p:spPr>
        <p:txBody>
          <a:bodyPr wrap="none" anchor="ctr"/>
          <a:lstStyle/>
          <a:p>
            <a:endParaRPr lang="zh-CN" altLang="en-US"/>
          </a:p>
        </p:txBody>
      </p:sp>
      <p:sp>
        <p:nvSpPr>
          <p:cNvPr id="127106" name="Line 130"/>
          <p:cNvSpPr>
            <a:spLocks noChangeShapeType="1"/>
          </p:cNvSpPr>
          <p:nvPr/>
        </p:nvSpPr>
        <p:spPr bwMode="auto">
          <a:xfrm>
            <a:off x="1420813" y="3074988"/>
            <a:ext cx="0" cy="246062"/>
          </a:xfrm>
          <a:prstGeom prst="line">
            <a:avLst/>
          </a:prstGeom>
          <a:noFill/>
          <a:ln w="28575">
            <a:solidFill>
              <a:srgbClr val="333399"/>
            </a:solidFill>
            <a:round/>
            <a:headEnd/>
            <a:tailEnd/>
          </a:ln>
          <a:effectLst/>
        </p:spPr>
        <p:txBody>
          <a:bodyPr wrap="none" anchor="ctr"/>
          <a:lstStyle/>
          <a:p>
            <a:endParaRPr lang="zh-CN" altLang="en-US"/>
          </a:p>
        </p:txBody>
      </p:sp>
      <p:pic>
        <p:nvPicPr>
          <p:cNvPr id="127107" name="Picture 131"/>
          <p:cNvPicPr>
            <a:picLocks noChangeArrowheads="1"/>
          </p:cNvPicPr>
          <p:nvPr/>
        </p:nvPicPr>
        <p:blipFill>
          <a:blip r:embed="rId3" cstate="print"/>
          <a:srcRect/>
          <a:stretch>
            <a:fillRect/>
          </a:stretch>
        </p:blipFill>
        <p:spPr bwMode="auto">
          <a:xfrm>
            <a:off x="1279525" y="3227388"/>
            <a:ext cx="301625" cy="292100"/>
          </a:xfrm>
          <a:prstGeom prst="rect">
            <a:avLst/>
          </a:prstGeom>
          <a:noFill/>
          <a:ln w="9525">
            <a:noFill/>
            <a:miter lim="800000"/>
            <a:headEnd/>
            <a:tailEnd/>
          </a:ln>
          <a:effectLst/>
        </p:spPr>
      </p:pic>
      <p:pic>
        <p:nvPicPr>
          <p:cNvPr id="127108" name="Picture 132"/>
          <p:cNvPicPr>
            <a:picLocks noChangeArrowheads="1"/>
          </p:cNvPicPr>
          <p:nvPr/>
        </p:nvPicPr>
        <p:blipFill>
          <a:blip r:embed="rId3" cstate="print"/>
          <a:srcRect/>
          <a:stretch>
            <a:fillRect/>
          </a:stretch>
        </p:blipFill>
        <p:spPr bwMode="auto">
          <a:xfrm>
            <a:off x="830263" y="3227388"/>
            <a:ext cx="301625" cy="292100"/>
          </a:xfrm>
          <a:prstGeom prst="rect">
            <a:avLst/>
          </a:prstGeom>
          <a:noFill/>
          <a:ln w="9525">
            <a:noFill/>
            <a:miter lim="800000"/>
            <a:headEnd/>
            <a:tailEnd/>
          </a:ln>
          <a:effectLst/>
        </p:spPr>
      </p:pic>
      <p:pic>
        <p:nvPicPr>
          <p:cNvPr id="127109" name="Picture 133"/>
          <p:cNvPicPr>
            <a:picLocks noChangeArrowheads="1"/>
          </p:cNvPicPr>
          <p:nvPr/>
        </p:nvPicPr>
        <p:blipFill>
          <a:blip r:embed="rId3" cstate="print"/>
          <a:srcRect/>
          <a:stretch>
            <a:fillRect/>
          </a:stretch>
        </p:blipFill>
        <p:spPr bwMode="auto">
          <a:xfrm>
            <a:off x="325438" y="3227388"/>
            <a:ext cx="301625" cy="292100"/>
          </a:xfrm>
          <a:prstGeom prst="rect">
            <a:avLst/>
          </a:prstGeom>
          <a:noFill/>
          <a:ln w="9525">
            <a:noFill/>
            <a:miter lim="800000"/>
            <a:headEnd/>
            <a:tailEnd/>
          </a:ln>
          <a:effectLst/>
        </p:spPr>
      </p:pic>
      <p:sp>
        <p:nvSpPr>
          <p:cNvPr id="127110" name="Line 134"/>
          <p:cNvSpPr>
            <a:spLocks noChangeShapeType="1"/>
          </p:cNvSpPr>
          <p:nvPr/>
        </p:nvSpPr>
        <p:spPr bwMode="auto">
          <a:xfrm flipV="1">
            <a:off x="3419475" y="2741613"/>
            <a:ext cx="2492375" cy="569912"/>
          </a:xfrm>
          <a:prstGeom prst="line">
            <a:avLst/>
          </a:prstGeom>
          <a:noFill/>
          <a:ln w="38100">
            <a:solidFill>
              <a:srgbClr val="333399"/>
            </a:solidFill>
            <a:round/>
            <a:headEnd/>
            <a:tailEnd/>
          </a:ln>
          <a:effectLst/>
        </p:spPr>
        <p:txBody>
          <a:bodyPr wrap="none" anchor="ctr"/>
          <a:lstStyle/>
          <a:p>
            <a:endParaRPr lang="zh-CN" altLang="en-US"/>
          </a:p>
        </p:txBody>
      </p:sp>
      <p:sp>
        <p:nvSpPr>
          <p:cNvPr id="127111" name="Line 135"/>
          <p:cNvSpPr>
            <a:spLocks noChangeShapeType="1"/>
          </p:cNvSpPr>
          <p:nvPr/>
        </p:nvSpPr>
        <p:spPr bwMode="auto">
          <a:xfrm>
            <a:off x="7015163" y="2287588"/>
            <a:ext cx="1908175" cy="0"/>
          </a:xfrm>
          <a:prstGeom prst="line">
            <a:avLst/>
          </a:prstGeom>
          <a:noFill/>
          <a:ln w="38100">
            <a:solidFill>
              <a:srgbClr val="333399"/>
            </a:solidFill>
            <a:round/>
            <a:headEnd/>
            <a:tailEnd/>
          </a:ln>
          <a:effectLst/>
        </p:spPr>
        <p:txBody>
          <a:bodyPr wrap="none" anchor="ctr"/>
          <a:lstStyle/>
          <a:p>
            <a:endParaRPr lang="zh-CN" altLang="en-US"/>
          </a:p>
        </p:txBody>
      </p:sp>
      <p:sp>
        <p:nvSpPr>
          <p:cNvPr id="127112" name="Line 136"/>
          <p:cNvSpPr>
            <a:spLocks noChangeShapeType="1"/>
          </p:cNvSpPr>
          <p:nvPr/>
        </p:nvSpPr>
        <p:spPr bwMode="auto">
          <a:xfrm flipV="1">
            <a:off x="7688263" y="2276475"/>
            <a:ext cx="0" cy="227013"/>
          </a:xfrm>
          <a:prstGeom prst="line">
            <a:avLst/>
          </a:prstGeom>
          <a:noFill/>
          <a:ln w="28575">
            <a:solidFill>
              <a:srgbClr val="333399"/>
            </a:solidFill>
            <a:round/>
            <a:headEnd/>
            <a:tailEnd/>
          </a:ln>
          <a:effectLst/>
        </p:spPr>
        <p:txBody>
          <a:bodyPr wrap="none" anchor="ctr"/>
          <a:lstStyle/>
          <a:p>
            <a:endParaRPr lang="zh-CN" altLang="en-US"/>
          </a:p>
        </p:txBody>
      </p:sp>
      <p:sp>
        <p:nvSpPr>
          <p:cNvPr id="127113" name="Line 137"/>
          <p:cNvSpPr>
            <a:spLocks noChangeShapeType="1"/>
          </p:cNvSpPr>
          <p:nvPr/>
        </p:nvSpPr>
        <p:spPr bwMode="auto">
          <a:xfrm>
            <a:off x="8172450" y="2276475"/>
            <a:ext cx="0" cy="246063"/>
          </a:xfrm>
          <a:prstGeom prst="line">
            <a:avLst/>
          </a:prstGeom>
          <a:noFill/>
          <a:ln w="28575">
            <a:solidFill>
              <a:srgbClr val="333399"/>
            </a:solidFill>
            <a:round/>
            <a:headEnd/>
            <a:tailEnd/>
          </a:ln>
          <a:effectLst/>
        </p:spPr>
        <p:txBody>
          <a:bodyPr wrap="none" anchor="ctr"/>
          <a:lstStyle/>
          <a:p>
            <a:endParaRPr lang="zh-CN" altLang="en-US"/>
          </a:p>
        </p:txBody>
      </p:sp>
      <p:sp>
        <p:nvSpPr>
          <p:cNvPr id="127114" name="Line 138"/>
          <p:cNvSpPr>
            <a:spLocks noChangeShapeType="1"/>
          </p:cNvSpPr>
          <p:nvPr/>
        </p:nvSpPr>
        <p:spPr bwMode="auto">
          <a:xfrm>
            <a:off x="8624888" y="2276475"/>
            <a:ext cx="0" cy="246063"/>
          </a:xfrm>
          <a:prstGeom prst="line">
            <a:avLst/>
          </a:prstGeom>
          <a:noFill/>
          <a:ln w="28575">
            <a:solidFill>
              <a:srgbClr val="333399"/>
            </a:solidFill>
            <a:round/>
            <a:headEnd/>
            <a:tailEnd/>
          </a:ln>
          <a:effectLst/>
        </p:spPr>
        <p:txBody>
          <a:bodyPr wrap="none" anchor="ctr"/>
          <a:lstStyle/>
          <a:p>
            <a:endParaRPr lang="zh-CN" altLang="en-US"/>
          </a:p>
        </p:txBody>
      </p:sp>
      <p:pic>
        <p:nvPicPr>
          <p:cNvPr id="127115" name="Picture 139"/>
          <p:cNvPicPr>
            <a:picLocks noChangeArrowheads="1"/>
          </p:cNvPicPr>
          <p:nvPr/>
        </p:nvPicPr>
        <p:blipFill>
          <a:blip r:embed="rId3" cstate="print"/>
          <a:srcRect/>
          <a:stretch>
            <a:fillRect/>
          </a:stretch>
        </p:blipFill>
        <p:spPr bwMode="auto">
          <a:xfrm>
            <a:off x="8482013" y="2427288"/>
            <a:ext cx="301625" cy="292100"/>
          </a:xfrm>
          <a:prstGeom prst="rect">
            <a:avLst/>
          </a:prstGeom>
          <a:noFill/>
          <a:ln w="9525">
            <a:noFill/>
            <a:miter lim="800000"/>
            <a:headEnd/>
            <a:tailEnd/>
          </a:ln>
          <a:effectLst/>
        </p:spPr>
      </p:pic>
      <p:pic>
        <p:nvPicPr>
          <p:cNvPr id="127116" name="Picture 140"/>
          <p:cNvPicPr>
            <a:picLocks noChangeArrowheads="1"/>
          </p:cNvPicPr>
          <p:nvPr/>
        </p:nvPicPr>
        <p:blipFill>
          <a:blip r:embed="rId3" cstate="print"/>
          <a:srcRect/>
          <a:stretch>
            <a:fillRect/>
          </a:stretch>
        </p:blipFill>
        <p:spPr bwMode="auto">
          <a:xfrm>
            <a:off x="8034338" y="2427288"/>
            <a:ext cx="301625" cy="292100"/>
          </a:xfrm>
          <a:prstGeom prst="rect">
            <a:avLst/>
          </a:prstGeom>
          <a:noFill/>
          <a:ln w="9525">
            <a:noFill/>
            <a:miter lim="800000"/>
            <a:headEnd/>
            <a:tailEnd/>
          </a:ln>
          <a:effectLst/>
        </p:spPr>
      </p:pic>
      <p:pic>
        <p:nvPicPr>
          <p:cNvPr id="127117" name="Picture 141"/>
          <p:cNvPicPr>
            <a:picLocks noChangeArrowheads="1"/>
          </p:cNvPicPr>
          <p:nvPr/>
        </p:nvPicPr>
        <p:blipFill>
          <a:blip r:embed="rId3" cstate="print"/>
          <a:srcRect/>
          <a:stretch>
            <a:fillRect/>
          </a:stretch>
        </p:blipFill>
        <p:spPr bwMode="auto">
          <a:xfrm>
            <a:off x="7527925" y="2427288"/>
            <a:ext cx="303213" cy="292100"/>
          </a:xfrm>
          <a:prstGeom prst="rect">
            <a:avLst/>
          </a:prstGeom>
          <a:noFill/>
          <a:ln w="9525">
            <a:noFill/>
            <a:miter lim="800000"/>
            <a:headEnd/>
            <a:tailEnd/>
          </a:ln>
          <a:effectLst/>
        </p:spPr>
      </p:pic>
      <p:sp>
        <p:nvSpPr>
          <p:cNvPr id="127118" name="Line 142"/>
          <p:cNvSpPr>
            <a:spLocks noChangeShapeType="1"/>
          </p:cNvSpPr>
          <p:nvPr/>
        </p:nvSpPr>
        <p:spPr bwMode="auto">
          <a:xfrm flipV="1">
            <a:off x="7524329" y="3501008"/>
            <a:ext cx="144016" cy="288032"/>
          </a:xfrm>
          <a:prstGeom prst="line">
            <a:avLst/>
          </a:prstGeom>
          <a:noFill/>
          <a:ln w="38100">
            <a:solidFill>
              <a:srgbClr val="333399"/>
            </a:solidFill>
            <a:round/>
            <a:headEnd/>
            <a:tailEnd/>
          </a:ln>
          <a:effectLst/>
        </p:spPr>
        <p:txBody>
          <a:bodyPr wrap="none" anchor="ctr"/>
          <a:lstStyle/>
          <a:p>
            <a:endParaRPr lang="zh-CN" altLang="en-US"/>
          </a:p>
        </p:txBody>
      </p:sp>
      <p:sp>
        <p:nvSpPr>
          <p:cNvPr id="127120" name="Line 144"/>
          <p:cNvSpPr>
            <a:spLocks noChangeShapeType="1"/>
          </p:cNvSpPr>
          <p:nvPr/>
        </p:nvSpPr>
        <p:spPr bwMode="auto">
          <a:xfrm flipH="1">
            <a:off x="7740352" y="3933056"/>
            <a:ext cx="216024" cy="30038"/>
          </a:xfrm>
          <a:prstGeom prst="line">
            <a:avLst/>
          </a:prstGeom>
          <a:noFill/>
          <a:ln w="28575">
            <a:solidFill>
              <a:srgbClr val="333399"/>
            </a:solidFill>
            <a:round/>
            <a:headEnd/>
            <a:tailEnd/>
          </a:ln>
          <a:effectLst/>
        </p:spPr>
        <p:txBody>
          <a:bodyPr wrap="none" anchor="ctr"/>
          <a:lstStyle/>
          <a:p>
            <a:endParaRPr lang="zh-CN" altLang="en-US"/>
          </a:p>
        </p:txBody>
      </p:sp>
      <p:sp>
        <p:nvSpPr>
          <p:cNvPr id="127121" name="Line 145"/>
          <p:cNvSpPr>
            <a:spLocks noChangeShapeType="1"/>
          </p:cNvSpPr>
          <p:nvPr/>
        </p:nvSpPr>
        <p:spPr bwMode="auto">
          <a:xfrm>
            <a:off x="7524328" y="4077072"/>
            <a:ext cx="288032" cy="216024"/>
          </a:xfrm>
          <a:prstGeom prst="line">
            <a:avLst/>
          </a:prstGeom>
          <a:noFill/>
          <a:ln w="28575">
            <a:solidFill>
              <a:srgbClr val="333399"/>
            </a:solidFill>
            <a:round/>
            <a:headEnd/>
            <a:tailEnd/>
          </a:ln>
          <a:effectLst/>
        </p:spPr>
        <p:txBody>
          <a:bodyPr wrap="none" anchor="ctr"/>
          <a:lstStyle/>
          <a:p>
            <a:endParaRPr lang="zh-CN" altLang="en-US"/>
          </a:p>
        </p:txBody>
      </p:sp>
      <p:pic>
        <p:nvPicPr>
          <p:cNvPr id="127122" name="Picture 146"/>
          <p:cNvPicPr>
            <a:picLocks noChangeArrowheads="1"/>
          </p:cNvPicPr>
          <p:nvPr/>
        </p:nvPicPr>
        <p:blipFill>
          <a:blip r:embed="rId3" cstate="print"/>
          <a:srcRect/>
          <a:stretch>
            <a:fillRect/>
          </a:stretch>
        </p:blipFill>
        <p:spPr bwMode="auto">
          <a:xfrm>
            <a:off x="7668344" y="4221088"/>
            <a:ext cx="301625" cy="292100"/>
          </a:xfrm>
          <a:prstGeom prst="rect">
            <a:avLst/>
          </a:prstGeom>
          <a:noFill/>
          <a:ln w="9525">
            <a:noFill/>
            <a:miter lim="800000"/>
            <a:headEnd/>
            <a:tailEnd/>
          </a:ln>
          <a:effectLst/>
        </p:spPr>
      </p:pic>
      <p:pic>
        <p:nvPicPr>
          <p:cNvPr id="127123" name="Picture 147"/>
          <p:cNvPicPr>
            <a:picLocks noChangeArrowheads="1"/>
          </p:cNvPicPr>
          <p:nvPr/>
        </p:nvPicPr>
        <p:blipFill>
          <a:blip r:embed="rId3" cstate="print"/>
          <a:srcRect/>
          <a:stretch>
            <a:fillRect/>
          </a:stretch>
        </p:blipFill>
        <p:spPr bwMode="auto">
          <a:xfrm>
            <a:off x="7956376" y="3717032"/>
            <a:ext cx="301625" cy="292100"/>
          </a:xfrm>
          <a:prstGeom prst="rect">
            <a:avLst/>
          </a:prstGeom>
          <a:noFill/>
          <a:ln w="9525">
            <a:noFill/>
            <a:miter lim="800000"/>
            <a:headEnd/>
            <a:tailEnd/>
          </a:ln>
          <a:effectLst/>
        </p:spPr>
      </p:pic>
      <p:pic>
        <p:nvPicPr>
          <p:cNvPr id="127124" name="Picture 148"/>
          <p:cNvPicPr>
            <a:picLocks noChangeArrowheads="1"/>
          </p:cNvPicPr>
          <p:nvPr/>
        </p:nvPicPr>
        <p:blipFill>
          <a:blip r:embed="rId3" cstate="print"/>
          <a:srcRect/>
          <a:stretch>
            <a:fillRect/>
          </a:stretch>
        </p:blipFill>
        <p:spPr bwMode="auto">
          <a:xfrm>
            <a:off x="7527925" y="3227388"/>
            <a:ext cx="303213" cy="292100"/>
          </a:xfrm>
          <a:prstGeom prst="rect">
            <a:avLst/>
          </a:prstGeom>
          <a:noFill/>
          <a:ln w="9525">
            <a:noFill/>
            <a:miter lim="800000"/>
            <a:headEnd/>
            <a:tailEnd/>
          </a:ln>
          <a:effectLst/>
        </p:spPr>
      </p:pic>
      <p:grpSp>
        <p:nvGrpSpPr>
          <p:cNvPr id="6" name="Group 149"/>
          <p:cNvGrpSpPr>
            <a:grpSpLocks/>
          </p:cNvGrpSpPr>
          <p:nvPr/>
        </p:nvGrpSpPr>
        <p:grpSpPr bwMode="auto">
          <a:xfrm rot="-1699688">
            <a:off x="3094038" y="3163888"/>
            <a:ext cx="342900" cy="390525"/>
            <a:chOff x="726" y="528"/>
            <a:chExt cx="505" cy="582"/>
          </a:xfrm>
        </p:grpSpPr>
        <p:sp>
          <p:nvSpPr>
            <p:cNvPr id="127126" name="Rectangle 150"/>
            <p:cNvSpPr>
              <a:spLocks noChangeArrowheads="1"/>
            </p:cNvSpPr>
            <p:nvPr/>
          </p:nvSpPr>
          <p:spPr bwMode="auto">
            <a:xfrm>
              <a:off x="1171" y="624"/>
              <a:ext cx="60" cy="58"/>
            </a:xfrm>
            <a:prstGeom prst="rect">
              <a:avLst/>
            </a:prstGeom>
            <a:solidFill>
              <a:schemeClr val="bg1"/>
            </a:solidFill>
            <a:ln w="12700">
              <a:solidFill>
                <a:schemeClr val="tx1"/>
              </a:solidFill>
              <a:miter lim="800000"/>
              <a:headEnd/>
              <a:tailEnd/>
            </a:ln>
            <a:effectLst/>
          </p:spPr>
          <p:txBody>
            <a:bodyPr wrap="none" anchor="ctr"/>
            <a:lstStyle/>
            <a:p>
              <a:endParaRPr lang="zh-CN" altLang="en-US"/>
            </a:p>
          </p:txBody>
        </p:sp>
        <p:sp>
          <p:nvSpPr>
            <p:cNvPr id="127127" name="Rectangle 151"/>
            <p:cNvSpPr>
              <a:spLocks noChangeArrowheads="1"/>
            </p:cNvSpPr>
            <p:nvPr/>
          </p:nvSpPr>
          <p:spPr bwMode="auto">
            <a:xfrm>
              <a:off x="1171" y="741"/>
              <a:ext cx="60" cy="57"/>
            </a:xfrm>
            <a:prstGeom prst="rect">
              <a:avLst/>
            </a:prstGeom>
            <a:solidFill>
              <a:schemeClr val="bg1"/>
            </a:solidFill>
            <a:ln w="12700">
              <a:solidFill>
                <a:schemeClr val="tx1"/>
              </a:solidFill>
              <a:miter lim="800000"/>
              <a:headEnd/>
              <a:tailEnd/>
            </a:ln>
            <a:effectLst/>
          </p:spPr>
          <p:txBody>
            <a:bodyPr wrap="none" anchor="ctr"/>
            <a:lstStyle/>
            <a:p>
              <a:endParaRPr lang="zh-CN" altLang="en-US"/>
            </a:p>
          </p:txBody>
        </p:sp>
        <p:sp>
          <p:nvSpPr>
            <p:cNvPr id="127128" name="Rectangle 152"/>
            <p:cNvSpPr>
              <a:spLocks noChangeArrowheads="1"/>
            </p:cNvSpPr>
            <p:nvPr/>
          </p:nvSpPr>
          <p:spPr bwMode="auto">
            <a:xfrm>
              <a:off x="1171" y="857"/>
              <a:ext cx="60" cy="57"/>
            </a:xfrm>
            <a:prstGeom prst="rect">
              <a:avLst/>
            </a:prstGeom>
            <a:solidFill>
              <a:schemeClr val="bg1"/>
            </a:solidFill>
            <a:ln w="12700">
              <a:solidFill>
                <a:schemeClr val="tx1"/>
              </a:solidFill>
              <a:miter lim="800000"/>
              <a:headEnd/>
              <a:tailEnd/>
            </a:ln>
            <a:effectLst/>
          </p:spPr>
          <p:txBody>
            <a:bodyPr wrap="none" anchor="ctr"/>
            <a:lstStyle/>
            <a:p>
              <a:endParaRPr lang="zh-CN" altLang="en-US"/>
            </a:p>
          </p:txBody>
        </p:sp>
        <p:sp>
          <p:nvSpPr>
            <p:cNvPr id="127129" name="Rectangle 153"/>
            <p:cNvSpPr>
              <a:spLocks noChangeArrowheads="1"/>
            </p:cNvSpPr>
            <p:nvPr/>
          </p:nvSpPr>
          <p:spPr bwMode="auto">
            <a:xfrm>
              <a:off x="1171" y="973"/>
              <a:ext cx="60" cy="58"/>
            </a:xfrm>
            <a:prstGeom prst="rect">
              <a:avLst/>
            </a:prstGeom>
            <a:solidFill>
              <a:schemeClr val="bg1"/>
            </a:solidFill>
            <a:ln w="12700">
              <a:solidFill>
                <a:schemeClr val="tx1"/>
              </a:solidFill>
              <a:miter lim="800000"/>
              <a:headEnd/>
              <a:tailEnd/>
            </a:ln>
            <a:effectLst/>
          </p:spPr>
          <p:txBody>
            <a:bodyPr wrap="none" anchor="ctr"/>
            <a:lstStyle/>
            <a:p>
              <a:endParaRPr lang="zh-CN" altLang="en-US"/>
            </a:p>
          </p:txBody>
        </p:sp>
        <p:grpSp>
          <p:nvGrpSpPr>
            <p:cNvPr id="7" name="Group 154"/>
            <p:cNvGrpSpPr>
              <a:grpSpLocks/>
            </p:cNvGrpSpPr>
            <p:nvPr/>
          </p:nvGrpSpPr>
          <p:grpSpPr bwMode="auto">
            <a:xfrm>
              <a:off x="726" y="625"/>
              <a:ext cx="80" cy="388"/>
              <a:chOff x="3168" y="528"/>
              <a:chExt cx="64" cy="320"/>
            </a:xfrm>
          </p:grpSpPr>
          <p:sp>
            <p:nvSpPr>
              <p:cNvPr id="127131" name="Oval 155"/>
              <p:cNvSpPr>
                <a:spLocks noChangeArrowheads="1"/>
              </p:cNvSpPr>
              <p:nvPr/>
            </p:nvSpPr>
            <p:spPr bwMode="auto">
              <a:xfrm>
                <a:off x="3168" y="528"/>
                <a:ext cx="64" cy="64"/>
              </a:xfrm>
              <a:prstGeom prst="ellipse">
                <a:avLst/>
              </a:prstGeom>
              <a:solidFill>
                <a:schemeClr val="bg1"/>
              </a:solidFill>
              <a:ln w="12700">
                <a:solidFill>
                  <a:schemeClr val="tx1"/>
                </a:solidFill>
                <a:round/>
                <a:headEnd/>
                <a:tailEnd/>
              </a:ln>
              <a:effectLst/>
            </p:spPr>
            <p:txBody>
              <a:bodyPr wrap="none" anchor="ctr"/>
              <a:lstStyle/>
              <a:p>
                <a:endParaRPr lang="zh-CN" altLang="en-US"/>
              </a:p>
            </p:txBody>
          </p:sp>
          <p:sp>
            <p:nvSpPr>
              <p:cNvPr id="127132" name="Oval 156"/>
              <p:cNvSpPr>
                <a:spLocks noChangeArrowheads="1"/>
              </p:cNvSpPr>
              <p:nvPr/>
            </p:nvSpPr>
            <p:spPr bwMode="auto">
              <a:xfrm>
                <a:off x="3168" y="656"/>
                <a:ext cx="64" cy="64"/>
              </a:xfrm>
              <a:prstGeom prst="ellipse">
                <a:avLst/>
              </a:prstGeom>
              <a:solidFill>
                <a:schemeClr val="bg1"/>
              </a:solidFill>
              <a:ln w="12700">
                <a:solidFill>
                  <a:schemeClr val="tx1"/>
                </a:solidFill>
                <a:round/>
                <a:headEnd/>
                <a:tailEnd/>
              </a:ln>
              <a:effectLst/>
            </p:spPr>
            <p:txBody>
              <a:bodyPr wrap="none" anchor="ctr"/>
              <a:lstStyle/>
              <a:p>
                <a:endParaRPr lang="zh-CN" altLang="en-US"/>
              </a:p>
            </p:txBody>
          </p:sp>
          <p:sp>
            <p:nvSpPr>
              <p:cNvPr id="127133" name="Oval 157"/>
              <p:cNvSpPr>
                <a:spLocks noChangeArrowheads="1"/>
              </p:cNvSpPr>
              <p:nvPr/>
            </p:nvSpPr>
            <p:spPr bwMode="auto">
              <a:xfrm>
                <a:off x="3168" y="784"/>
                <a:ext cx="64" cy="64"/>
              </a:xfrm>
              <a:prstGeom prst="ellipse">
                <a:avLst/>
              </a:prstGeom>
              <a:solidFill>
                <a:schemeClr val="bg1"/>
              </a:solidFill>
              <a:ln w="12700">
                <a:solidFill>
                  <a:schemeClr val="tx1"/>
                </a:solidFill>
                <a:round/>
                <a:headEnd/>
                <a:tailEnd/>
              </a:ln>
              <a:effectLst/>
            </p:spPr>
            <p:txBody>
              <a:bodyPr wrap="none" anchor="ctr"/>
              <a:lstStyle/>
              <a:p>
                <a:endParaRPr lang="zh-CN" altLang="en-US"/>
              </a:p>
            </p:txBody>
          </p:sp>
        </p:grpSp>
        <p:sp>
          <p:nvSpPr>
            <p:cNvPr id="127134" name="Rectangle 158"/>
            <p:cNvSpPr>
              <a:spLocks noChangeArrowheads="1"/>
            </p:cNvSpPr>
            <p:nvPr/>
          </p:nvSpPr>
          <p:spPr bwMode="auto">
            <a:xfrm>
              <a:off x="775" y="528"/>
              <a:ext cx="418" cy="582"/>
            </a:xfrm>
            <a:prstGeom prst="rect">
              <a:avLst/>
            </a:prstGeom>
            <a:solidFill>
              <a:schemeClr val="bg1"/>
            </a:solidFill>
            <a:ln w="12700">
              <a:solidFill>
                <a:schemeClr val="tx1"/>
              </a:solidFill>
              <a:miter lim="800000"/>
              <a:headEnd/>
              <a:tailEnd/>
            </a:ln>
            <a:effectLst/>
          </p:spPr>
          <p:txBody>
            <a:bodyPr wrap="none" anchor="ctr"/>
            <a:lstStyle/>
            <a:p>
              <a:endParaRPr lang="zh-CN" altLang="en-US"/>
            </a:p>
          </p:txBody>
        </p:sp>
      </p:grpSp>
      <p:grpSp>
        <p:nvGrpSpPr>
          <p:cNvPr id="8" name="Group 159"/>
          <p:cNvGrpSpPr>
            <a:grpSpLocks/>
          </p:cNvGrpSpPr>
          <p:nvPr/>
        </p:nvGrpSpPr>
        <p:grpSpPr bwMode="auto">
          <a:xfrm rot="-9215766">
            <a:off x="5819775" y="3424238"/>
            <a:ext cx="342900" cy="390525"/>
            <a:chOff x="726" y="528"/>
            <a:chExt cx="505" cy="582"/>
          </a:xfrm>
        </p:grpSpPr>
        <p:sp>
          <p:nvSpPr>
            <p:cNvPr id="127136" name="Rectangle 160"/>
            <p:cNvSpPr>
              <a:spLocks noChangeArrowheads="1"/>
            </p:cNvSpPr>
            <p:nvPr/>
          </p:nvSpPr>
          <p:spPr bwMode="auto">
            <a:xfrm>
              <a:off x="1171" y="624"/>
              <a:ext cx="60" cy="58"/>
            </a:xfrm>
            <a:prstGeom prst="rect">
              <a:avLst/>
            </a:prstGeom>
            <a:solidFill>
              <a:schemeClr val="bg1"/>
            </a:solidFill>
            <a:ln w="12700">
              <a:solidFill>
                <a:schemeClr val="tx1"/>
              </a:solidFill>
              <a:miter lim="800000"/>
              <a:headEnd/>
              <a:tailEnd/>
            </a:ln>
            <a:effectLst/>
          </p:spPr>
          <p:txBody>
            <a:bodyPr wrap="none" anchor="ctr"/>
            <a:lstStyle/>
            <a:p>
              <a:endParaRPr lang="zh-CN" altLang="en-US"/>
            </a:p>
          </p:txBody>
        </p:sp>
        <p:sp>
          <p:nvSpPr>
            <p:cNvPr id="127137" name="Rectangle 161"/>
            <p:cNvSpPr>
              <a:spLocks noChangeArrowheads="1"/>
            </p:cNvSpPr>
            <p:nvPr/>
          </p:nvSpPr>
          <p:spPr bwMode="auto">
            <a:xfrm>
              <a:off x="1171" y="741"/>
              <a:ext cx="60" cy="57"/>
            </a:xfrm>
            <a:prstGeom prst="rect">
              <a:avLst/>
            </a:prstGeom>
            <a:solidFill>
              <a:schemeClr val="bg1"/>
            </a:solidFill>
            <a:ln w="12700">
              <a:solidFill>
                <a:schemeClr val="tx1"/>
              </a:solidFill>
              <a:miter lim="800000"/>
              <a:headEnd/>
              <a:tailEnd/>
            </a:ln>
            <a:effectLst/>
          </p:spPr>
          <p:txBody>
            <a:bodyPr wrap="none" anchor="ctr"/>
            <a:lstStyle/>
            <a:p>
              <a:endParaRPr lang="zh-CN" altLang="en-US"/>
            </a:p>
          </p:txBody>
        </p:sp>
        <p:sp>
          <p:nvSpPr>
            <p:cNvPr id="127138" name="Rectangle 162"/>
            <p:cNvSpPr>
              <a:spLocks noChangeArrowheads="1"/>
            </p:cNvSpPr>
            <p:nvPr/>
          </p:nvSpPr>
          <p:spPr bwMode="auto">
            <a:xfrm>
              <a:off x="1171" y="857"/>
              <a:ext cx="60" cy="57"/>
            </a:xfrm>
            <a:prstGeom prst="rect">
              <a:avLst/>
            </a:prstGeom>
            <a:solidFill>
              <a:schemeClr val="bg1"/>
            </a:solidFill>
            <a:ln w="12700">
              <a:solidFill>
                <a:schemeClr val="tx1"/>
              </a:solidFill>
              <a:miter lim="800000"/>
              <a:headEnd/>
              <a:tailEnd/>
            </a:ln>
            <a:effectLst/>
          </p:spPr>
          <p:txBody>
            <a:bodyPr wrap="none" anchor="ctr"/>
            <a:lstStyle/>
            <a:p>
              <a:endParaRPr lang="zh-CN" altLang="en-US"/>
            </a:p>
          </p:txBody>
        </p:sp>
        <p:sp>
          <p:nvSpPr>
            <p:cNvPr id="127139" name="Rectangle 163"/>
            <p:cNvSpPr>
              <a:spLocks noChangeArrowheads="1"/>
            </p:cNvSpPr>
            <p:nvPr/>
          </p:nvSpPr>
          <p:spPr bwMode="auto">
            <a:xfrm>
              <a:off x="1171" y="973"/>
              <a:ext cx="60" cy="58"/>
            </a:xfrm>
            <a:prstGeom prst="rect">
              <a:avLst/>
            </a:prstGeom>
            <a:solidFill>
              <a:schemeClr val="bg1"/>
            </a:solidFill>
            <a:ln w="12700">
              <a:solidFill>
                <a:schemeClr val="tx1"/>
              </a:solidFill>
              <a:miter lim="800000"/>
              <a:headEnd/>
              <a:tailEnd/>
            </a:ln>
            <a:effectLst/>
          </p:spPr>
          <p:txBody>
            <a:bodyPr wrap="none" anchor="ctr"/>
            <a:lstStyle/>
            <a:p>
              <a:endParaRPr lang="zh-CN" altLang="en-US"/>
            </a:p>
          </p:txBody>
        </p:sp>
        <p:grpSp>
          <p:nvGrpSpPr>
            <p:cNvPr id="9" name="Group 164"/>
            <p:cNvGrpSpPr>
              <a:grpSpLocks/>
            </p:cNvGrpSpPr>
            <p:nvPr/>
          </p:nvGrpSpPr>
          <p:grpSpPr bwMode="auto">
            <a:xfrm>
              <a:off x="726" y="625"/>
              <a:ext cx="80" cy="388"/>
              <a:chOff x="3168" y="528"/>
              <a:chExt cx="64" cy="320"/>
            </a:xfrm>
          </p:grpSpPr>
          <p:sp>
            <p:nvSpPr>
              <p:cNvPr id="127141" name="Oval 165"/>
              <p:cNvSpPr>
                <a:spLocks noChangeArrowheads="1"/>
              </p:cNvSpPr>
              <p:nvPr/>
            </p:nvSpPr>
            <p:spPr bwMode="auto">
              <a:xfrm>
                <a:off x="3168" y="528"/>
                <a:ext cx="64" cy="64"/>
              </a:xfrm>
              <a:prstGeom prst="ellipse">
                <a:avLst/>
              </a:prstGeom>
              <a:solidFill>
                <a:schemeClr val="bg1"/>
              </a:solidFill>
              <a:ln w="12700">
                <a:solidFill>
                  <a:schemeClr val="tx1"/>
                </a:solidFill>
                <a:round/>
                <a:headEnd/>
                <a:tailEnd/>
              </a:ln>
              <a:effectLst/>
            </p:spPr>
            <p:txBody>
              <a:bodyPr wrap="none" anchor="ctr"/>
              <a:lstStyle/>
              <a:p>
                <a:endParaRPr lang="zh-CN" altLang="en-US"/>
              </a:p>
            </p:txBody>
          </p:sp>
          <p:sp>
            <p:nvSpPr>
              <p:cNvPr id="127142" name="Oval 166"/>
              <p:cNvSpPr>
                <a:spLocks noChangeArrowheads="1"/>
              </p:cNvSpPr>
              <p:nvPr/>
            </p:nvSpPr>
            <p:spPr bwMode="auto">
              <a:xfrm>
                <a:off x="3168" y="656"/>
                <a:ext cx="64" cy="64"/>
              </a:xfrm>
              <a:prstGeom prst="ellipse">
                <a:avLst/>
              </a:prstGeom>
              <a:solidFill>
                <a:schemeClr val="bg1"/>
              </a:solidFill>
              <a:ln w="12700">
                <a:solidFill>
                  <a:schemeClr val="tx1"/>
                </a:solidFill>
                <a:round/>
                <a:headEnd/>
                <a:tailEnd/>
              </a:ln>
              <a:effectLst/>
            </p:spPr>
            <p:txBody>
              <a:bodyPr wrap="none" anchor="ctr"/>
              <a:lstStyle/>
              <a:p>
                <a:endParaRPr lang="zh-CN" altLang="en-US"/>
              </a:p>
            </p:txBody>
          </p:sp>
          <p:sp>
            <p:nvSpPr>
              <p:cNvPr id="127143" name="Oval 167"/>
              <p:cNvSpPr>
                <a:spLocks noChangeArrowheads="1"/>
              </p:cNvSpPr>
              <p:nvPr/>
            </p:nvSpPr>
            <p:spPr bwMode="auto">
              <a:xfrm>
                <a:off x="3168" y="784"/>
                <a:ext cx="64" cy="64"/>
              </a:xfrm>
              <a:prstGeom prst="ellipse">
                <a:avLst/>
              </a:prstGeom>
              <a:solidFill>
                <a:schemeClr val="bg1"/>
              </a:solidFill>
              <a:ln w="12700">
                <a:solidFill>
                  <a:schemeClr val="tx1"/>
                </a:solidFill>
                <a:round/>
                <a:headEnd/>
                <a:tailEnd/>
              </a:ln>
              <a:effectLst/>
            </p:spPr>
            <p:txBody>
              <a:bodyPr wrap="none" anchor="ctr"/>
              <a:lstStyle/>
              <a:p>
                <a:endParaRPr lang="zh-CN" altLang="en-US"/>
              </a:p>
            </p:txBody>
          </p:sp>
        </p:grpSp>
        <p:sp>
          <p:nvSpPr>
            <p:cNvPr id="127144" name="Rectangle 168"/>
            <p:cNvSpPr>
              <a:spLocks noChangeArrowheads="1"/>
            </p:cNvSpPr>
            <p:nvPr/>
          </p:nvSpPr>
          <p:spPr bwMode="auto">
            <a:xfrm>
              <a:off x="775" y="528"/>
              <a:ext cx="418" cy="582"/>
            </a:xfrm>
            <a:prstGeom prst="rect">
              <a:avLst/>
            </a:prstGeom>
            <a:solidFill>
              <a:schemeClr val="bg1"/>
            </a:solidFill>
            <a:ln w="12700">
              <a:solidFill>
                <a:schemeClr val="tx1"/>
              </a:solidFill>
              <a:miter lim="800000"/>
              <a:headEnd/>
              <a:tailEnd/>
            </a:ln>
            <a:effectLst/>
          </p:spPr>
          <p:txBody>
            <a:bodyPr wrap="none" anchor="ctr"/>
            <a:lstStyle/>
            <a:p>
              <a:endParaRPr lang="zh-CN" altLang="en-US"/>
            </a:p>
          </p:txBody>
        </p:sp>
      </p:grpSp>
      <p:grpSp>
        <p:nvGrpSpPr>
          <p:cNvPr id="10" name="Group 169"/>
          <p:cNvGrpSpPr>
            <a:grpSpLocks/>
          </p:cNvGrpSpPr>
          <p:nvPr/>
        </p:nvGrpSpPr>
        <p:grpSpPr bwMode="auto">
          <a:xfrm rot="5400000">
            <a:off x="4519613" y="2024062"/>
            <a:ext cx="381000" cy="352425"/>
            <a:chOff x="726" y="528"/>
            <a:chExt cx="505" cy="582"/>
          </a:xfrm>
        </p:grpSpPr>
        <p:sp>
          <p:nvSpPr>
            <p:cNvPr id="127146" name="Rectangle 170"/>
            <p:cNvSpPr>
              <a:spLocks noChangeArrowheads="1"/>
            </p:cNvSpPr>
            <p:nvPr/>
          </p:nvSpPr>
          <p:spPr bwMode="auto">
            <a:xfrm>
              <a:off x="1171" y="624"/>
              <a:ext cx="60" cy="58"/>
            </a:xfrm>
            <a:prstGeom prst="rect">
              <a:avLst/>
            </a:prstGeom>
            <a:solidFill>
              <a:schemeClr val="bg1"/>
            </a:solidFill>
            <a:ln w="12700">
              <a:solidFill>
                <a:schemeClr val="tx1"/>
              </a:solidFill>
              <a:miter lim="800000"/>
              <a:headEnd/>
              <a:tailEnd/>
            </a:ln>
            <a:effectLst/>
          </p:spPr>
          <p:txBody>
            <a:bodyPr wrap="none" anchor="ctr"/>
            <a:lstStyle/>
            <a:p>
              <a:endParaRPr lang="zh-CN" altLang="en-US"/>
            </a:p>
          </p:txBody>
        </p:sp>
        <p:sp>
          <p:nvSpPr>
            <p:cNvPr id="127147" name="Rectangle 171"/>
            <p:cNvSpPr>
              <a:spLocks noChangeArrowheads="1"/>
            </p:cNvSpPr>
            <p:nvPr/>
          </p:nvSpPr>
          <p:spPr bwMode="auto">
            <a:xfrm>
              <a:off x="1171" y="741"/>
              <a:ext cx="60" cy="57"/>
            </a:xfrm>
            <a:prstGeom prst="rect">
              <a:avLst/>
            </a:prstGeom>
            <a:solidFill>
              <a:schemeClr val="bg1"/>
            </a:solidFill>
            <a:ln w="12700">
              <a:solidFill>
                <a:schemeClr val="tx1"/>
              </a:solidFill>
              <a:miter lim="800000"/>
              <a:headEnd/>
              <a:tailEnd/>
            </a:ln>
            <a:effectLst/>
          </p:spPr>
          <p:txBody>
            <a:bodyPr wrap="none" anchor="ctr"/>
            <a:lstStyle/>
            <a:p>
              <a:endParaRPr lang="zh-CN" altLang="en-US"/>
            </a:p>
          </p:txBody>
        </p:sp>
        <p:sp>
          <p:nvSpPr>
            <p:cNvPr id="127148" name="Rectangle 172"/>
            <p:cNvSpPr>
              <a:spLocks noChangeArrowheads="1"/>
            </p:cNvSpPr>
            <p:nvPr/>
          </p:nvSpPr>
          <p:spPr bwMode="auto">
            <a:xfrm>
              <a:off x="1171" y="857"/>
              <a:ext cx="60" cy="57"/>
            </a:xfrm>
            <a:prstGeom prst="rect">
              <a:avLst/>
            </a:prstGeom>
            <a:solidFill>
              <a:schemeClr val="bg1"/>
            </a:solidFill>
            <a:ln w="12700">
              <a:solidFill>
                <a:schemeClr val="tx1"/>
              </a:solidFill>
              <a:miter lim="800000"/>
              <a:headEnd/>
              <a:tailEnd/>
            </a:ln>
            <a:effectLst/>
          </p:spPr>
          <p:txBody>
            <a:bodyPr wrap="none" anchor="ctr"/>
            <a:lstStyle/>
            <a:p>
              <a:endParaRPr lang="zh-CN" altLang="en-US"/>
            </a:p>
          </p:txBody>
        </p:sp>
        <p:sp>
          <p:nvSpPr>
            <p:cNvPr id="127149" name="Rectangle 173"/>
            <p:cNvSpPr>
              <a:spLocks noChangeArrowheads="1"/>
            </p:cNvSpPr>
            <p:nvPr/>
          </p:nvSpPr>
          <p:spPr bwMode="auto">
            <a:xfrm>
              <a:off x="1171" y="973"/>
              <a:ext cx="60" cy="58"/>
            </a:xfrm>
            <a:prstGeom prst="rect">
              <a:avLst/>
            </a:prstGeom>
            <a:solidFill>
              <a:schemeClr val="bg1"/>
            </a:solidFill>
            <a:ln w="12700">
              <a:solidFill>
                <a:schemeClr val="tx1"/>
              </a:solidFill>
              <a:miter lim="800000"/>
              <a:headEnd/>
              <a:tailEnd/>
            </a:ln>
            <a:effectLst/>
          </p:spPr>
          <p:txBody>
            <a:bodyPr wrap="none" anchor="ctr"/>
            <a:lstStyle/>
            <a:p>
              <a:endParaRPr lang="zh-CN" altLang="en-US"/>
            </a:p>
          </p:txBody>
        </p:sp>
        <p:grpSp>
          <p:nvGrpSpPr>
            <p:cNvPr id="11" name="Group 174"/>
            <p:cNvGrpSpPr>
              <a:grpSpLocks/>
            </p:cNvGrpSpPr>
            <p:nvPr/>
          </p:nvGrpSpPr>
          <p:grpSpPr bwMode="auto">
            <a:xfrm>
              <a:off x="726" y="625"/>
              <a:ext cx="80" cy="388"/>
              <a:chOff x="3168" y="528"/>
              <a:chExt cx="64" cy="320"/>
            </a:xfrm>
          </p:grpSpPr>
          <p:sp>
            <p:nvSpPr>
              <p:cNvPr id="127151" name="Oval 175"/>
              <p:cNvSpPr>
                <a:spLocks noChangeArrowheads="1"/>
              </p:cNvSpPr>
              <p:nvPr/>
            </p:nvSpPr>
            <p:spPr bwMode="auto">
              <a:xfrm>
                <a:off x="3168" y="528"/>
                <a:ext cx="64" cy="64"/>
              </a:xfrm>
              <a:prstGeom prst="ellipse">
                <a:avLst/>
              </a:prstGeom>
              <a:solidFill>
                <a:schemeClr val="bg1"/>
              </a:solidFill>
              <a:ln w="12700">
                <a:solidFill>
                  <a:schemeClr val="tx1"/>
                </a:solidFill>
                <a:round/>
                <a:headEnd/>
                <a:tailEnd/>
              </a:ln>
              <a:effectLst/>
            </p:spPr>
            <p:txBody>
              <a:bodyPr wrap="none" anchor="ctr"/>
              <a:lstStyle/>
              <a:p>
                <a:endParaRPr lang="zh-CN" altLang="en-US"/>
              </a:p>
            </p:txBody>
          </p:sp>
          <p:sp>
            <p:nvSpPr>
              <p:cNvPr id="127152" name="Oval 176"/>
              <p:cNvSpPr>
                <a:spLocks noChangeArrowheads="1"/>
              </p:cNvSpPr>
              <p:nvPr/>
            </p:nvSpPr>
            <p:spPr bwMode="auto">
              <a:xfrm>
                <a:off x="3168" y="656"/>
                <a:ext cx="64" cy="64"/>
              </a:xfrm>
              <a:prstGeom prst="ellipse">
                <a:avLst/>
              </a:prstGeom>
              <a:solidFill>
                <a:schemeClr val="bg1"/>
              </a:solidFill>
              <a:ln w="12700">
                <a:solidFill>
                  <a:schemeClr val="tx1"/>
                </a:solidFill>
                <a:round/>
                <a:headEnd/>
                <a:tailEnd/>
              </a:ln>
              <a:effectLst/>
            </p:spPr>
            <p:txBody>
              <a:bodyPr wrap="none" anchor="ctr"/>
              <a:lstStyle/>
              <a:p>
                <a:endParaRPr lang="zh-CN" altLang="en-US"/>
              </a:p>
            </p:txBody>
          </p:sp>
          <p:sp>
            <p:nvSpPr>
              <p:cNvPr id="127153" name="Oval 177"/>
              <p:cNvSpPr>
                <a:spLocks noChangeArrowheads="1"/>
              </p:cNvSpPr>
              <p:nvPr/>
            </p:nvSpPr>
            <p:spPr bwMode="auto">
              <a:xfrm>
                <a:off x="3168" y="784"/>
                <a:ext cx="64" cy="64"/>
              </a:xfrm>
              <a:prstGeom prst="ellipse">
                <a:avLst/>
              </a:prstGeom>
              <a:solidFill>
                <a:schemeClr val="bg1"/>
              </a:solidFill>
              <a:ln w="12700">
                <a:solidFill>
                  <a:schemeClr val="tx1"/>
                </a:solidFill>
                <a:round/>
                <a:headEnd/>
                <a:tailEnd/>
              </a:ln>
              <a:effectLst/>
            </p:spPr>
            <p:txBody>
              <a:bodyPr wrap="none" anchor="ctr"/>
              <a:lstStyle/>
              <a:p>
                <a:endParaRPr lang="zh-CN" altLang="en-US"/>
              </a:p>
            </p:txBody>
          </p:sp>
        </p:grpSp>
        <p:sp>
          <p:nvSpPr>
            <p:cNvPr id="127154" name="Rectangle 178"/>
            <p:cNvSpPr>
              <a:spLocks noChangeArrowheads="1"/>
            </p:cNvSpPr>
            <p:nvPr/>
          </p:nvSpPr>
          <p:spPr bwMode="auto">
            <a:xfrm>
              <a:off x="775" y="528"/>
              <a:ext cx="418" cy="582"/>
            </a:xfrm>
            <a:prstGeom prst="rect">
              <a:avLst/>
            </a:prstGeom>
            <a:solidFill>
              <a:schemeClr val="bg1"/>
            </a:solidFill>
            <a:ln w="12700">
              <a:solidFill>
                <a:schemeClr val="tx1"/>
              </a:solidFill>
              <a:miter lim="800000"/>
              <a:headEnd/>
              <a:tailEnd/>
            </a:ln>
            <a:effectLst/>
          </p:spPr>
          <p:txBody>
            <a:bodyPr wrap="none" anchor="ctr"/>
            <a:lstStyle/>
            <a:p>
              <a:endParaRPr lang="zh-CN" altLang="en-US"/>
            </a:p>
          </p:txBody>
        </p:sp>
      </p:grpSp>
      <p:grpSp>
        <p:nvGrpSpPr>
          <p:cNvPr id="12" name="Group 179"/>
          <p:cNvGrpSpPr>
            <a:grpSpLocks/>
          </p:cNvGrpSpPr>
          <p:nvPr/>
        </p:nvGrpSpPr>
        <p:grpSpPr bwMode="auto">
          <a:xfrm rot="20744922" flipH="1">
            <a:off x="5894388" y="2454275"/>
            <a:ext cx="344487" cy="388938"/>
            <a:chOff x="726" y="528"/>
            <a:chExt cx="505" cy="582"/>
          </a:xfrm>
        </p:grpSpPr>
        <p:sp>
          <p:nvSpPr>
            <p:cNvPr id="127156" name="Rectangle 180"/>
            <p:cNvSpPr>
              <a:spLocks noChangeArrowheads="1"/>
            </p:cNvSpPr>
            <p:nvPr/>
          </p:nvSpPr>
          <p:spPr bwMode="auto">
            <a:xfrm>
              <a:off x="1171" y="624"/>
              <a:ext cx="60" cy="58"/>
            </a:xfrm>
            <a:prstGeom prst="rect">
              <a:avLst/>
            </a:prstGeom>
            <a:solidFill>
              <a:schemeClr val="bg1"/>
            </a:solidFill>
            <a:ln w="12700">
              <a:solidFill>
                <a:schemeClr val="tx1"/>
              </a:solidFill>
              <a:miter lim="800000"/>
              <a:headEnd/>
              <a:tailEnd/>
            </a:ln>
            <a:effectLst/>
          </p:spPr>
          <p:txBody>
            <a:bodyPr wrap="none" anchor="ctr"/>
            <a:lstStyle/>
            <a:p>
              <a:endParaRPr lang="zh-CN" altLang="en-US"/>
            </a:p>
          </p:txBody>
        </p:sp>
        <p:sp>
          <p:nvSpPr>
            <p:cNvPr id="127157" name="Rectangle 181"/>
            <p:cNvSpPr>
              <a:spLocks noChangeArrowheads="1"/>
            </p:cNvSpPr>
            <p:nvPr/>
          </p:nvSpPr>
          <p:spPr bwMode="auto">
            <a:xfrm>
              <a:off x="1171" y="741"/>
              <a:ext cx="60" cy="57"/>
            </a:xfrm>
            <a:prstGeom prst="rect">
              <a:avLst/>
            </a:prstGeom>
            <a:solidFill>
              <a:schemeClr val="bg1"/>
            </a:solidFill>
            <a:ln w="12700">
              <a:solidFill>
                <a:schemeClr val="tx1"/>
              </a:solidFill>
              <a:miter lim="800000"/>
              <a:headEnd/>
              <a:tailEnd/>
            </a:ln>
            <a:effectLst/>
          </p:spPr>
          <p:txBody>
            <a:bodyPr wrap="none" anchor="ctr"/>
            <a:lstStyle/>
            <a:p>
              <a:endParaRPr lang="zh-CN" altLang="en-US"/>
            </a:p>
          </p:txBody>
        </p:sp>
        <p:sp>
          <p:nvSpPr>
            <p:cNvPr id="127158" name="Rectangle 182"/>
            <p:cNvSpPr>
              <a:spLocks noChangeArrowheads="1"/>
            </p:cNvSpPr>
            <p:nvPr/>
          </p:nvSpPr>
          <p:spPr bwMode="auto">
            <a:xfrm>
              <a:off x="1171" y="857"/>
              <a:ext cx="60" cy="57"/>
            </a:xfrm>
            <a:prstGeom prst="rect">
              <a:avLst/>
            </a:prstGeom>
            <a:solidFill>
              <a:schemeClr val="bg1"/>
            </a:solidFill>
            <a:ln w="12700">
              <a:solidFill>
                <a:schemeClr val="tx1"/>
              </a:solidFill>
              <a:miter lim="800000"/>
              <a:headEnd/>
              <a:tailEnd/>
            </a:ln>
            <a:effectLst/>
          </p:spPr>
          <p:txBody>
            <a:bodyPr wrap="none" anchor="ctr"/>
            <a:lstStyle/>
            <a:p>
              <a:endParaRPr lang="zh-CN" altLang="en-US"/>
            </a:p>
          </p:txBody>
        </p:sp>
        <p:sp>
          <p:nvSpPr>
            <p:cNvPr id="127159" name="Rectangle 183"/>
            <p:cNvSpPr>
              <a:spLocks noChangeArrowheads="1"/>
            </p:cNvSpPr>
            <p:nvPr/>
          </p:nvSpPr>
          <p:spPr bwMode="auto">
            <a:xfrm>
              <a:off x="1171" y="973"/>
              <a:ext cx="60" cy="58"/>
            </a:xfrm>
            <a:prstGeom prst="rect">
              <a:avLst/>
            </a:prstGeom>
            <a:solidFill>
              <a:schemeClr val="bg1"/>
            </a:solidFill>
            <a:ln w="12700">
              <a:solidFill>
                <a:schemeClr val="tx1"/>
              </a:solidFill>
              <a:miter lim="800000"/>
              <a:headEnd/>
              <a:tailEnd/>
            </a:ln>
            <a:effectLst/>
          </p:spPr>
          <p:txBody>
            <a:bodyPr wrap="none" anchor="ctr"/>
            <a:lstStyle/>
            <a:p>
              <a:endParaRPr lang="zh-CN" altLang="en-US"/>
            </a:p>
          </p:txBody>
        </p:sp>
        <p:grpSp>
          <p:nvGrpSpPr>
            <p:cNvPr id="13" name="Group 184"/>
            <p:cNvGrpSpPr>
              <a:grpSpLocks/>
            </p:cNvGrpSpPr>
            <p:nvPr/>
          </p:nvGrpSpPr>
          <p:grpSpPr bwMode="auto">
            <a:xfrm>
              <a:off x="726" y="625"/>
              <a:ext cx="80" cy="388"/>
              <a:chOff x="3168" y="528"/>
              <a:chExt cx="64" cy="320"/>
            </a:xfrm>
          </p:grpSpPr>
          <p:sp>
            <p:nvSpPr>
              <p:cNvPr id="127161" name="Oval 185"/>
              <p:cNvSpPr>
                <a:spLocks noChangeArrowheads="1"/>
              </p:cNvSpPr>
              <p:nvPr/>
            </p:nvSpPr>
            <p:spPr bwMode="auto">
              <a:xfrm>
                <a:off x="3168" y="528"/>
                <a:ext cx="64" cy="64"/>
              </a:xfrm>
              <a:prstGeom prst="ellipse">
                <a:avLst/>
              </a:prstGeom>
              <a:solidFill>
                <a:schemeClr val="bg1"/>
              </a:solidFill>
              <a:ln w="12700">
                <a:solidFill>
                  <a:schemeClr val="tx1"/>
                </a:solidFill>
                <a:round/>
                <a:headEnd/>
                <a:tailEnd/>
              </a:ln>
              <a:effectLst/>
            </p:spPr>
            <p:txBody>
              <a:bodyPr wrap="none" anchor="ctr"/>
              <a:lstStyle/>
              <a:p>
                <a:endParaRPr lang="zh-CN" altLang="en-US"/>
              </a:p>
            </p:txBody>
          </p:sp>
          <p:sp>
            <p:nvSpPr>
              <p:cNvPr id="127162" name="Oval 186"/>
              <p:cNvSpPr>
                <a:spLocks noChangeArrowheads="1"/>
              </p:cNvSpPr>
              <p:nvPr/>
            </p:nvSpPr>
            <p:spPr bwMode="auto">
              <a:xfrm>
                <a:off x="3168" y="656"/>
                <a:ext cx="64" cy="64"/>
              </a:xfrm>
              <a:prstGeom prst="ellipse">
                <a:avLst/>
              </a:prstGeom>
              <a:solidFill>
                <a:schemeClr val="bg1"/>
              </a:solidFill>
              <a:ln w="12700">
                <a:solidFill>
                  <a:schemeClr val="tx1"/>
                </a:solidFill>
                <a:round/>
                <a:headEnd/>
                <a:tailEnd/>
              </a:ln>
              <a:effectLst/>
            </p:spPr>
            <p:txBody>
              <a:bodyPr wrap="none" anchor="ctr"/>
              <a:lstStyle/>
              <a:p>
                <a:endParaRPr lang="zh-CN" altLang="en-US"/>
              </a:p>
            </p:txBody>
          </p:sp>
          <p:sp>
            <p:nvSpPr>
              <p:cNvPr id="127163" name="Oval 187"/>
              <p:cNvSpPr>
                <a:spLocks noChangeArrowheads="1"/>
              </p:cNvSpPr>
              <p:nvPr/>
            </p:nvSpPr>
            <p:spPr bwMode="auto">
              <a:xfrm>
                <a:off x="3168" y="784"/>
                <a:ext cx="64" cy="64"/>
              </a:xfrm>
              <a:prstGeom prst="ellipse">
                <a:avLst/>
              </a:prstGeom>
              <a:solidFill>
                <a:schemeClr val="bg1"/>
              </a:solidFill>
              <a:ln w="12700">
                <a:solidFill>
                  <a:schemeClr val="tx1"/>
                </a:solidFill>
                <a:round/>
                <a:headEnd/>
                <a:tailEnd/>
              </a:ln>
              <a:effectLst/>
            </p:spPr>
            <p:txBody>
              <a:bodyPr wrap="none" anchor="ctr"/>
              <a:lstStyle/>
              <a:p>
                <a:endParaRPr lang="zh-CN" altLang="en-US"/>
              </a:p>
            </p:txBody>
          </p:sp>
        </p:grpSp>
        <p:sp>
          <p:nvSpPr>
            <p:cNvPr id="127164" name="Rectangle 188"/>
            <p:cNvSpPr>
              <a:spLocks noChangeArrowheads="1"/>
            </p:cNvSpPr>
            <p:nvPr/>
          </p:nvSpPr>
          <p:spPr bwMode="auto">
            <a:xfrm>
              <a:off x="775" y="528"/>
              <a:ext cx="418" cy="582"/>
            </a:xfrm>
            <a:prstGeom prst="rect">
              <a:avLst/>
            </a:prstGeom>
            <a:solidFill>
              <a:schemeClr val="bg1"/>
            </a:solidFill>
            <a:ln w="12700">
              <a:solidFill>
                <a:schemeClr val="tx1"/>
              </a:solidFill>
              <a:miter lim="800000"/>
              <a:headEnd/>
              <a:tailEnd/>
            </a:ln>
            <a:effectLst/>
          </p:spPr>
          <p:txBody>
            <a:bodyPr wrap="none" anchor="ctr"/>
            <a:lstStyle/>
            <a:p>
              <a:endParaRPr lang="zh-CN" altLang="en-US"/>
            </a:p>
          </p:txBody>
        </p:sp>
      </p:grpSp>
      <p:grpSp>
        <p:nvGrpSpPr>
          <p:cNvPr id="14" name="Group 229"/>
          <p:cNvGrpSpPr>
            <a:grpSpLocks/>
          </p:cNvGrpSpPr>
          <p:nvPr/>
        </p:nvGrpSpPr>
        <p:grpSpPr bwMode="auto">
          <a:xfrm>
            <a:off x="452438" y="1779588"/>
            <a:ext cx="8148637" cy="396875"/>
            <a:chOff x="285" y="1121"/>
            <a:chExt cx="5133" cy="250"/>
          </a:xfrm>
        </p:grpSpPr>
        <p:sp>
          <p:nvSpPr>
            <p:cNvPr id="127165" name="Text Box 189"/>
            <p:cNvSpPr txBox="1">
              <a:spLocks noChangeArrowheads="1"/>
            </p:cNvSpPr>
            <p:nvPr/>
          </p:nvSpPr>
          <p:spPr bwMode="auto">
            <a:xfrm>
              <a:off x="285" y="1121"/>
              <a:ext cx="596" cy="250"/>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Times New Roman" pitchFamily="18" charset="0"/>
                  <a:ea typeface="黑体" pitchFamily="2" charset="-122"/>
                </a:rPr>
                <a:t>局域网</a:t>
              </a:r>
            </a:p>
          </p:txBody>
        </p:sp>
        <p:sp>
          <p:nvSpPr>
            <p:cNvPr id="127166" name="Text Box 190"/>
            <p:cNvSpPr txBox="1">
              <a:spLocks noChangeArrowheads="1"/>
            </p:cNvSpPr>
            <p:nvPr/>
          </p:nvSpPr>
          <p:spPr bwMode="auto">
            <a:xfrm>
              <a:off x="4822" y="1121"/>
              <a:ext cx="596" cy="250"/>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Times New Roman" pitchFamily="18" charset="0"/>
                  <a:ea typeface="黑体" pitchFamily="2" charset="-122"/>
                </a:rPr>
                <a:t>局域网</a:t>
              </a:r>
            </a:p>
          </p:txBody>
        </p:sp>
      </p:grpSp>
      <p:sp>
        <p:nvSpPr>
          <p:cNvPr id="127167" name="Text Box 191"/>
          <p:cNvSpPr txBox="1">
            <a:spLocks noChangeArrowheads="1"/>
          </p:cNvSpPr>
          <p:nvPr/>
        </p:nvSpPr>
        <p:spPr bwMode="auto">
          <a:xfrm>
            <a:off x="4306888" y="3584575"/>
            <a:ext cx="946150" cy="396875"/>
          </a:xfrm>
          <a:prstGeom prst="rect">
            <a:avLst/>
          </a:prstGeom>
          <a:noFill/>
          <a:ln w="9525">
            <a:noFill/>
            <a:miter lim="800000"/>
            <a:headEnd/>
            <a:tailEnd/>
          </a:ln>
          <a:effectLst/>
        </p:spPr>
        <p:txBody>
          <a:bodyPr wrap="none">
            <a:spAutoFit/>
          </a:bodyPr>
          <a:lstStyle/>
          <a:p>
            <a:r>
              <a:rPr kumimoji="1" lang="zh-CN" altLang="en-US" sz="2000">
                <a:solidFill>
                  <a:srgbClr val="333399"/>
                </a:solidFill>
                <a:latin typeface="Times New Roman" pitchFamily="18" charset="0"/>
                <a:ea typeface="黑体" pitchFamily="2" charset="-122"/>
              </a:rPr>
              <a:t>广域网</a:t>
            </a:r>
          </a:p>
        </p:txBody>
      </p:sp>
      <p:grpSp>
        <p:nvGrpSpPr>
          <p:cNvPr id="15" name="Group 227"/>
          <p:cNvGrpSpPr>
            <a:grpSpLocks/>
          </p:cNvGrpSpPr>
          <p:nvPr/>
        </p:nvGrpSpPr>
        <p:grpSpPr bwMode="auto">
          <a:xfrm>
            <a:off x="1573213" y="3608388"/>
            <a:ext cx="946150" cy="698500"/>
            <a:chOff x="991" y="2273"/>
            <a:chExt cx="596" cy="440"/>
          </a:xfrm>
        </p:grpSpPr>
        <p:sp>
          <p:nvSpPr>
            <p:cNvPr id="127168" name="Text Box 192"/>
            <p:cNvSpPr txBox="1">
              <a:spLocks noChangeArrowheads="1"/>
            </p:cNvSpPr>
            <p:nvPr/>
          </p:nvSpPr>
          <p:spPr bwMode="auto">
            <a:xfrm>
              <a:off x="991" y="2463"/>
              <a:ext cx="596" cy="250"/>
            </a:xfrm>
            <a:prstGeom prst="rect">
              <a:avLst/>
            </a:prstGeom>
            <a:noFill/>
            <a:ln w="9525">
              <a:noFill/>
              <a:miter lim="800000"/>
              <a:headEnd/>
              <a:tailEnd/>
            </a:ln>
            <a:effectLst/>
          </p:spPr>
          <p:txBody>
            <a:bodyPr wrap="none">
              <a:spAutoFit/>
            </a:bodyPr>
            <a:lstStyle/>
            <a:p>
              <a:r>
                <a:rPr kumimoji="1" lang="zh-CN" altLang="en-US" sz="2000" dirty="0">
                  <a:solidFill>
                    <a:srgbClr val="333399"/>
                  </a:solidFill>
                  <a:latin typeface="Times New Roman" pitchFamily="18" charset="0"/>
                  <a:ea typeface="黑体" pitchFamily="2" charset="-122"/>
                </a:rPr>
                <a:t>路由器</a:t>
              </a:r>
            </a:p>
          </p:txBody>
        </p:sp>
        <p:sp>
          <p:nvSpPr>
            <p:cNvPr id="127169" name="Line 193"/>
            <p:cNvSpPr>
              <a:spLocks noChangeShapeType="1"/>
            </p:cNvSpPr>
            <p:nvPr/>
          </p:nvSpPr>
          <p:spPr bwMode="auto">
            <a:xfrm flipV="1">
              <a:off x="1338" y="2273"/>
              <a:ext cx="6" cy="205"/>
            </a:xfrm>
            <a:prstGeom prst="line">
              <a:avLst/>
            </a:prstGeom>
            <a:noFill/>
            <a:ln w="28575">
              <a:solidFill>
                <a:srgbClr val="333399"/>
              </a:solidFill>
              <a:round/>
              <a:headEnd/>
              <a:tailEnd type="triangle" w="med" len="lg"/>
            </a:ln>
            <a:effectLst/>
          </p:spPr>
          <p:txBody>
            <a:bodyPr wrap="none" anchor="ctr"/>
            <a:lstStyle/>
            <a:p>
              <a:endParaRPr lang="zh-CN" altLang="en-US"/>
            </a:p>
          </p:txBody>
        </p:sp>
      </p:grpSp>
      <p:sp>
        <p:nvSpPr>
          <p:cNvPr id="127170" name="Line 194"/>
          <p:cNvSpPr>
            <a:spLocks noChangeShapeType="1"/>
          </p:cNvSpPr>
          <p:nvPr/>
        </p:nvSpPr>
        <p:spPr bwMode="auto">
          <a:xfrm flipH="1">
            <a:off x="4603750" y="1787525"/>
            <a:ext cx="11113" cy="233363"/>
          </a:xfrm>
          <a:prstGeom prst="line">
            <a:avLst/>
          </a:prstGeom>
          <a:noFill/>
          <a:ln w="28575">
            <a:solidFill>
              <a:schemeClr val="tx1"/>
            </a:solidFill>
            <a:round/>
            <a:headEnd/>
            <a:tailEnd/>
          </a:ln>
          <a:effectLst/>
        </p:spPr>
        <p:txBody>
          <a:bodyPr wrap="none" anchor="ctr"/>
          <a:lstStyle/>
          <a:p>
            <a:endParaRPr lang="zh-CN" altLang="en-US"/>
          </a:p>
        </p:txBody>
      </p:sp>
      <p:sp>
        <p:nvSpPr>
          <p:cNvPr id="127171" name="Line 195"/>
          <p:cNvSpPr>
            <a:spLocks noChangeShapeType="1"/>
          </p:cNvSpPr>
          <p:nvPr/>
        </p:nvSpPr>
        <p:spPr bwMode="auto">
          <a:xfrm flipH="1">
            <a:off x="6151563" y="2009775"/>
            <a:ext cx="303212" cy="500063"/>
          </a:xfrm>
          <a:prstGeom prst="line">
            <a:avLst/>
          </a:prstGeom>
          <a:noFill/>
          <a:ln w="28575">
            <a:solidFill>
              <a:srgbClr val="333399"/>
            </a:solidFill>
            <a:round/>
            <a:headEnd/>
            <a:tailEnd/>
          </a:ln>
          <a:effectLst/>
        </p:spPr>
        <p:txBody>
          <a:bodyPr wrap="none" anchor="ctr"/>
          <a:lstStyle/>
          <a:p>
            <a:endParaRPr lang="zh-CN" altLang="en-US"/>
          </a:p>
        </p:txBody>
      </p:sp>
      <p:sp>
        <p:nvSpPr>
          <p:cNvPr id="127172" name="Line 196"/>
          <p:cNvSpPr>
            <a:spLocks noChangeShapeType="1"/>
          </p:cNvSpPr>
          <p:nvPr/>
        </p:nvSpPr>
        <p:spPr bwMode="auto">
          <a:xfrm flipH="1">
            <a:off x="5724129" y="3789040"/>
            <a:ext cx="360039" cy="576064"/>
          </a:xfrm>
          <a:prstGeom prst="line">
            <a:avLst/>
          </a:prstGeom>
          <a:noFill/>
          <a:ln w="28575">
            <a:solidFill>
              <a:srgbClr val="333399"/>
            </a:solidFill>
            <a:round/>
            <a:headEnd/>
            <a:tailEnd/>
          </a:ln>
          <a:effectLst/>
        </p:spPr>
        <p:txBody>
          <a:bodyPr wrap="none" anchor="ctr"/>
          <a:lstStyle/>
          <a:p>
            <a:endParaRPr lang="zh-CN" altLang="en-US"/>
          </a:p>
        </p:txBody>
      </p:sp>
      <p:sp>
        <p:nvSpPr>
          <p:cNvPr id="127173" name="Line 197"/>
          <p:cNvSpPr>
            <a:spLocks noChangeShapeType="1"/>
          </p:cNvSpPr>
          <p:nvPr/>
        </p:nvSpPr>
        <p:spPr bwMode="auto">
          <a:xfrm flipH="1">
            <a:off x="2852738" y="3541713"/>
            <a:ext cx="314325" cy="598487"/>
          </a:xfrm>
          <a:prstGeom prst="line">
            <a:avLst/>
          </a:prstGeom>
          <a:noFill/>
          <a:ln w="28575">
            <a:solidFill>
              <a:srgbClr val="333399"/>
            </a:solidFill>
            <a:round/>
            <a:headEnd/>
            <a:tailEnd/>
          </a:ln>
          <a:effectLst/>
        </p:spPr>
        <p:txBody>
          <a:bodyPr wrap="none" anchor="ctr"/>
          <a:lstStyle/>
          <a:p>
            <a:endParaRPr lang="zh-CN" altLang="en-US"/>
          </a:p>
        </p:txBody>
      </p:sp>
      <p:sp>
        <p:nvSpPr>
          <p:cNvPr id="127174" name="Line 198"/>
          <p:cNvSpPr>
            <a:spLocks noChangeShapeType="1"/>
          </p:cNvSpPr>
          <p:nvPr/>
        </p:nvSpPr>
        <p:spPr bwMode="auto">
          <a:xfrm flipH="1">
            <a:off x="3360738" y="1920875"/>
            <a:ext cx="52387" cy="347663"/>
          </a:xfrm>
          <a:prstGeom prst="line">
            <a:avLst/>
          </a:prstGeom>
          <a:noFill/>
          <a:ln w="28575">
            <a:solidFill>
              <a:schemeClr val="tx1"/>
            </a:solidFill>
            <a:round/>
            <a:headEnd/>
            <a:tailEnd/>
          </a:ln>
          <a:effectLst/>
        </p:spPr>
        <p:txBody>
          <a:bodyPr wrap="none" anchor="ctr"/>
          <a:lstStyle/>
          <a:p>
            <a:endParaRPr lang="zh-CN" altLang="en-US"/>
          </a:p>
        </p:txBody>
      </p:sp>
      <p:sp>
        <p:nvSpPr>
          <p:cNvPr id="127175" name="Line 199"/>
          <p:cNvSpPr>
            <a:spLocks noChangeShapeType="1"/>
          </p:cNvSpPr>
          <p:nvPr/>
        </p:nvSpPr>
        <p:spPr bwMode="auto">
          <a:xfrm>
            <a:off x="3386138" y="2654300"/>
            <a:ext cx="2438400" cy="920750"/>
          </a:xfrm>
          <a:prstGeom prst="line">
            <a:avLst/>
          </a:prstGeom>
          <a:noFill/>
          <a:ln w="38100">
            <a:solidFill>
              <a:srgbClr val="333399"/>
            </a:solidFill>
            <a:round/>
            <a:headEnd/>
            <a:tailEnd/>
          </a:ln>
          <a:effectLst/>
        </p:spPr>
        <p:txBody>
          <a:bodyPr wrap="none" anchor="ctr"/>
          <a:lstStyle/>
          <a:p>
            <a:endParaRPr lang="zh-CN" altLang="en-US"/>
          </a:p>
        </p:txBody>
      </p:sp>
      <p:sp>
        <p:nvSpPr>
          <p:cNvPr id="127176" name="Line 200"/>
          <p:cNvSpPr>
            <a:spLocks noChangeShapeType="1"/>
          </p:cNvSpPr>
          <p:nvPr/>
        </p:nvSpPr>
        <p:spPr bwMode="auto">
          <a:xfrm>
            <a:off x="4803775" y="2376488"/>
            <a:ext cx="1074738" cy="200025"/>
          </a:xfrm>
          <a:prstGeom prst="line">
            <a:avLst/>
          </a:prstGeom>
          <a:noFill/>
          <a:ln w="38100">
            <a:solidFill>
              <a:srgbClr val="333399"/>
            </a:solidFill>
            <a:round/>
            <a:headEnd/>
            <a:tailEnd/>
          </a:ln>
          <a:effectLst/>
        </p:spPr>
        <p:txBody>
          <a:bodyPr wrap="none" anchor="ctr"/>
          <a:lstStyle/>
          <a:p>
            <a:endParaRPr lang="zh-CN" altLang="en-US"/>
          </a:p>
        </p:txBody>
      </p:sp>
      <p:sp>
        <p:nvSpPr>
          <p:cNvPr id="127177" name="Line 201"/>
          <p:cNvSpPr>
            <a:spLocks noChangeShapeType="1"/>
          </p:cNvSpPr>
          <p:nvPr/>
        </p:nvSpPr>
        <p:spPr bwMode="auto">
          <a:xfrm flipH="1">
            <a:off x="5891213" y="2838450"/>
            <a:ext cx="36512" cy="576263"/>
          </a:xfrm>
          <a:prstGeom prst="line">
            <a:avLst/>
          </a:prstGeom>
          <a:noFill/>
          <a:ln w="38100">
            <a:solidFill>
              <a:srgbClr val="333399"/>
            </a:solidFill>
            <a:round/>
            <a:headEnd/>
            <a:tailEnd/>
          </a:ln>
          <a:effectLst/>
        </p:spPr>
        <p:txBody>
          <a:bodyPr wrap="none" anchor="ctr"/>
          <a:lstStyle/>
          <a:p>
            <a:endParaRPr lang="zh-CN" altLang="en-US"/>
          </a:p>
        </p:txBody>
      </p:sp>
      <p:sp>
        <p:nvSpPr>
          <p:cNvPr id="127178" name="Line 202"/>
          <p:cNvSpPr>
            <a:spLocks noChangeShapeType="1"/>
          </p:cNvSpPr>
          <p:nvPr/>
        </p:nvSpPr>
        <p:spPr bwMode="auto">
          <a:xfrm flipV="1">
            <a:off x="3373438" y="2382838"/>
            <a:ext cx="1287462" cy="862012"/>
          </a:xfrm>
          <a:prstGeom prst="line">
            <a:avLst/>
          </a:prstGeom>
          <a:noFill/>
          <a:ln w="38100">
            <a:solidFill>
              <a:srgbClr val="333399"/>
            </a:solidFill>
            <a:round/>
            <a:headEnd/>
            <a:tailEnd/>
          </a:ln>
          <a:effectLst/>
        </p:spPr>
        <p:txBody>
          <a:bodyPr wrap="none" anchor="ctr"/>
          <a:lstStyle/>
          <a:p>
            <a:endParaRPr lang="zh-CN" altLang="en-US"/>
          </a:p>
        </p:txBody>
      </p:sp>
      <p:sp>
        <p:nvSpPr>
          <p:cNvPr id="127179" name="Line 203"/>
          <p:cNvSpPr>
            <a:spLocks noChangeShapeType="1"/>
          </p:cNvSpPr>
          <p:nvPr/>
        </p:nvSpPr>
        <p:spPr bwMode="auto">
          <a:xfrm flipV="1">
            <a:off x="6161088" y="3578225"/>
            <a:ext cx="760412" cy="22225"/>
          </a:xfrm>
          <a:prstGeom prst="line">
            <a:avLst/>
          </a:prstGeom>
          <a:noFill/>
          <a:ln w="28575">
            <a:solidFill>
              <a:srgbClr val="333399"/>
            </a:solidFill>
            <a:round/>
            <a:headEnd/>
            <a:tailEnd/>
          </a:ln>
          <a:effectLst/>
        </p:spPr>
        <p:txBody>
          <a:bodyPr wrap="none" anchor="ctr"/>
          <a:lstStyle/>
          <a:p>
            <a:endParaRPr lang="zh-CN" altLang="en-US"/>
          </a:p>
        </p:txBody>
      </p:sp>
      <p:sp>
        <p:nvSpPr>
          <p:cNvPr id="127180" name="Line 204"/>
          <p:cNvSpPr>
            <a:spLocks noChangeShapeType="1"/>
          </p:cNvSpPr>
          <p:nvPr/>
        </p:nvSpPr>
        <p:spPr bwMode="auto">
          <a:xfrm flipV="1">
            <a:off x="6234113" y="2682875"/>
            <a:ext cx="668337" cy="22225"/>
          </a:xfrm>
          <a:prstGeom prst="line">
            <a:avLst/>
          </a:prstGeom>
          <a:noFill/>
          <a:ln w="28575">
            <a:solidFill>
              <a:srgbClr val="333399"/>
            </a:solidFill>
            <a:round/>
            <a:headEnd/>
            <a:tailEnd/>
          </a:ln>
          <a:effectLst/>
        </p:spPr>
        <p:txBody>
          <a:bodyPr wrap="none" anchor="ctr"/>
          <a:lstStyle/>
          <a:p>
            <a:endParaRPr lang="zh-CN" altLang="en-US"/>
          </a:p>
        </p:txBody>
      </p:sp>
      <p:sp>
        <p:nvSpPr>
          <p:cNvPr id="127181" name="Line 205"/>
          <p:cNvSpPr>
            <a:spLocks noChangeShapeType="1"/>
          </p:cNvSpPr>
          <p:nvPr/>
        </p:nvSpPr>
        <p:spPr bwMode="auto">
          <a:xfrm flipV="1">
            <a:off x="2292350" y="3348038"/>
            <a:ext cx="787400" cy="171450"/>
          </a:xfrm>
          <a:prstGeom prst="line">
            <a:avLst/>
          </a:prstGeom>
          <a:noFill/>
          <a:ln w="28575">
            <a:solidFill>
              <a:srgbClr val="333399"/>
            </a:solidFill>
            <a:round/>
            <a:headEnd/>
            <a:tailEnd/>
          </a:ln>
          <a:effectLst/>
        </p:spPr>
        <p:txBody>
          <a:bodyPr wrap="none" anchor="ctr"/>
          <a:lstStyle/>
          <a:p>
            <a:endParaRPr lang="zh-CN" altLang="en-US"/>
          </a:p>
        </p:txBody>
      </p:sp>
      <p:sp>
        <p:nvSpPr>
          <p:cNvPr id="127182" name="Line 206"/>
          <p:cNvSpPr>
            <a:spLocks noChangeShapeType="1"/>
          </p:cNvSpPr>
          <p:nvPr/>
        </p:nvSpPr>
        <p:spPr bwMode="auto">
          <a:xfrm>
            <a:off x="2292350" y="1920875"/>
            <a:ext cx="893763" cy="450850"/>
          </a:xfrm>
          <a:prstGeom prst="line">
            <a:avLst/>
          </a:prstGeom>
          <a:noFill/>
          <a:ln w="28575">
            <a:solidFill>
              <a:srgbClr val="333399"/>
            </a:solidFill>
            <a:round/>
            <a:headEnd/>
            <a:tailEnd/>
          </a:ln>
          <a:effectLst/>
        </p:spPr>
        <p:txBody>
          <a:bodyPr wrap="none" anchor="ctr"/>
          <a:lstStyle/>
          <a:p>
            <a:endParaRPr lang="zh-CN" altLang="en-US"/>
          </a:p>
        </p:txBody>
      </p:sp>
      <p:sp>
        <p:nvSpPr>
          <p:cNvPr id="127183" name="Line 207"/>
          <p:cNvSpPr>
            <a:spLocks noChangeShapeType="1"/>
          </p:cNvSpPr>
          <p:nvPr/>
        </p:nvSpPr>
        <p:spPr bwMode="auto">
          <a:xfrm>
            <a:off x="3327400" y="2682875"/>
            <a:ext cx="19050" cy="495300"/>
          </a:xfrm>
          <a:prstGeom prst="line">
            <a:avLst/>
          </a:prstGeom>
          <a:noFill/>
          <a:ln w="38100">
            <a:solidFill>
              <a:srgbClr val="333399"/>
            </a:solidFill>
            <a:round/>
            <a:headEnd/>
            <a:tailEnd/>
          </a:ln>
          <a:effectLst/>
        </p:spPr>
        <p:txBody>
          <a:bodyPr wrap="none" anchor="ctr"/>
          <a:lstStyle/>
          <a:p>
            <a:endParaRPr lang="zh-CN" altLang="en-US"/>
          </a:p>
        </p:txBody>
      </p:sp>
      <p:pic>
        <p:nvPicPr>
          <p:cNvPr id="127184" name="Picture 208"/>
          <p:cNvPicPr>
            <a:picLocks noChangeArrowheads="1"/>
          </p:cNvPicPr>
          <p:nvPr/>
        </p:nvPicPr>
        <p:blipFill>
          <a:blip r:embed="rId3" cstate="print"/>
          <a:srcRect/>
          <a:stretch>
            <a:fillRect/>
          </a:stretch>
        </p:blipFill>
        <p:spPr bwMode="auto">
          <a:xfrm>
            <a:off x="4454525" y="1566863"/>
            <a:ext cx="301625" cy="292100"/>
          </a:xfrm>
          <a:prstGeom prst="rect">
            <a:avLst/>
          </a:prstGeom>
          <a:noFill/>
          <a:ln w="9525">
            <a:noFill/>
            <a:miter lim="800000"/>
            <a:headEnd/>
            <a:tailEnd/>
          </a:ln>
          <a:effectLst/>
        </p:spPr>
      </p:pic>
      <p:pic>
        <p:nvPicPr>
          <p:cNvPr id="127185" name="Picture 209"/>
          <p:cNvPicPr>
            <a:picLocks noChangeArrowheads="1"/>
          </p:cNvPicPr>
          <p:nvPr/>
        </p:nvPicPr>
        <p:blipFill>
          <a:blip r:embed="rId3" cstate="print"/>
          <a:srcRect/>
          <a:stretch>
            <a:fillRect/>
          </a:stretch>
        </p:blipFill>
        <p:spPr bwMode="auto">
          <a:xfrm>
            <a:off x="3252788" y="1655763"/>
            <a:ext cx="303212" cy="292100"/>
          </a:xfrm>
          <a:prstGeom prst="rect">
            <a:avLst/>
          </a:prstGeom>
          <a:noFill/>
          <a:ln w="9525">
            <a:noFill/>
            <a:miter lim="800000"/>
            <a:headEnd/>
            <a:tailEnd/>
          </a:ln>
          <a:effectLst/>
        </p:spPr>
      </p:pic>
      <p:pic>
        <p:nvPicPr>
          <p:cNvPr id="127186" name="Picture 210"/>
          <p:cNvPicPr>
            <a:picLocks noChangeArrowheads="1"/>
          </p:cNvPicPr>
          <p:nvPr/>
        </p:nvPicPr>
        <p:blipFill>
          <a:blip r:embed="rId3" cstate="print"/>
          <a:srcRect/>
          <a:stretch>
            <a:fillRect/>
          </a:stretch>
        </p:blipFill>
        <p:spPr bwMode="auto">
          <a:xfrm>
            <a:off x="6294438" y="1743075"/>
            <a:ext cx="301625" cy="292100"/>
          </a:xfrm>
          <a:prstGeom prst="rect">
            <a:avLst/>
          </a:prstGeom>
          <a:noFill/>
          <a:ln w="9525">
            <a:noFill/>
            <a:miter lim="800000"/>
            <a:headEnd/>
            <a:tailEnd/>
          </a:ln>
          <a:effectLst/>
        </p:spPr>
      </p:pic>
      <p:pic>
        <p:nvPicPr>
          <p:cNvPr id="127187" name="Picture 211"/>
          <p:cNvPicPr>
            <a:picLocks noChangeArrowheads="1"/>
          </p:cNvPicPr>
          <p:nvPr/>
        </p:nvPicPr>
        <p:blipFill>
          <a:blip r:embed="rId3" cstate="print"/>
          <a:srcRect/>
          <a:stretch>
            <a:fillRect/>
          </a:stretch>
        </p:blipFill>
        <p:spPr bwMode="auto">
          <a:xfrm>
            <a:off x="5508104" y="4365104"/>
            <a:ext cx="301625" cy="292100"/>
          </a:xfrm>
          <a:prstGeom prst="rect">
            <a:avLst/>
          </a:prstGeom>
          <a:noFill/>
          <a:ln w="9525">
            <a:noFill/>
            <a:miter lim="800000"/>
            <a:headEnd/>
            <a:tailEnd/>
          </a:ln>
          <a:effectLst/>
        </p:spPr>
      </p:pic>
      <p:pic>
        <p:nvPicPr>
          <p:cNvPr id="127188" name="Picture 212"/>
          <p:cNvPicPr>
            <a:picLocks noChangeArrowheads="1"/>
          </p:cNvPicPr>
          <p:nvPr/>
        </p:nvPicPr>
        <p:blipFill>
          <a:blip r:embed="rId3" cstate="print"/>
          <a:srcRect/>
          <a:stretch>
            <a:fillRect/>
          </a:stretch>
        </p:blipFill>
        <p:spPr bwMode="auto">
          <a:xfrm>
            <a:off x="2693988" y="4051300"/>
            <a:ext cx="301625" cy="292100"/>
          </a:xfrm>
          <a:prstGeom prst="rect">
            <a:avLst/>
          </a:prstGeom>
          <a:noFill/>
          <a:ln w="9525">
            <a:noFill/>
            <a:miter lim="800000"/>
            <a:headEnd/>
            <a:tailEnd/>
          </a:ln>
          <a:effectLst/>
        </p:spPr>
      </p:pic>
      <p:sp>
        <p:nvSpPr>
          <p:cNvPr id="127189" name="Line 213"/>
          <p:cNvSpPr>
            <a:spLocks noChangeShapeType="1"/>
          </p:cNvSpPr>
          <p:nvPr/>
        </p:nvSpPr>
        <p:spPr bwMode="auto">
          <a:xfrm>
            <a:off x="7094538" y="2276475"/>
            <a:ext cx="0" cy="355600"/>
          </a:xfrm>
          <a:prstGeom prst="line">
            <a:avLst/>
          </a:prstGeom>
          <a:noFill/>
          <a:ln w="28575">
            <a:solidFill>
              <a:srgbClr val="333399"/>
            </a:solidFill>
            <a:round/>
            <a:headEnd/>
            <a:tailEnd/>
          </a:ln>
          <a:effectLst/>
        </p:spPr>
        <p:txBody>
          <a:bodyPr wrap="none" anchor="ctr"/>
          <a:lstStyle/>
          <a:p>
            <a:endParaRPr lang="zh-CN" altLang="en-US"/>
          </a:p>
        </p:txBody>
      </p:sp>
      <p:sp>
        <p:nvSpPr>
          <p:cNvPr id="127190" name="Line 214"/>
          <p:cNvSpPr>
            <a:spLocks noChangeShapeType="1"/>
          </p:cNvSpPr>
          <p:nvPr/>
        </p:nvSpPr>
        <p:spPr bwMode="auto">
          <a:xfrm>
            <a:off x="7164288" y="3645024"/>
            <a:ext cx="144016" cy="144016"/>
          </a:xfrm>
          <a:prstGeom prst="line">
            <a:avLst/>
          </a:prstGeom>
          <a:noFill/>
          <a:ln w="28575">
            <a:solidFill>
              <a:srgbClr val="333399"/>
            </a:solidFill>
            <a:round/>
            <a:headEnd/>
            <a:tailEnd/>
          </a:ln>
          <a:effectLst/>
        </p:spPr>
        <p:txBody>
          <a:bodyPr wrap="none" anchor="ctr"/>
          <a:lstStyle/>
          <a:p>
            <a:endParaRPr lang="zh-CN" altLang="en-US"/>
          </a:p>
        </p:txBody>
      </p:sp>
      <p:sp>
        <p:nvSpPr>
          <p:cNvPr id="127191" name="Line 215"/>
          <p:cNvSpPr>
            <a:spLocks noChangeShapeType="1"/>
          </p:cNvSpPr>
          <p:nvPr/>
        </p:nvSpPr>
        <p:spPr bwMode="auto">
          <a:xfrm flipV="1">
            <a:off x="2133600" y="1920875"/>
            <a:ext cx="0" cy="355600"/>
          </a:xfrm>
          <a:prstGeom prst="line">
            <a:avLst/>
          </a:prstGeom>
          <a:noFill/>
          <a:ln w="28575">
            <a:solidFill>
              <a:srgbClr val="333399"/>
            </a:solidFill>
            <a:round/>
            <a:headEnd/>
            <a:tailEnd/>
          </a:ln>
          <a:effectLst/>
        </p:spPr>
        <p:txBody>
          <a:bodyPr wrap="none" anchor="ctr"/>
          <a:lstStyle/>
          <a:p>
            <a:endParaRPr lang="zh-CN" altLang="en-US"/>
          </a:p>
        </p:txBody>
      </p:sp>
      <p:sp>
        <p:nvSpPr>
          <p:cNvPr id="127192" name="Line 216"/>
          <p:cNvSpPr>
            <a:spLocks noChangeShapeType="1"/>
          </p:cNvSpPr>
          <p:nvPr/>
        </p:nvSpPr>
        <p:spPr bwMode="auto">
          <a:xfrm>
            <a:off x="2133600" y="3074988"/>
            <a:ext cx="0" cy="355600"/>
          </a:xfrm>
          <a:prstGeom prst="line">
            <a:avLst/>
          </a:prstGeom>
          <a:noFill/>
          <a:ln w="28575">
            <a:solidFill>
              <a:srgbClr val="333399"/>
            </a:solidFill>
            <a:round/>
            <a:headEnd/>
            <a:tailEnd/>
          </a:ln>
          <a:effectLst/>
        </p:spPr>
        <p:txBody>
          <a:bodyPr wrap="none" anchor="ctr"/>
          <a:lstStyle/>
          <a:p>
            <a:endParaRPr lang="zh-CN" altLang="en-US"/>
          </a:p>
        </p:txBody>
      </p:sp>
      <p:pic>
        <p:nvPicPr>
          <p:cNvPr id="127193" name="Picture 217"/>
          <p:cNvPicPr>
            <a:picLocks noChangeArrowheads="1"/>
          </p:cNvPicPr>
          <p:nvPr/>
        </p:nvPicPr>
        <p:blipFill>
          <a:blip r:embed="rId4" cstate="print"/>
          <a:srcRect/>
          <a:stretch>
            <a:fillRect/>
          </a:stretch>
        </p:blipFill>
        <p:spPr bwMode="auto">
          <a:xfrm>
            <a:off x="1892300" y="3341688"/>
            <a:ext cx="466725" cy="292100"/>
          </a:xfrm>
          <a:prstGeom prst="rect">
            <a:avLst/>
          </a:prstGeom>
          <a:noFill/>
          <a:ln w="12699">
            <a:noFill/>
            <a:miter lim="800000"/>
            <a:headEnd/>
            <a:tailEnd/>
          </a:ln>
          <a:effectLst/>
        </p:spPr>
      </p:pic>
      <p:pic>
        <p:nvPicPr>
          <p:cNvPr id="127194" name="Picture 218"/>
          <p:cNvPicPr>
            <a:picLocks noChangeArrowheads="1"/>
          </p:cNvPicPr>
          <p:nvPr/>
        </p:nvPicPr>
        <p:blipFill>
          <a:blip r:embed="rId4" cstate="print"/>
          <a:srcRect/>
          <a:stretch>
            <a:fillRect/>
          </a:stretch>
        </p:blipFill>
        <p:spPr bwMode="auto">
          <a:xfrm>
            <a:off x="1973263" y="1743075"/>
            <a:ext cx="466725" cy="292100"/>
          </a:xfrm>
          <a:prstGeom prst="rect">
            <a:avLst/>
          </a:prstGeom>
          <a:noFill/>
          <a:ln w="12699">
            <a:noFill/>
            <a:miter lim="800000"/>
            <a:headEnd/>
            <a:tailEnd/>
          </a:ln>
          <a:effectLst/>
        </p:spPr>
      </p:pic>
      <p:pic>
        <p:nvPicPr>
          <p:cNvPr id="127195" name="Picture 219"/>
          <p:cNvPicPr>
            <a:picLocks noChangeArrowheads="1"/>
          </p:cNvPicPr>
          <p:nvPr/>
        </p:nvPicPr>
        <p:blipFill>
          <a:blip r:embed="rId4" cstate="print"/>
          <a:srcRect/>
          <a:stretch>
            <a:fillRect/>
          </a:stretch>
        </p:blipFill>
        <p:spPr bwMode="auto">
          <a:xfrm>
            <a:off x="6854825" y="3430588"/>
            <a:ext cx="466725" cy="292100"/>
          </a:xfrm>
          <a:prstGeom prst="rect">
            <a:avLst/>
          </a:prstGeom>
          <a:noFill/>
          <a:ln w="12699">
            <a:noFill/>
            <a:miter lim="800000"/>
            <a:headEnd/>
            <a:tailEnd/>
          </a:ln>
          <a:effectLst/>
        </p:spPr>
      </p:pic>
      <p:pic>
        <p:nvPicPr>
          <p:cNvPr id="127196" name="Picture 220"/>
          <p:cNvPicPr>
            <a:picLocks noChangeArrowheads="1"/>
          </p:cNvPicPr>
          <p:nvPr/>
        </p:nvPicPr>
        <p:blipFill>
          <a:blip r:embed="rId4" cstate="print"/>
          <a:srcRect/>
          <a:stretch>
            <a:fillRect/>
          </a:stretch>
        </p:blipFill>
        <p:spPr bwMode="auto">
          <a:xfrm>
            <a:off x="6854825" y="2543175"/>
            <a:ext cx="466725" cy="292100"/>
          </a:xfrm>
          <a:prstGeom prst="rect">
            <a:avLst/>
          </a:prstGeom>
          <a:noFill/>
          <a:ln w="12699">
            <a:noFill/>
            <a:miter lim="800000"/>
            <a:headEnd/>
            <a:tailEnd/>
          </a:ln>
          <a:effectLst/>
        </p:spPr>
      </p:pic>
      <p:grpSp>
        <p:nvGrpSpPr>
          <p:cNvPr id="16" name="Group 226"/>
          <p:cNvGrpSpPr>
            <a:grpSpLocks/>
          </p:cNvGrpSpPr>
          <p:nvPr/>
        </p:nvGrpSpPr>
        <p:grpSpPr bwMode="auto">
          <a:xfrm>
            <a:off x="5414967" y="1122363"/>
            <a:ext cx="1539876" cy="1338262"/>
            <a:chOff x="3411" y="707"/>
            <a:chExt cx="970" cy="843"/>
          </a:xfrm>
        </p:grpSpPr>
        <p:sp>
          <p:nvSpPr>
            <p:cNvPr id="127197" name="Text Box 221"/>
            <p:cNvSpPr txBox="1">
              <a:spLocks noChangeArrowheads="1"/>
            </p:cNvSpPr>
            <p:nvPr/>
          </p:nvSpPr>
          <p:spPr bwMode="auto">
            <a:xfrm>
              <a:off x="3411" y="707"/>
              <a:ext cx="970" cy="252"/>
            </a:xfrm>
            <a:prstGeom prst="rect">
              <a:avLst/>
            </a:prstGeom>
            <a:noFill/>
            <a:ln w="9525">
              <a:noFill/>
              <a:miter lim="800000"/>
              <a:headEnd/>
              <a:tailEnd/>
            </a:ln>
            <a:effectLst/>
          </p:spPr>
          <p:txBody>
            <a:bodyPr wrap="none">
              <a:spAutoFit/>
            </a:bodyPr>
            <a:lstStyle/>
            <a:p>
              <a:r>
                <a:rPr kumimoji="1" lang="en-US" altLang="zh-CN" sz="2000" dirty="0">
                  <a:solidFill>
                    <a:srgbClr val="333399"/>
                  </a:solidFill>
                  <a:latin typeface="Times New Roman" pitchFamily="18" charset="0"/>
                  <a:ea typeface="黑体" pitchFamily="2" charset="-122"/>
                </a:rPr>
                <a:t>WAN</a:t>
              </a:r>
              <a:r>
                <a:rPr kumimoji="1" lang="zh-CN" altLang="en-US" sz="2000" dirty="0">
                  <a:solidFill>
                    <a:srgbClr val="333399"/>
                  </a:solidFill>
                  <a:latin typeface="Times New Roman" pitchFamily="18" charset="0"/>
                  <a:ea typeface="黑体" pitchFamily="2" charset="-122"/>
                </a:rPr>
                <a:t>交换机</a:t>
              </a:r>
            </a:p>
          </p:txBody>
        </p:sp>
        <p:sp>
          <p:nvSpPr>
            <p:cNvPr id="127198" name="Line 222"/>
            <p:cNvSpPr>
              <a:spLocks noChangeShapeType="1"/>
            </p:cNvSpPr>
            <p:nvPr/>
          </p:nvSpPr>
          <p:spPr bwMode="auto">
            <a:xfrm flipH="1">
              <a:off x="3789" y="963"/>
              <a:ext cx="25" cy="587"/>
            </a:xfrm>
            <a:prstGeom prst="line">
              <a:avLst/>
            </a:prstGeom>
            <a:noFill/>
            <a:ln w="28575">
              <a:solidFill>
                <a:srgbClr val="333399"/>
              </a:solidFill>
              <a:round/>
              <a:headEnd/>
              <a:tailEnd type="triangle" w="med" len="lg"/>
            </a:ln>
            <a:effectLst/>
          </p:spPr>
          <p:txBody>
            <a:bodyPr wrap="none" anchor="ctr"/>
            <a:lstStyle/>
            <a:p>
              <a:endParaRPr lang="zh-CN" altLang="en-US"/>
            </a:p>
          </p:txBody>
        </p:sp>
      </p:grpSp>
      <p:sp>
        <p:nvSpPr>
          <p:cNvPr id="127204" name="Text Box 228"/>
          <p:cNvSpPr txBox="1">
            <a:spLocks noChangeArrowheads="1"/>
          </p:cNvSpPr>
          <p:nvPr/>
        </p:nvSpPr>
        <p:spPr bwMode="auto">
          <a:xfrm>
            <a:off x="251520" y="5301208"/>
            <a:ext cx="7915275" cy="1323439"/>
          </a:xfrm>
          <a:prstGeom prst="rect">
            <a:avLst/>
          </a:prstGeom>
          <a:solidFill>
            <a:srgbClr val="CCECFF"/>
          </a:solidFill>
          <a:ln w="9525">
            <a:solidFill>
              <a:srgbClr val="333399"/>
            </a:solidFill>
            <a:miter lim="800000"/>
            <a:headEnd/>
            <a:tailEnd/>
          </a:ln>
          <a:effectLst/>
        </p:spPr>
        <p:txBody>
          <a:bodyPr wrap="square">
            <a:spAutoFit/>
          </a:bodyPr>
          <a:lstStyle/>
          <a:p>
            <a:r>
              <a:rPr lang="zh-CN" altLang="en-US" sz="2000" dirty="0">
                <a:solidFill>
                  <a:srgbClr val="333399"/>
                </a:solidFill>
                <a:latin typeface="黑体" pitchFamily="2" charset="-122"/>
                <a:ea typeface="黑体" pitchFamily="2" charset="-122"/>
              </a:rPr>
              <a:t>网络层的必要性：</a:t>
            </a:r>
            <a:endParaRPr lang="en-US" altLang="zh-CN" sz="2000" dirty="0">
              <a:solidFill>
                <a:srgbClr val="333399"/>
              </a:solidFill>
              <a:latin typeface="黑体" pitchFamily="2" charset="-122"/>
              <a:ea typeface="黑体" pitchFamily="2" charset="-122"/>
            </a:endParaRPr>
          </a:p>
          <a:p>
            <a:r>
              <a:rPr lang="en-US" altLang="zh-CN" sz="2000" dirty="0">
                <a:solidFill>
                  <a:srgbClr val="333399"/>
                </a:solidFill>
                <a:latin typeface="黑体" pitchFamily="2" charset="-122"/>
                <a:ea typeface="黑体" pitchFamily="2" charset="-122"/>
              </a:rPr>
              <a:t>1.</a:t>
            </a:r>
            <a:r>
              <a:rPr lang="zh-CN" altLang="en-US" sz="2000" dirty="0">
                <a:solidFill>
                  <a:srgbClr val="333399"/>
                </a:solidFill>
                <a:latin typeface="黑体" pitchFamily="2" charset="-122"/>
                <a:ea typeface="黑体" pitchFamily="2" charset="-122"/>
              </a:rPr>
              <a:t>相距较远的局域网之间的互联互通需要有结构化的统一的地址编排，而</a:t>
            </a:r>
            <a:r>
              <a:rPr lang="en-US" altLang="zh-CN" sz="2000" dirty="0">
                <a:solidFill>
                  <a:srgbClr val="333399"/>
                </a:solidFill>
                <a:latin typeface="黑体" pitchFamily="2" charset="-122"/>
                <a:ea typeface="黑体" pitchFamily="2" charset="-122"/>
              </a:rPr>
              <a:t>MAC</a:t>
            </a:r>
            <a:r>
              <a:rPr lang="zh-CN" altLang="en-US" sz="2000" dirty="0">
                <a:solidFill>
                  <a:srgbClr val="333399"/>
                </a:solidFill>
                <a:latin typeface="黑体" pitchFamily="2" charset="-122"/>
                <a:ea typeface="黑体" pitchFamily="2" charset="-122"/>
              </a:rPr>
              <a:t>地址是硬件地址，与位置无关，无法用来路由。</a:t>
            </a:r>
            <a:endParaRPr lang="en-US" altLang="zh-CN" sz="2000" dirty="0">
              <a:solidFill>
                <a:srgbClr val="333399"/>
              </a:solidFill>
              <a:latin typeface="黑体" pitchFamily="2" charset="-122"/>
              <a:ea typeface="黑体" pitchFamily="2" charset="-122"/>
            </a:endParaRPr>
          </a:p>
          <a:p>
            <a:r>
              <a:rPr lang="en-US" altLang="zh-CN" sz="2000" dirty="0">
                <a:solidFill>
                  <a:srgbClr val="333399"/>
                </a:solidFill>
                <a:latin typeface="黑体" pitchFamily="2" charset="-122"/>
                <a:ea typeface="黑体" pitchFamily="2" charset="-122"/>
              </a:rPr>
              <a:t>2.</a:t>
            </a:r>
            <a:r>
              <a:rPr lang="zh-CN" altLang="en-US" sz="2000" dirty="0">
                <a:solidFill>
                  <a:srgbClr val="333399"/>
                </a:solidFill>
                <a:latin typeface="黑体" pitchFamily="2" charset="-122"/>
                <a:ea typeface="黑体" pitchFamily="2" charset="-122"/>
              </a:rPr>
              <a:t>二层交换机不隔离</a:t>
            </a:r>
            <a:r>
              <a:rPr lang="zh-CN" altLang="en-US" sz="2000" dirty="0">
                <a:solidFill>
                  <a:srgbClr val="FF0000"/>
                </a:solidFill>
                <a:latin typeface="黑体" pitchFamily="2" charset="-122"/>
                <a:ea typeface="黑体" pitchFamily="2" charset="-122"/>
              </a:rPr>
              <a:t>广播域</a:t>
            </a:r>
            <a:r>
              <a:rPr lang="zh-CN" altLang="en-US" sz="2000" dirty="0">
                <a:solidFill>
                  <a:srgbClr val="333399"/>
                </a:solidFill>
                <a:latin typeface="黑体" pitchFamily="2" charset="-122"/>
                <a:ea typeface="黑体" pitchFamily="2" charset="-122"/>
              </a:rPr>
              <a:t>，网络规模较大时易形成广播风暴。</a:t>
            </a:r>
          </a:p>
        </p:txBody>
      </p:sp>
      <p:sp>
        <p:nvSpPr>
          <p:cNvPr id="144" name="Rectangle 2"/>
          <p:cNvSpPr txBox="1">
            <a:spLocks noChangeArrowheads="1"/>
          </p:cNvSpPr>
          <p:nvPr/>
        </p:nvSpPr>
        <p:spPr bwMode="auto">
          <a:xfrm>
            <a:off x="467544" y="116632"/>
            <a:ext cx="7793037" cy="550391"/>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4400" b="0" i="0" u="none" strike="noStrike" kern="0" cap="none" spc="0" normalizeH="0" baseline="0" noProof="0" dirty="0">
                <a:ln>
                  <a:noFill/>
                </a:ln>
                <a:solidFill>
                  <a:schemeClr val="tx2"/>
                </a:solidFill>
                <a:effectLst/>
                <a:uLnTx/>
                <a:uFillTx/>
                <a:latin typeface="+mj-lt"/>
                <a:ea typeface="+mj-ea"/>
                <a:cs typeface="+mj-cs"/>
              </a:rPr>
              <a:t>6.1</a:t>
            </a:r>
            <a:r>
              <a:rPr kumimoji="0" lang="zh-CN" altLang="en-US" sz="4400" b="0" i="0" u="none" strike="noStrike" kern="0" cap="none" spc="0" normalizeH="0" baseline="0" noProof="0" dirty="0">
                <a:ln>
                  <a:noFill/>
                </a:ln>
                <a:solidFill>
                  <a:schemeClr val="tx2"/>
                </a:solidFill>
                <a:effectLst/>
                <a:uLnTx/>
                <a:uFillTx/>
                <a:latin typeface="+mj-lt"/>
                <a:ea typeface="+mj-ea"/>
                <a:cs typeface="+mj-cs"/>
              </a:rPr>
              <a:t>网络层向传输层提供的服务</a:t>
            </a:r>
          </a:p>
        </p:txBody>
      </p:sp>
      <p:pic>
        <p:nvPicPr>
          <p:cNvPr id="146" name="Picture 384"/>
          <p:cNvPicPr>
            <a:picLocks noChangeArrowheads="1"/>
          </p:cNvPicPr>
          <p:nvPr/>
        </p:nvPicPr>
        <p:blipFill>
          <a:blip r:embed="rId5" cstate="print"/>
          <a:srcRect/>
          <a:stretch>
            <a:fillRect/>
          </a:stretch>
        </p:blipFill>
        <p:spPr bwMode="auto">
          <a:xfrm>
            <a:off x="7308304" y="3789040"/>
            <a:ext cx="433388" cy="288925"/>
          </a:xfrm>
          <a:prstGeom prst="rect">
            <a:avLst/>
          </a:prstGeom>
          <a:noFill/>
          <a:ln w="9525">
            <a:noFill/>
            <a:miter lim="800000"/>
            <a:headEnd/>
            <a:tailEnd/>
          </a:ln>
        </p:spPr>
      </p:pic>
      <p:pic>
        <p:nvPicPr>
          <p:cNvPr id="147" name="Picture 331" descr="ap1"/>
          <p:cNvPicPr>
            <a:picLocks noChangeAspect="1" noChangeArrowheads="1"/>
          </p:cNvPicPr>
          <p:nvPr/>
        </p:nvPicPr>
        <p:blipFill>
          <a:blip r:embed="rId6" cstate="print"/>
          <a:srcRect r="6151"/>
          <a:stretch>
            <a:fillRect/>
          </a:stretch>
        </p:blipFill>
        <p:spPr bwMode="auto">
          <a:xfrm>
            <a:off x="6732240" y="3933056"/>
            <a:ext cx="444726" cy="333821"/>
          </a:xfrm>
          <a:prstGeom prst="rect">
            <a:avLst/>
          </a:prstGeom>
          <a:noFill/>
          <a:ln w="9525">
            <a:noFill/>
            <a:miter lim="800000"/>
            <a:headEnd/>
            <a:tailEnd/>
          </a:ln>
        </p:spPr>
      </p:pic>
      <p:sp>
        <p:nvSpPr>
          <p:cNvPr id="148" name="Line 197"/>
          <p:cNvSpPr>
            <a:spLocks noChangeShapeType="1"/>
          </p:cNvSpPr>
          <p:nvPr/>
        </p:nvSpPr>
        <p:spPr bwMode="auto">
          <a:xfrm flipH="1">
            <a:off x="7092280" y="4005065"/>
            <a:ext cx="216024" cy="144016"/>
          </a:xfrm>
          <a:prstGeom prst="line">
            <a:avLst/>
          </a:prstGeom>
          <a:noFill/>
          <a:ln w="28575">
            <a:solidFill>
              <a:srgbClr val="333399"/>
            </a:solidFill>
            <a:round/>
            <a:headEnd/>
            <a:tailEnd/>
          </a:ln>
          <a:effectLst/>
        </p:spPr>
        <p:txBody>
          <a:bodyPr wrap="none" anchor="ctr"/>
          <a:lstStyle/>
          <a:p>
            <a:endParaRPr lang="zh-CN" altLang="en-US"/>
          </a:p>
        </p:txBody>
      </p:sp>
      <p:pic>
        <p:nvPicPr>
          <p:cNvPr id="149" name="Picture 212"/>
          <p:cNvPicPr>
            <a:picLocks noChangeArrowheads="1"/>
          </p:cNvPicPr>
          <p:nvPr/>
        </p:nvPicPr>
        <p:blipFill>
          <a:blip r:embed="rId3" cstate="print"/>
          <a:srcRect/>
          <a:stretch>
            <a:fillRect/>
          </a:stretch>
        </p:blipFill>
        <p:spPr bwMode="auto">
          <a:xfrm>
            <a:off x="6444208" y="4581128"/>
            <a:ext cx="301625" cy="292100"/>
          </a:xfrm>
          <a:prstGeom prst="rect">
            <a:avLst/>
          </a:prstGeom>
          <a:noFill/>
          <a:ln w="9525">
            <a:noFill/>
            <a:miter lim="800000"/>
            <a:headEnd/>
            <a:tailEnd/>
          </a:ln>
          <a:effectLst/>
        </p:spPr>
      </p:pic>
      <p:graphicFrame>
        <p:nvGraphicFramePr>
          <p:cNvPr id="65906" name="Object 370"/>
          <p:cNvGraphicFramePr>
            <a:graphicFrameLocks noChangeAspect="1"/>
          </p:cNvGraphicFramePr>
          <p:nvPr/>
        </p:nvGraphicFramePr>
        <p:xfrm>
          <a:off x="6660232" y="4293096"/>
          <a:ext cx="316285" cy="290794"/>
        </p:xfrm>
        <a:graphic>
          <a:graphicData uri="http://schemas.openxmlformats.org/presentationml/2006/ole">
            <mc:AlternateContent xmlns:mc="http://schemas.openxmlformats.org/markup-compatibility/2006">
              <mc:Choice xmlns:v="urn:schemas-microsoft-com:vml" Requires="v">
                <p:oleObj spid="_x0000_s60432" name="Visio" r:id="rId7" imgW="718515" imgH="661213" progId="Visio.Drawing.11">
                  <p:embed/>
                </p:oleObj>
              </mc:Choice>
              <mc:Fallback>
                <p:oleObj name="Visio" r:id="rId7" imgW="718515" imgH="661213" progId="Visio.Drawing.11">
                  <p:embed/>
                  <p:pic>
                    <p:nvPicPr>
                      <p:cNvPr id="0" name="Object 37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60232" y="4293096"/>
                        <a:ext cx="316285" cy="290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 name="椭圆 16"/>
          <p:cNvSpPr/>
          <p:nvPr/>
        </p:nvSpPr>
        <p:spPr>
          <a:xfrm>
            <a:off x="107504" y="2835275"/>
            <a:ext cx="2184846" cy="7985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0" name="椭圆 149"/>
          <p:cNvSpPr/>
          <p:nvPr/>
        </p:nvSpPr>
        <p:spPr>
          <a:xfrm>
            <a:off x="259904" y="1879601"/>
            <a:ext cx="2184846" cy="76832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1" name="椭圆 150"/>
          <p:cNvSpPr/>
          <p:nvPr/>
        </p:nvSpPr>
        <p:spPr>
          <a:xfrm>
            <a:off x="6707634" y="1833815"/>
            <a:ext cx="2184846" cy="9471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2" name="椭圆 151"/>
          <p:cNvSpPr/>
          <p:nvPr/>
        </p:nvSpPr>
        <p:spPr>
          <a:xfrm>
            <a:off x="6634188" y="3530825"/>
            <a:ext cx="1826244" cy="128329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7015163" y="4365104"/>
            <a:ext cx="673100" cy="261610"/>
          </a:xfrm>
          <a:prstGeom prst="rect">
            <a:avLst/>
          </a:prstGeom>
          <a:noFill/>
        </p:spPr>
        <p:txBody>
          <a:bodyPr wrap="square" rtlCol="0">
            <a:spAutoFit/>
          </a:bodyPr>
          <a:lstStyle/>
          <a:p>
            <a:r>
              <a:rPr lang="zh-CN" altLang="en-US" sz="1100" dirty="0">
                <a:solidFill>
                  <a:srgbClr val="FF0000"/>
                </a:solidFill>
              </a:rPr>
              <a:t>广播域</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灯片编号占位符 5"/>
          <p:cNvSpPr>
            <a:spLocks noGrp="1"/>
          </p:cNvSpPr>
          <p:nvPr>
            <p:ph type="sldNum" sz="quarter" idx="12"/>
          </p:nvPr>
        </p:nvSpPr>
        <p:spPr>
          <a:noFill/>
        </p:spPr>
        <p:txBody>
          <a:bodyPr/>
          <a:lstStyle/>
          <a:p>
            <a:fld id="{54F9D791-E11C-4230-9961-3B41B7490F61}" type="slidenum">
              <a:rPr lang="en-US" altLang="zh-CN" smtClean="0"/>
              <a:pPr/>
              <a:t>30</a:t>
            </a:fld>
            <a:endParaRPr lang="en-US" altLang="zh-CN"/>
          </a:p>
        </p:txBody>
      </p:sp>
      <p:sp>
        <p:nvSpPr>
          <p:cNvPr id="22531" name="Rectangle 2"/>
          <p:cNvSpPr>
            <a:spLocks noGrp="1" noChangeArrowheads="1"/>
          </p:cNvSpPr>
          <p:nvPr>
            <p:ph type="title"/>
          </p:nvPr>
        </p:nvSpPr>
        <p:spPr/>
        <p:txBody>
          <a:bodyPr/>
          <a:lstStyle/>
          <a:p>
            <a:pPr eaLnBrk="1" hangingPunct="1"/>
            <a:r>
              <a:rPr lang="en-US" altLang="zh-CN"/>
              <a:t>6.4</a:t>
            </a:r>
            <a:r>
              <a:rPr lang="zh-CN" altLang="en-US"/>
              <a:t>拥塞控制</a:t>
            </a:r>
          </a:p>
        </p:txBody>
      </p:sp>
      <p:sp>
        <p:nvSpPr>
          <p:cNvPr id="22532" name="Rectangle 3"/>
          <p:cNvSpPr>
            <a:spLocks noGrp="1" noChangeArrowheads="1"/>
          </p:cNvSpPr>
          <p:nvPr>
            <p:ph type="body" idx="1"/>
          </p:nvPr>
        </p:nvSpPr>
        <p:spPr>
          <a:xfrm>
            <a:off x="323528" y="1916832"/>
            <a:ext cx="8526492" cy="4625997"/>
          </a:xfrm>
        </p:spPr>
        <p:txBody>
          <a:bodyPr/>
          <a:lstStyle/>
          <a:p>
            <a:pPr eaLnBrk="1" hangingPunct="1">
              <a:lnSpc>
                <a:spcPct val="90000"/>
              </a:lnSpc>
              <a:spcBef>
                <a:spcPts val="1200"/>
              </a:spcBef>
            </a:pPr>
            <a:r>
              <a:rPr lang="zh-CN" altLang="en-US" sz="2800" dirty="0"/>
              <a:t>什么是网络的拥塞</a:t>
            </a:r>
          </a:p>
          <a:p>
            <a:pPr lvl="1" eaLnBrk="1" hangingPunct="1">
              <a:lnSpc>
                <a:spcPct val="90000"/>
              </a:lnSpc>
              <a:spcBef>
                <a:spcPts val="1200"/>
              </a:spcBef>
            </a:pPr>
            <a:r>
              <a:rPr lang="zh-CN" altLang="en-US" sz="2400" dirty="0"/>
              <a:t>当大量分组进入通信子网，超出了网络的处理能力时，就会引起网络</a:t>
            </a:r>
            <a:r>
              <a:rPr lang="zh-CN" altLang="en-US" sz="2400" b="1" dirty="0"/>
              <a:t>局部或整体性能下降</a:t>
            </a:r>
            <a:r>
              <a:rPr lang="zh-CN" altLang="en-US" sz="2400" dirty="0"/>
              <a:t>，这种现象称为</a:t>
            </a:r>
            <a:r>
              <a:rPr lang="zh-CN" altLang="en-US" sz="2400" b="1" dirty="0">
                <a:solidFill>
                  <a:srgbClr val="FF0000"/>
                </a:solidFill>
              </a:rPr>
              <a:t>拥塞</a:t>
            </a:r>
            <a:r>
              <a:rPr lang="zh-CN" altLang="en-US" sz="2400" dirty="0"/>
              <a:t>。</a:t>
            </a:r>
            <a:endParaRPr lang="zh-CN" altLang="en-US" dirty="0"/>
          </a:p>
          <a:p>
            <a:pPr lvl="1" eaLnBrk="1" hangingPunct="1">
              <a:lnSpc>
                <a:spcPct val="90000"/>
              </a:lnSpc>
              <a:spcBef>
                <a:spcPts val="1200"/>
              </a:spcBef>
            </a:pPr>
            <a:r>
              <a:rPr lang="zh-CN" altLang="en-US" sz="2400" dirty="0"/>
              <a:t>路由器的</a:t>
            </a:r>
            <a:r>
              <a:rPr lang="zh-CN" altLang="en-US" sz="2400" dirty="0">
                <a:solidFill>
                  <a:srgbClr val="FF0000"/>
                </a:solidFill>
              </a:rPr>
              <a:t>队列溢出</a:t>
            </a:r>
            <a:r>
              <a:rPr lang="zh-CN" altLang="en-US" sz="2400" dirty="0"/>
              <a:t>，</a:t>
            </a:r>
            <a:r>
              <a:rPr lang="zh-CN" altLang="en-US" sz="2400" dirty="0">
                <a:solidFill>
                  <a:srgbClr val="FF0000"/>
                </a:solidFill>
              </a:rPr>
              <a:t>分组丢失</a:t>
            </a:r>
          </a:p>
          <a:p>
            <a:pPr eaLnBrk="1" hangingPunct="1">
              <a:lnSpc>
                <a:spcPct val="90000"/>
              </a:lnSpc>
              <a:spcBef>
                <a:spcPts val="1200"/>
              </a:spcBef>
            </a:pPr>
            <a:r>
              <a:rPr lang="zh-CN" altLang="en-US" sz="2800" dirty="0"/>
              <a:t>拥塞会导致什么后果</a:t>
            </a:r>
          </a:p>
          <a:p>
            <a:pPr lvl="1" eaLnBrk="1" hangingPunct="1">
              <a:lnSpc>
                <a:spcPct val="90000"/>
              </a:lnSpc>
              <a:spcBef>
                <a:spcPts val="1200"/>
              </a:spcBef>
            </a:pPr>
            <a:r>
              <a:rPr lang="zh-CN" altLang="en-US" sz="2400" dirty="0"/>
              <a:t>拥塞使许多分组重传</a:t>
            </a:r>
          </a:p>
          <a:p>
            <a:pPr lvl="1" eaLnBrk="1" hangingPunct="1">
              <a:lnSpc>
                <a:spcPct val="90000"/>
              </a:lnSpc>
              <a:spcBef>
                <a:spcPts val="1200"/>
              </a:spcBef>
            </a:pPr>
            <a:r>
              <a:rPr lang="zh-CN" altLang="en-US" sz="2400" dirty="0"/>
              <a:t>导致更多的业务量，直至崩溃</a:t>
            </a:r>
          </a:p>
          <a:p>
            <a:pPr eaLnBrk="1" hangingPunct="1">
              <a:lnSpc>
                <a:spcPct val="90000"/>
              </a:lnSpc>
              <a:spcBef>
                <a:spcPts val="1200"/>
              </a:spcBef>
            </a:pPr>
            <a:r>
              <a:rPr lang="zh-CN" altLang="en-US" sz="2800" dirty="0"/>
              <a:t>拥塞的原因</a:t>
            </a:r>
          </a:p>
          <a:p>
            <a:pPr lvl="1" eaLnBrk="1" hangingPunct="1">
              <a:lnSpc>
                <a:spcPct val="90000"/>
              </a:lnSpc>
              <a:spcBef>
                <a:spcPts val="1200"/>
              </a:spcBef>
            </a:pPr>
            <a:r>
              <a:rPr lang="zh-CN" altLang="en-US" sz="2400" dirty="0"/>
              <a:t>路由器的处理速度、存储空间、带宽不匹配</a:t>
            </a:r>
          </a:p>
          <a:p>
            <a:pPr lvl="1" eaLnBrk="1" hangingPunct="1">
              <a:lnSpc>
                <a:spcPct val="90000"/>
              </a:lnSpc>
              <a:spcBef>
                <a:spcPts val="1200"/>
              </a:spcBef>
            </a:pPr>
            <a:r>
              <a:rPr lang="zh-CN" altLang="en-US" sz="2400" dirty="0"/>
              <a:t>网络负载的不平衡</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灯片编号占位符 5"/>
          <p:cNvSpPr>
            <a:spLocks noGrp="1"/>
          </p:cNvSpPr>
          <p:nvPr>
            <p:ph type="sldNum" sz="quarter" idx="12"/>
          </p:nvPr>
        </p:nvSpPr>
        <p:spPr>
          <a:noFill/>
        </p:spPr>
        <p:txBody>
          <a:bodyPr/>
          <a:lstStyle/>
          <a:p>
            <a:fld id="{E34994E7-91DB-40D2-ADFB-20C2A5F7B5AA}" type="slidenum">
              <a:rPr lang="en-US" altLang="zh-CN" smtClean="0"/>
              <a:pPr/>
              <a:t>31</a:t>
            </a:fld>
            <a:endParaRPr lang="en-US" altLang="zh-CN"/>
          </a:p>
        </p:txBody>
      </p:sp>
      <p:sp>
        <p:nvSpPr>
          <p:cNvPr id="23555" name="Rectangle 2"/>
          <p:cNvSpPr>
            <a:spLocks noGrp="1" noChangeArrowheads="1"/>
          </p:cNvSpPr>
          <p:nvPr>
            <p:ph type="title"/>
          </p:nvPr>
        </p:nvSpPr>
        <p:spPr/>
        <p:txBody>
          <a:bodyPr/>
          <a:lstStyle/>
          <a:p>
            <a:pPr eaLnBrk="1" hangingPunct="1"/>
            <a:r>
              <a:rPr lang="zh-CN" altLang="en-US"/>
              <a:t>拥塞控制与流量控制</a:t>
            </a:r>
          </a:p>
        </p:txBody>
      </p:sp>
      <p:sp>
        <p:nvSpPr>
          <p:cNvPr id="23556" name="Rectangle 3"/>
          <p:cNvSpPr>
            <a:spLocks noGrp="1" noChangeArrowheads="1"/>
          </p:cNvSpPr>
          <p:nvPr>
            <p:ph type="body" idx="1"/>
          </p:nvPr>
        </p:nvSpPr>
        <p:spPr>
          <a:xfrm>
            <a:off x="642910" y="1928802"/>
            <a:ext cx="8312178" cy="4625998"/>
          </a:xfrm>
        </p:spPr>
        <p:txBody>
          <a:bodyPr/>
          <a:lstStyle/>
          <a:p>
            <a:pPr eaLnBrk="1" hangingPunct="1"/>
            <a:r>
              <a:rPr lang="zh-CN" altLang="en-US" sz="2800" dirty="0"/>
              <a:t>拥塞控制</a:t>
            </a:r>
          </a:p>
          <a:p>
            <a:pPr lvl="1" eaLnBrk="1" hangingPunct="1"/>
            <a:r>
              <a:rPr lang="zh-CN" altLang="en-US" sz="2400" dirty="0"/>
              <a:t>网络负载的不均衡，例如，某个路由器的多个输入端口向同一个输出端口传输分组</a:t>
            </a:r>
          </a:p>
          <a:p>
            <a:pPr lvl="1" eaLnBrk="1" hangingPunct="1"/>
            <a:r>
              <a:rPr lang="zh-CN" altLang="en-US" sz="2400" dirty="0"/>
              <a:t>是</a:t>
            </a:r>
            <a:r>
              <a:rPr lang="zh-CN" altLang="en-US" sz="2400" b="1" dirty="0">
                <a:solidFill>
                  <a:srgbClr val="FF0000"/>
                </a:solidFill>
              </a:rPr>
              <a:t>全局</a:t>
            </a:r>
            <a:r>
              <a:rPr lang="zh-CN" altLang="en-US" sz="2400" dirty="0"/>
              <a:t>问题，涉及的节点包括主机、路由器</a:t>
            </a:r>
            <a:endParaRPr lang="en-US" altLang="zh-CN" sz="2400" dirty="0"/>
          </a:p>
          <a:p>
            <a:pPr lvl="1" eaLnBrk="1" hangingPunct="1"/>
            <a:r>
              <a:rPr lang="zh-CN" altLang="en-US" sz="2400" dirty="0"/>
              <a:t>拥塞发生在网络内，但对于无连接的网络很难在网络层单独控制拥塞，因此网络层和传输层共同承担拥塞控制。</a:t>
            </a:r>
          </a:p>
          <a:p>
            <a:pPr eaLnBrk="1" hangingPunct="1"/>
            <a:r>
              <a:rPr lang="zh-CN" altLang="en-US" sz="2800" dirty="0"/>
              <a:t>流量控制</a:t>
            </a:r>
          </a:p>
          <a:p>
            <a:pPr lvl="1" eaLnBrk="1" hangingPunct="1"/>
            <a:r>
              <a:rPr lang="zh-CN" altLang="en-US" sz="2400" dirty="0"/>
              <a:t>接收端或所在网络的接收速度小于发送端的发送速度</a:t>
            </a:r>
          </a:p>
          <a:p>
            <a:pPr lvl="1" eaLnBrk="1" hangingPunct="1"/>
            <a:r>
              <a:rPr lang="zh-CN" altLang="en-US" sz="2400" dirty="0">
                <a:solidFill>
                  <a:srgbClr val="FF0000"/>
                </a:solidFill>
              </a:rPr>
              <a:t>只涉及收发两端</a:t>
            </a:r>
            <a:r>
              <a:rPr lang="zh-CN" altLang="en-US" sz="2400" dirty="0"/>
              <a:t>，是</a:t>
            </a:r>
            <a:r>
              <a:rPr lang="zh-CN" altLang="en-US" sz="2400" b="1" dirty="0">
                <a:solidFill>
                  <a:srgbClr val="FF0000"/>
                </a:solidFill>
              </a:rPr>
              <a:t>局部</a:t>
            </a:r>
            <a:r>
              <a:rPr lang="zh-CN" altLang="en-US" sz="2400" dirty="0"/>
              <a:t>问题</a:t>
            </a:r>
          </a:p>
          <a:p>
            <a:pPr eaLnBrk="1" hangingPunct="1"/>
            <a:r>
              <a:rPr lang="zh-CN" altLang="en-US" sz="2800" dirty="0"/>
              <a:t>由于解决方法相似，两者经常混淆</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灯片编号占位符 5"/>
          <p:cNvSpPr>
            <a:spLocks noGrp="1"/>
          </p:cNvSpPr>
          <p:nvPr>
            <p:ph type="sldNum" sz="quarter" idx="12"/>
          </p:nvPr>
        </p:nvSpPr>
        <p:spPr>
          <a:noFill/>
        </p:spPr>
        <p:txBody>
          <a:bodyPr/>
          <a:lstStyle/>
          <a:p>
            <a:fld id="{CEEC9678-D26A-44A5-AC87-44035D2812C3}" type="slidenum">
              <a:rPr lang="en-US" altLang="zh-CN" smtClean="0"/>
              <a:pPr/>
              <a:t>32</a:t>
            </a:fld>
            <a:endParaRPr lang="en-US" altLang="zh-CN"/>
          </a:p>
        </p:txBody>
      </p:sp>
      <p:sp>
        <p:nvSpPr>
          <p:cNvPr id="24579" name="Rectangle 2"/>
          <p:cNvSpPr>
            <a:spLocks noGrp="1" noChangeArrowheads="1"/>
          </p:cNvSpPr>
          <p:nvPr>
            <p:ph type="title"/>
          </p:nvPr>
        </p:nvSpPr>
        <p:spPr/>
        <p:txBody>
          <a:bodyPr/>
          <a:lstStyle/>
          <a:p>
            <a:pPr eaLnBrk="1" hangingPunct="1"/>
            <a:r>
              <a:rPr lang="en-US" altLang="zh-CN"/>
              <a:t>6.4.1</a:t>
            </a:r>
            <a:r>
              <a:rPr lang="zh-CN" altLang="en-US"/>
              <a:t>拥塞控制的一般原理</a:t>
            </a:r>
          </a:p>
        </p:txBody>
      </p:sp>
      <p:sp>
        <p:nvSpPr>
          <p:cNvPr id="24580" name="Rectangle 3"/>
          <p:cNvSpPr>
            <a:spLocks noGrp="1" noChangeArrowheads="1"/>
          </p:cNvSpPr>
          <p:nvPr>
            <p:ph type="body" idx="1"/>
          </p:nvPr>
        </p:nvSpPr>
        <p:spPr>
          <a:xfrm>
            <a:off x="857224" y="2017712"/>
            <a:ext cx="8097864" cy="4483121"/>
          </a:xfrm>
        </p:spPr>
        <p:txBody>
          <a:bodyPr/>
          <a:lstStyle/>
          <a:p>
            <a:pPr eaLnBrk="1" hangingPunct="1">
              <a:lnSpc>
                <a:spcPct val="90000"/>
              </a:lnSpc>
            </a:pPr>
            <a:r>
              <a:rPr lang="zh-CN" altLang="en-US" sz="2800" dirty="0"/>
              <a:t>从控制理论观点出发，可分为两类：</a:t>
            </a:r>
          </a:p>
          <a:p>
            <a:pPr lvl="1" eaLnBrk="1" hangingPunct="1">
              <a:lnSpc>
                <a:spcPct val="90000"/>
              </a:lnSpc>
            </a:pPr>
            <a:r>
              <a:rPr lang="zh-CN" altLang="en-US" sz="2400" dirty="0"/>
              <a:t>开环控制，基于良好的设计</a:t>
            </a:r>
          </a:p>
          <a:p>
            <a:pPr lvl="2" eaLnBrk="1" hangingPunct="1">
              <a:lnSpc>
                <a:spcPct val="90000"/>
              </a:lnSpc>
            </a:pPr>
            <a:r>
              <a:rPr lang="zh-CN" altLang="en-US" sz="2000" dirty="0"/>
              <a:t>业务量整形</a:t>
            </a:r>
            <a:r>
              <a:rPr lang="en-US" altLang="zh-CN" sz="2000" dirty="0">
                <a:latin typeface="Arial" pitchFamily="34" charset="0"/>
              </a:rPr>
              <a:t>——</a:t>
            </a:r>
            <a:r>
              <a:rPr lang="zh-CN" altLang="en-US" sz="2000" dirty="0">
                <a:solidFill>
                  <a:srgbClr val="FF0000"/>
                </a:solidFill>
              </a:rPr>
              <a:t>漏桶算法、令牌桶</a:t>
            </a:r>
            <a:r>
              <a:rPr lang="zh-CN" altLang="en-US" sz="2000" dirty="0"/>
              <a:t>法</a:t>
            </a:r>
          </a:p>
          <a:p>
            <a:pPr lvl="1" eaLnBrk="1" hangingPunct="1">
              <a:lnSpc>
                <a:spcPct val="90000"/>
              </a:lnSpc>
            </a:pPr>
            <a:r>
              <a:rPr lang="zh-CN" altLang="en-US" sz="2400" dirty="0"/>
              <a:t>闭环控制，基于反馈概念</a:t>
            </a:r>
          </a:p>
          <a:p>
            <a:pPr lvl="2" eaLnBrk="1" hangingPunct="1">
              <a:lnSpc>
                <a:spcPct val="90000"/>
              </a:lnSpc>
            </a:pPr>
            <a:r>
              <a:rPr lang="zh-CN" altLang="en-US" sz="2000" dirty="0"/>
              <a:t>监测系统何时、何处发生拥塞</a:t>
            </a:r>
          </a:p>
          <a:p>
            <a:pPr lvl="2" eaLnBrk="1" hangingPunct="1">
              <a:lnSpc>
                <a:spcPct val="90000"/>
              </a:lnSpc>
            </a:pPr>
            <a:r>
              <a:rPr lang="zh-CN" altLang="en-US" sz="2000" dirty="0"/>
              <a:t>将拥塞信息传到能控制它的地方</a:t>
            </a:r>
          </a:p>
          <a:p>
            <a:pPr lvl="2" eaLnBrk="1" hangingPunct="1">
              <a:lnSpc>
                <a:spcPct val="90000"/>
              </a:lnSpc>
            </a:pPr>
            <a:r>
              <a:rPr lang="zh-CN" altLang="en-US" sz="2000" dirty="0"/>
              <a:t>调整系统操作</a:t>
            </a:r>
          </a:p>
          <a:p>
            <a:pPr lvl="1" eaLnBrk="1" hangingPunct="1">
              <a:lnSpc>
                <a:spcPct val="90000"/>
              </a:lnSpc>
            </a:pPr>
            <a:r>
              <a:rPr lang="zh-CN" altLang="en-US" sz="2400" dirty="0"/>
              <a:t>指示网络拥塞的参数</a:t>
            </a:r>
          </a:p>
          <a:p>
            <a:pPr lvl="2" eaLnBrk="1" hangingPunct="1">
              <a:lnSpc>
                <a:spcPct val="90000"/>
              </a:lnSpc>
            </a:pPr>
            <a:r>
              <a:rPr lang="zh-CN" altLang="en-US" sz="2000" dirty="0">
                <a:solidFill>
                  <a:srgbClr val="C00000"/>
                </a:solidFill>
              </a:rPr>
              <a:t>分组丢失率</a:t>
            </a:r>
          </a:p>
          <a:p>
            <a:pPr lvl="2" eaLnBrk="1" hangingPunct="1">
              <a:lnSpc>
                <a:spcPct val="90000"/>
              </a:lnSpc>
            </a:pPr>
            <a:r>
              <a:rPr lang="zh-CN" altLang="en-US" sz="2000" dirty="0">
                <a:solidFill>
                  <a:srgbClr val="0070C0"/>
                </a:solidFill>
              </a:rPr>
              <a:t>平均队列长度</a:t>
            </a:r>
          </a:p>
          <a:p>
            <a:pPr lvl="2" eaLnBrk="1" hangingPunct="1">
              <a:lnSpc>
                <a:spcPct val="90000"/>
              </a:lnSpc>
            </a:pPr>
            <a:r>
              <a:rPr lang="zh-CN" altLang="en-US" sz="2000" dirty="0">
                <a:solidFill>
                  <a:srgbClr val="C00000"/>
                </a:solidFill>
              </a:rPr>
              <a:t>分组重传率</a:t>
            </a:r>
          </a:p>
          <a:p>
            <a:pPr lvl="2" eaLnBrk="1" hangingPunct="1">
              <a:lnSpc>
                <a:spcPct val="90000"/>
              </a:lnSpc>
            </a:pPr>
            <a:r>
              <a:rPr lang="zh-CN" altLang="en-US" sz="2000" dirty="0"/>
              <a:t>平均分组延时</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灯片编号占位符 5"/>
          <p:cNvSpPr>
            <a:spLocks noGrp="1"/>
          </p:cNvSpPr>
          <p:nvPr>
            <p:ph type="sldNum" sz="quarter" idx="12"/>
          </p:nvPr>
        </p:nvSpPr>
        <p:spPr>
          <a:noFill/>
        </p:spPr>
        <p:txBody>
          <a:bodyPr/>
          <a:lstStyle/>
          <a:p>
            <a:fld id="{A342FAC7-6875-4A20-9464-A52047111470}" type="slidenum">
              <a:rPr lang="en-US" altLang="zh-CN" smtClean="0"/>
              <a:pPr/>
              <a:t>33</a:t>
            </a:fld>
            <a:endParaRPr lang="en-US" altLang="zh-CN"/>
          </a:p>
        </p:txBody>
      </p:sp>
      <p:sp>
        <p:nvSpPr>
          <p:cNvPr id="25603" name="Rectangle 2"/>
          <p:cNvSpPr>
            <a:spLocks noGrp="1" noChangeArrowheads="1"/>
          </p:cNvSpPr>
          <p:nvPr>
            <p:ph type="title"/>
          </p:nvPr>
        </p:nvSpPr>
        <p:spPr/>
        <p:txBody>
          <a:bodyPr/>
          <a:lstStyle/>
          <a:p>
            <a:pPr eaLnBrk="1" hangingPunct="1"/>
            <a:r>
              <a:rPr lang="zh-CN" altLang="en-US"/>
              <a:t>漏桶算法</a:t>
            </a:r>
          </a:p>
        </p:txBody>
      </p:sp>
      <p:pic>
        <p:nvPicPr>
          <p:cNvPr id="25604" name="Picture 4"/>
          <p:cNvPicPr>
            <a:picLocks noGrp="1" noChangeAspect="1" noChangeArrowheads="1"/>
          </p:cNvPicPr>
          <p:nvPr>
            <p:ph type="body" idx="1"/>
          </p:nvPr>
        </p:nvPicPr>
        <p:blipFill>
          <a:blip r:embed="rId2" cstate="print"/>
          <a:srcRect/>
          <a:stretch>
            <a:fillRect/>
          </a:stretch>
        </p:blipFill>
        <p:spPr>
          <a:xfrm>
            <a:off x="609600" y="2133600"/>
            <a:ext cx="6583363" cy="4114800"/>
          </a:xfrm>
          <a:noFill/>
        </p:spPr>
      </p:pic>
      <p:sp>
        <p:nvSpPr>
          <p:cNvPr id="25605" name="Text Box 5"/>
          <p:cNvSpPr txBox="1">
            <a:spLocks noChangeArrowheads="1"/>
          </p:cNvSpPr>
          <p:nvPr/>
        </p:nvSpPr>
        <p:spPr bwMode="auto">
          <a:xfrm>
            <a:off x="7143768" y="3929066"/>
            <a:ext cx="1219200" cy="915988"/>
          </a:xfrm>
          <a:prstGeom prst="rect">
            <a:avLst/>
          </a:prstGeom>
          <a:noFill/>
          <a:ln w="9525">
            <a:noFill/>
            <a:miter lim="800000"/>
            <a:headEnd/>
            <a:tailEnd/>
          </a:ln>
        </p:spPr>
        <p:txBody>
          <a:bodyPr>
            <a:spAutoFit/>
          </a:bodyPr>
          <a:lstStyle/>
          <a:p>
            <a:pPr>
              <a:spcBef>
                <a:spcPct val="50000"/>
              </a:spcBef>
            </a:pPr>
            <a:r>
              <a:rPr lang="zh-CN" altLang="en-US" dirty="0"/>
              <a:t>以恒定的</a:t>
            </a:r>
            <a:r>
              <a:rPr lang="zh-CN" altLang="en-US" dirty="0">
                <a:solidFill>
                  <a:srgbClr val="FF0000"/>
                </a:solidFill>
              </a:rPr>
              <a:t>速率</a:t>
            </a:r>
            <a:r>
              <a:rPr lang="en-US" altLang="zh-CN" dirty="0">
                <a:solidFill>
                  <a:srgbClr val="FF0000"/>
                </a:solidFill>
                <a:cs typeface="Arial" pitchFamily="34" charset="0"/>
              </a:rPr>
              <a:t>R</a:t>
            </a:r>
            <a:r>
              <a:rPr lang="zh-CN" altLang="en-US" dirty="0"/>
              <a:t>向网络发送</a:t>
            </a:r>
          </a:p>
        </p:txBody>
      </p:sp>
      <p:sp>
        <p:nvSpPr>
          <p:cNvPr id="6" name="Text Box 5"/>
          <p:cNvSpPr txBox="1">
            <a:spLocks noChangeArrowheads="1"/>
          </p:cNvSpPr>
          <p:nvPr/>
        </p:nvSpPr>
        <p:spPr bwMode="auto">
          <a:xfrm>
            <a:off x="6715140" y="2285992"/>
            <a:ext cx="1500198" cy="369332"/>
          </a:xfrm>
          <a:prstGeom prst="rect">
            <a:avLst/>
          </a:prstGeom>
          <a:noFill/>
          <a:ln w="9525">
            <a:noFill/>
            <a:miter lim="800000"/>
            <a:headEnd/>
            <a:tailEnd/>
          </a:ln>
        </p:spPr>
        <p:txBody>
          <a:bodyPr wrap="square">
            <a:spAutoFit/>
          </a:bodyPr>
          <a:lstStyle/>
          <a:p>
            <a:pPr>
              <a:spcBef>
                <a:spcPct val="50000"/>
              </a:spcBef>
            </a:pPr>
            <a:r>
              <a:rPr lang="zh-CN" altLang="en-US" dirty="0"/>
              <a:t>桶的</a:t>
            </a:r>
            <a:r>
              <a:rPr lang="zh-CN" altLang="en-US" dirty="0">
                <a:solidFill>
                  <a:srgbClr val="FF0000"/>
                </a:solidFill>
              </a:rPr>
              <a:t>容量为</a:t>
            </a:r>
            <a:r>
              <a:rPr lang="en-US" altLang="zh-CN" dirty="0">
                <a:solidFill>
                  <a:srgbClr val="FF0000"/>
                </a:solidFill>
              </a:rPr>
              <a:t>B</a:t>
            </a:r>
            <a:endParaRPr lang="zh-CN" altLang="en-US" dirty="0">
              <a:solidFill>
                <a:srgbClr val="FF0000"/>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灯片编号占位符 5"/>
          <p:cNvSpPr>
            <a:spLocks noGrp="1"/>
          </p:cNvSpPr>
          <p:nvPr>
            <p:ph type="sldNum" sz="quarter" idx="12"/>
          </p:nvPr>
        </p:nvSpPr>
        <p:spPr>
          <a:noFill/>
        </p:spPr>
        <p:txBody>
          <a:bodyPr/>
          <a:lstStyle/>
          <a:p>
            <a:fld id="{24434B5B-7A8F-4731-81A0-3D176DEB5BE7}" type="slidenum">
              <a:rPr lang="en-US" altLang="zh-CN" smtClean="0"/>
              <a:pPr/>
              <a:t>34</a:t>
            </a:fld>
            <a:endParaRPr lang="en-US" altLang="zh-CN"/>
          </a:p>
        </p:txBody>
      </p:sp>
      <p:sp>
        <p:nvSpPr>
          <p:cNvPr id="26627" name="Rectangle 2"/>
          <p:cNvSpPr>
            <a:spLocks noGrp="1" noChangeArrowheads="1"/>
          </p:cNvSpPr>
          <p:nvPr>
            <p:ph type="title"/>
          </p:nvPr>
        </p:nvSpPr>
        <p:spPr>
          <a:xfrm>
            <a:off x="1043608" y="692696"/>
            <a:ext cx="2376263" cy="864096"/>
          </a:xfrm>
        </p:spPr>
        <p:txBody>
          <a:bodyPr/>
          <a:lstStyle/>
          <a:p>
            <a:pPr algn="ctr" eaLnBrk="1" hangingPunct="1"/>
            <a:r>
              <a:rPr lang="zh-CN" altLang="en-US" dirty="0"/>
              <a:t>举例</a:t>
            </a:r>
          </a:p>
        </p:txBody>
      </p:sp>
      <p:sp>
        <p:nvSpPr>
          <p:cNvPr id="26628" name="Rectangle 3"/>
          <p:cNvSpPr>
            <a:spLocks noGrp="1" noChangeArrowheads="1"/>
          </p:cNvSpPr>
          <p:nvPr>
            <p:ph type="body" idx="1"/>
          </p:nvPr>
        </p:nvSpPr>
        <p:spPr>
          <a:xfrm>
            <a:off x="539552" y="1916832"/>
            <a:ext cx="8270875" cy="3927475"/>
          </a:xfrm>
        </p:spPr>
        <p:txBody>
          <a:bodyPr/>
          <a:lstStyle/>
          <a:p>
            <a:pPr eaLnBrk="1" hangingPunct="1"/>
            <a:r>
              <a:rPr lang="zh-CN" altLang="en-US" dirty="0"/>
              <a:t>计算机以</a:t>
            </a:r>
            <a:r>
              <a:rPr lang="en-US" altLang="zh-CN" dirty="0"/>
              <a:t>25MB/s</a:t>
            </a:r>
            <a:r>
              <a:rPr lang="zh-CN" altLang="en-US" dirty="0"/>
              <a:t>（</a:t>
            </a:r>
            <a:r>
              <a:rPr lang="en-US" altLang="zh-CN" dirty="0"/>
              <a:t>200Mbps</a:t>
            </a:r>
            <a:r>
              <a:rPr lang="zh-CN" altLang="en-US" dirty="0"/>
              <a:t>）速率产生数据，向网络发送</a:t>
            </a:r>
            <a:r>
              <a:rPr lang="en-US" altLang="zh-CN" dirty="0"/>
              <a:t>1MB</a:t>
            </a:r>
            <a:r>
              <a:rPr lang="zh-CN" altLang="en-US" dirty="0"/>
              <a:t>的数据（即以</a:t>
            </a:r>
            <a:r>
              <a:rPr lang="en-US" altLang="zh-CN" dirty="0"/>
              <a:t>25MB/s</a:t>
            </a:r>
            <a:r>
              <a:rPr lang="zh-CN" altLang="en-US" dirty="0"/>
              <a:t>速率发送了</a:t>
            </a:r>
            <a:r>
              <a:rPr lang="en-US" altLang="zh-CN" dirty="0"/>
              <a:t>40ms</a:t>
            </a:r>
            <a:r>
              <a:rPr lang="zh-CN" altLang="en-US" dirty="0"/>
              <a:t>）。而网络的最佳传输速率不超过</a:t>
            </a:r>
            <a:r>
              <a:rPr lang="en-US" altLang="zh-CN" dirty="0"/>
              <a:t>2MB/s</a:t>
            </a:r>
            <a:r>
              <a:rPr lang="zh-CN" altLang="en-US" dirty="0"/>
              <a:t>，为了降低传送速率，令漏桶的</a:t>
            </a:r>
            <a:r>
              <a:rPr lang="en-US" altLang="zh-CN" dirty="0">
                <a:solidFill>
                  <a:srgbClr val="FF0000"/>
                </a:solidFill>
              </a:rPr>
              <a:t>R</a:t>
            </a:r>
            <a:r>
              <a:rPr lang="en-US" altLang="zh-CN" dirty="0">
                <a:solidFill>
                  <a:srgbClr val="FF0000"/>
                </a:solidFill>
                <a:cs typeface="Arial" pitchFamily="34" charset="0"/>
              </a:rPr>
              <a:t>=2MB/s</a:t>
            </a:r>
            <a:r>
              <a:rPr lang="zh-CN" altLang="en-US" dirty="0"/>
              <a:t>，因此</a:t>
            </a:r>
            <a:r>
              <a:rPr lang="en-US" altLang="zh-CN" dirty="0"/>
              <a:t>1MB</a:t>
            </a:r>
            <a:r>
              <a:rPr lang="zh-CN" altLang="en-US" dirty="0"/>
              <a:t>的数据将传输</a:t>
            </a:r>
            <a:r>
              <a:rPr lang="en-US" altLang="zh-CN" dirty="0"/>
              <a:t>500ms</a:t>
            </a:r>
            <a:r>
              <a:rPr lang="zh-CN" altLang="en-US" dirty="0"/>
              <a:t>。</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灯片编号占位符 5"/>
          <p:cNvSpPr>
            <a:spLocks noGrp="1"/>
          </p:cNvSpPr>
          <p:nvPr>
            <p:ph type="sldNum" sz="quarter" idx="12"/>
          </p:nvPr>
        </p:nvSpPr>
        <p:spPr>
          <a:noFill/>
        </p:spPr>
        <p:txBody>
          <a:bodyPr/>
          <a:lstStyle/>
          <a:p>
            <a:fld id="{838F6D6D-36E0-479B-A222-FEAE6BD06882}" type="slidenum">
              <a:rPr lang="en-US" altLang="zh-CN" smtClean="0"/>
              <a:pPr/>
              <a:t>35</a:t>
            </a:fld>
            <a:endParaRPr lang="en-US" altLang="zh-CN"/>
          </a:p>
        </p:txBody>
      </p:sp>
      <p:sp>
        <p:nvSpPr>
          <p:cNvPr id="27651" name="Rectangle 2"/>
          <p:cNvSpPr>
            <a:spLocks noGrp="1" noChangeArrowheads="1"/>
          </p:cNvSpPr>
          <p:nvPr>
            <p:ph type="title"/>
          </p:nvPr>
        </p:nvSpPr>
        <p:spPr/>
        <p:txBody>
          <a:bodyPr/>
          <a:lstStyle/>
          <a:p>
            <a:pPr eaLnBrk="1" hangingPunct="1"/>
            <a:r>
              <a:rPr lang="zh-CN" altLang="en-US"/>
              <a:t>令牌桶法</a:t>
            </a:r>
          </a:p>
        </p:txBody>
      </p:sp>
      <p:pic>
        <p:nvPicPr>
          <p:cNvPr id="27652" name="Picture 4"/>
          <p:cNvPicPr>
            <a:picLocks noGrp="1" noChangeAspect="1" noChangeArrowheads="1"/>
          </p:cNvPicPr>
          <p:nvPr>
            <p:ph type="body" idx="1"/>
          </p:nvPr>
        </p:nvPicPr>
        <p:blipFill>
          <a:blip r:embed="rId2" cstate="print"/>
          <a:srcRect/>
          <a:stretch>
            <a:fillRect/>
          </a:stretch>
        </p:blipFill>
        <p:spPr>
          <a:xfrm>
            <a:off x="381000" y="1981200"/>
            <a:ext cx="5807075" cy="4114800"/>
          </a:xfrm>
          <a:noFill/>
        </p:spPr>
      </p:pic>
      <p:sp>
        <p:nvSpPr>
          <p:cNvPr id="27653" name="Text Box 5"/>
          <p:cNvSpPr txBox="1">
            <a:spLocks noChangeArrowheads="1"/>
          </p:cNvSpPr>
          <p:nvPr/>
        </p:nvSpPr>
        <p:spPr bwMode="auto">
          <a:xfrm>
            <a:off x="6553200" y="3200400"/>
            <a:ext cx="1828800" cy="1615827"/>
          </a:xfrm>
          <a:prstGeom prst="rect">
            <a:avLst/>
          </a:prstGeom>
          <a:noFill/>
          <a:ln w="9525">
            <a:noFill/>
            <a:miter lim="800000"/>
            <a:headEnd/>
            <a:tailEnd/>
          </a:ln>
        </p:spPr>
        <p:txBody>
          <a:bodyPr>
            <a:spAutoFit/>
          </a:bodyPr>
          <a:lstStyle/>
          <a:p>
            <a:pPr>
              <a:spcBef>
                <a:spcPct val="50000"/>
              </a:spcBef>
            </a:pPr>
            <a:r>
              <a:rPr lang="zh-CN" altLang="en-US" dirty="0"/>
              <a:t>令牌桶以每隔</a:t>
            </a:r>
            <a:r>
              <a:rPr lang="en-US" altLang="zh-CN" dirty="0">
                <a:cs typeface="Arial" pitchFamily="34" charset="0"/>
              </a:rPr>
              <a:t>ΔT</a:t>
            </a:r>
            <a:r>
              <a:rPr lang="zh-CN" altLang="en-US" dirty="0"/>
              <a:t>秒产生令牌，分组得到令牌后就可发送。</a:t>
            </a:r>
            <a:endParaRPr lang="en-US" altLang="zh-CN" dirty="0"/>
          </a:p>
          <a:p>
            <a:pPr>
              <a:spcBef>
                <a:spcPct val="50000"/>
              </a:spcBef>
            </a:pPr>
            <a:r>
              <a:rPr lang="zh-CN" altLang="en-US" dirty="0">
                <a:solidFill>
                  <a:srgbClr val="FF0000"/>
                </a:solidFill>
              </a:rPr>
              <a:t>速率</a:t>
            </a:r>
            <a:r>
              <a:rPr lang="en-US" altLang="zh-CN" dirty="0">
                <a:solidFill>
                  <a:srgbClr val="FF0000"/>
                </a:solidFill>
              </a:rPr>
              <a:t>R</a:t>
            </a:r>
            <a:endParaRPr lang="zh-CN" altLang="en-US" dirty="0">
              <a:solidFill>
                <a:srgbClr val="FF0000"/>
              </a:solidFill>
            </a:endParaRPr>
          </a:p>
        </p:txBody>
      </p:sp>
      <p:sp>
        <p:nvSpPr>
          <p:cNvPr id="6" name="Text Box 5"/>
          <p:cNvSpPr txBox="1">
            <a:spLocks noChangeArrowheads="1"/>
          </p:cNvSpPr>
          <p:nvPr/>
        </p:nvSpPr>
        <p:spPr bwMode="auto">
          <a:xfrm>
            <a:off x="6572264" y="2285992"/>
            <a:ext cx="1500198" cy="369332"/>
          </a:xfrm>
          <a:prstGeom prst="rect">
            <a:avLst/>
          </a:prstGeom>
          <a:noFill/>
          <a:ln w="9525">
            <a:noFill/>
            <a:miter lim="800000"/>
            <a:headEnd/>
            <a:tailEnd/>
          </a:ln>
        </p:spPr>
        <p:txBody>
          <a:bodyPr wrap="square">
            <a:spAutoFit/>
          </a:bodyPr>
          <a:lstStyle/>
          <a:p>
            <a:pPr>
              <a:spcBef>
                <a:spcPct val="50000"/>
              </a:spcBef>
            </a:pPr>
            <a:r>
              <a:rPr lang="zh-CN" altLang="en-US" dirty="0"/>
              <a:t>桶的</a:t>
            </a:r>
            <a:r>
              <a:rPr lang="zh-CN" altLang="en-US" dirty="0">
                <a:solidFill>
                  <a:srgbClr val="FF0000"/>
                </a:solidFill>
              </a:rPr>
              <a:t>容量为</a:t>
            </a:r>
            <a:r>
              <a:rPr lang="en-US" altLang="zh-CN" dirty="0">
                <a:solidFill>
                  <a:srgbClr val="FF0000"/>
                </a:solidFill>
              </a:rPr>
              <a:t>B</a:t>
            </a:r>
            <a:endParaRPr lang="zh-CN" altLang="en-US" dirty="0">
              <a:solidFill>
                <a:srgbClr val="FF0000"/>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灯片编号占位符 5"/>
          <p:cNvSpPr>
            <a:spLocks noGrp="1"/>
          </p:cNvSpPr>
          <p:nvPr>
            <p:ph type="sldNum" sz="quarter" idx="12"/>
          </p:nvPr>
        </p:nvSpPr>
        <p:spPr>
          <a:noFill/>
        </p:spPr>
        <p:txBody>
          <a:bodyPr/>
          <a:lstStyle/>
          <a:p>
            <a:fld id="{DD05FDCE-089D-4781-AEB7-C06CC8408632}" type="slidenum">
              <a:rPr lang="en-US" altLang="zh-CN" smtClean="0"/>
              <a:pPr/>
              <a:t>36</a:t>
            </a:fld>
            <a:endParaRPr lang="en-US" altLang="zh-CN"/>
          </a:p>
        </p:txBody>
      </p:sp>
      <p:sp>
        <p:nvSpPr>
          <p:cNvPr id="28675" name="Rectangle 2"/>
          <p:cNvSpPr>
            <a:spLocks noGrp="1" noChangeArrowheads="1"/>
          </p:cNvSpPr>
          <p:nvPr>
            <p:ph type="title"/>
          </p:nvPr>
        </p:nvSpPr>
        <p:spPr/>
        <p:txBody>
          <a:bodyPr/>
          <a:lstStyle/>
          <a:p>
            <a:pPr eaLnBrk="1" hangingPunct="1"/>
            <a:r>
              <a:rPr lang="zh-CN" altLang="en-US"/>
              <a:t>举例</a:t>
            </a:r>
          </a:p>
        </p:txBody>
      </p:sp>
      <p:sp>
        <p:nvSpPr>
          <p:cNvPr id="28676" name="Rectangle 3"/>
          <p:cNvSpPr>
            <a:spLocks noGrp="1" noChangeArrowheads="1"/>
          </p:cNvSpPr>
          <p:nvPr>
            <p:ph type="body" idx="1"/>
          </p:nvPr>
        </p:nvSpPr>
        <p:spPr>
          <a:xfrm>
            <a:off x="539750" y="1989138"/>
            <a:ext cx="8059738" cy="4726010"/>
          </a:xfrm>
        </p:spPr>
        <p:txBody>
          <a:bodyPr/>
          <a:lstStyle/>
          <a:p>
            <a:pPr eaLnBrk="1" hangingPunct="1"/>
            <a:r>
              <a:rPr lang="zh-CN" altLang="en-US" dirty="0"/>
              <a:t>设突发长度为</a:t>
            </a:r>
            <a:r>
              <a:rPr lang="en-US" altLang="zh-CN" dirty="0"/>
              <a:t>S</a:t>
            </a:r>
            <a:r>
              <a:rPr lang="zh-CN" altLang="en-US" dirty="0"/>
              <a:t>秒，令牌桶容量</a:t>
            </a:r>
            <a:r>
              <a:rPr lang="en-US" altLang="zh-CN" dirty="0"/>
              <a:t>B bytes</a:t>
            </a:r>
            <a:r>
              <a:rPr lang="zh-CN" altLang="en-US" dirty="0"/>
              <a:t>，令牌产生速率为</a:t>
            </a:r>
            <a:r>
              <a:rPr lang="en-US" altLang="zh-CN" dirty="0">
                <a:cs typeface="Arial" pitchFamily="34" charset="0"/>
              </a:rPr>
              <a:t>R bytes/s</a:t>
            </a:r>
            <a:r>
              <a:rPr lang="zh-CN" altLang="en-US" dirty="0"/>
              <a:t>，计算机最大数据速率</a:t>
            </a:r>
            <a:r>
              <a:rPr lang="en-US" altLang="zh-CN" dirty="0"/>
              <a:t>M bytes/s</a:t>
            </a:r>
            <a:r>
              <a:rPr lang="zh-CN" altLang="en-US" dirty="0"/>
              <a:t>。</a:t>
            </a:r>
          </a:p>
          <a:p>
            <a:pPr eaLnBrk="1" hangingPunct="1"/>
            <a:r>
              <a:rPr lang="zh-CN" altLang="en-US" dirty="0"/>
              <a:t>设前例中，</a:t>
            </a:r>
            <a:r>
              <a:rPr lang="en-US" altLang="zh-CN" dirty="0"/>
              <a:t>B=250KB</a:t>
            </a:r>
            <a:r>
              <a:rPr lang="zh-CN" altLang="en-US" dirty="0"/>
              <a:t>，</a:t>
            </a:r>
            <a:r>
              <a:rPr lang="en-US" altLang="zh-CN" dirty="0"/>
              <a:t>M=25MB/s</a:t>
            </a:r>
            <a:r>
              <a:rPr lang="zh-CN" altLang="en-US" dirty="0"/>
              <a:t>， </a:t>
            </a:r>
            <a:r>
              <a:rPr lang="en-US" altLang="zh-CN" dirty="0">
                <a:cs typeface="Arial" pitchFamily="34" charset="0"/>
              </a:rPr>
              <a:t>R=2MB/s,</a:t>
            </a:r>
            <a:r>
              <a:rPr lang="zh-CN" altLang="en-US" dirty="0">
                <a:cs typeface="Arial" pitchFamily="34" charset="0"/>
              </a:rPr>
              <a:t>发送</a:t>
            </a:r>
            <a:r>
              <a:rPr lang="en-US" altLang="zh-CN" dirty="0">
                <a:cs typeface="Arial" pitchFamily="34" charset="0"/>
              </a:rPr>
              <a:t>1MB</a:t>
            </a:r>
            <a:r>
              <a:rPr lang="zh-CN" altLang="en-US" dirty="0">
                <a:cs typeface="Arial" pitchFamily="34" charset="0"/>
              </a:rPr>
              <a:t>数据，问突发时间多少？以</a:t>
            </a:r>
            <a:r>
              <a:rPr lang="en-US" altLang="zh-CN" dirty="0">
                <a:cs typeface="Arial" pitchFamily="34" charset="0"/>
              </a:rPr>
              <a:t>2MB/s</a:t>
            </a:r>
            <a:r>
              <a:rPr lang="zh-CN" altLang="en-US" dirty="0">
                <a:cs typeface="Arial" pitchFamily="34" charset="0"/>
              </a:rPr>
              <a:t>的发送时间多少？</a:t>
            </a:r>
            <a:endParaRPr lang="en-US" altLang="zh-CN" dirty="0">
              <a:cs typeface="Arial" pitchFamily="34" charset="0"/>
            </a:endParaRPr>
          </a:p>
          <a:p>
            <a:pPr eaLnBrk="1" hangingPunct="1"/>
            <a:r>
              <a:rPr lang="en-US" altLang="zh-CN" dirty="0">
                <a:solidFill>
                  <a:srgbClr val="FF0000"/>
                </a:solidFill>
                <a:cs typeface="Arial" pitchFamily="34" charset="0"/>
              </a:rPr>
              <a:t>B+ R</a:t>
            </a:r>
            <a:r>
              <a:rPr lang="en-US" altLang="zh-CN" dirty="0">
                <a:solidFill>
                  <a:srgbClr val="FF0000"/>
                </a:solidFill>
              </a:rPr>
              <a:t> S</a:t>
            </a:r>
            <a:r>
              <a:rPr lang="en-US" altLang="zh-CN" dirty="0">
                <a:solidFill>
                  <a:srgbClr val="FF0000"/>
                </a:solidFill>
                <a:cs typeface="Arial" pitchFamily="34" charset="0"/>
              </a:rPr>
              <a:t>=MS</a:t>
            </a:r>
            <a:r>
              <a:rPr lang="en-US" altLang="zh-CN" dirty="0">
                <a:cs typeface="Arial" pitchFamily="34" charset="0"/>
              </a:rPr>
              <a:t>        S=B/</a:t>
            </a:r>
            <a:r>
              <a:rPr lang="zh-CN" altLang="en-US" dirty="0"/>
              <a:t>（</a:t>
            </a:r>
            <a:r>
              <a:rPr lang="en-US" altLang="zh-CN" dirty="0"/>
              <a:t>M- </a:t>
            </a:r>
            <a:r>
              <a:rPr lang="en-US" altLang="zh-CN" dirty="0">
                <a:cs typeface="Arial" pitchFamily="34" charset="0"/>
              </a:rPr>
              <a:t>R</a:t>
            </a:r>
            <a:r>
              <a:rPr lang="zh-CN" altLang="en-US" dirty="0"/>
              <a:t>）</a:t>
            </a:r>
            <a:r>
              <a:rPr lang="en-US" altLang="zh-CN" dirty="0"/>
              <a:t>=11ms</a:t>
            </a:r>
          </a:p>
          <a:p>
            <a:pPr eaLnBrk="1" hangingPunct="1"/>
            <a:r>
              <a:rPr lang="zh-CN" altLang="en-US" dirty="0"/>
              <a:t>（</a:t>
            </a:r>
            <a:r>
              <a:rPr lang="en-US" altLang="zh-CN" dirty="0"/>
              <a:t>1-0.011</a:t>
            </a:r>
            <a:r>
              <a:rPr lang="zh-CN" altLang="en-US" dirty="0"/>
              <a:t>*</a:t>
            </a:r>
            <a:r>
              <a:rPr lang="en-US" altLang="zh-CN" dirty="0"/>
              <a:t>25</a:t>
            </a:r>
            <a:r>
              <a:rPr lang="zh-CN" altLang="en-US" dirty="0"/>
              <a:t>）</a:t>
            </a:r>
            <a:r>
              <a:rPr lang="en-US" altLang="zh-CN" dirty="0"/>
              <a:t>/2=</a:t>
            </a:r>
            <a:r>
              <a:rPr lang="zh-CN" altLang="en-US" dirty="0"/>
              <a:t>剩余的以</a:t>
            </a:r>
            <a:r>
              <a:rPr lang="en-US" altLang="zh-CN" dirty="0"/>
              <a:t>2MB/s</a:t>
            </a:r>
            <a:r>
              <a:rPr lang="zh-CN" altLang="en-US" dirty="0"/>
              <a:t>发送</a:t>
            </a:r>
            <a:r>
              <a:rPr lang="en-US" altLang="zh-CN" dirty="0"/>
              <a:t>362.5ms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灯片编号占位符 3"/>
          <p:cNvSpPr>
            <a:spLocks noGrp="1"/>
          </p:cNvSpPr>
          <p:nvPr>
            <p:ph type="sldNum" sz="quarter" idx="12"/>
          </p:nvPr>
        </p:nvSpPr>
        <p:spPr>
          <a:noFill/>
        </p:spPr>
        <p:txBody>
          <a:bodyPr/>
          <a:lstStyle/>
          <a:p>
            <a:fld id="{01698C31-728C-412D-A7E1-B231BA657C63}" type="slidenum">
              <a:rPr lang="en-US" altLang="zh-CN" smtClean="0"/>
              <a:pPr/>
              <a:t>37</a:t>
            </a:fld>
            <a:endParaRPr lang="en-US" altLang="zh-CN"/>
          </a:p>
        </p:txBody>
      </p:sp>
      <p:pic>
        <p:nvPicPr>
          <p:cNvPr id="29699" name="Picture 2050"/>
          <p:cNvPicPr>
            <a:picLocks noChangeAspect="1" noChangeArrowheads="1"/>
          </p:cNvPicPr>
          <p:nvPr/>
        </p:nvPicPr>
        <p:blipFill>
          <a:blip r:embed="rId3" cstate="print"/>
          <a:srcRect/>
          <a:stretch>
            <a:fillRect/>
          </a:stretch>
        </p:blipFill>
        <p:spPr bwMode="auto">
          <a:xfrm>
            <a:off x="762000" y="450850"/>
            <a:ext cx="8105775" cy="6400800"/>
          </a:xfrm>
          <a:prstGeom prst="rect">
            <a:avLst/>
          </a:prstGeom>
          <a:noFill/>
          <a:ln w="9525">
            <a:noFill/>
            <a:miter lim="800000"/>
            <a:headEnd/>
            <a:tailEnd/>
          </a:ln>
        </p:spPr>
      </p:pic>
      <p:sp>
        <p:nvSpPr>
          <p:cNvPr id="29700" name="Text Box 2051"/>
          <p:cNvSpPr txBox="1">
            <a:spLocks noChangeArrowheads="1"/>
          </p:cNvSpPr>
          <p:nvPr/>
        </p:nvSpPr>
        <p:spPr bwMode="auto">
          <a:xfrm>
            <a:off x="6877050" y="2708275"/>
            <a:ext cx="1150938" cy="366713"/>
          </a:xfrm>
          <a:prstGeom prst="rect">
            <a:avLst/>
          </a:prstGeom>
          <a:solidFill>
            <a:schemeClr val="accent2"/>
          </a:solidFill>
          <a:ln w="9525">
            <a:noFill/>
            <a:miter lim="800000"/>
            <a:headEnd/>
            <a:tailEnd/>
          </a:ln>
        </p:spPr>
        <p:txBody>
          <a:bodyPr>
            <a:spAutoFit/>
          </a:bodyPr>
          <a:lstStyle/>
          <a:p>
            <a:pPr>
              <a:spcBef>
                <a:spcPct val="50000"/>
              </a:spcBef>
            </a:pPr>
            <a:r>
              <a:rPr lang="en-US" altLang="zh-CN" dirty="0"/>
              <a:t>B=250kB</a:t>
            </a:r>
          </a:p>
        </p:txBody>
      </p:sp>
      <p:sp>
        <p:nvSpPr>
          <p:cNvPr id="29701" name="Text Box 2053"/>
          <p:cNvSpPr txBox="1">
            <a:spLocks noChangeArrowheads="1"/>
          </p:cNvSpPr>
          <p:nvPr/>
        </p:nvSpPr>
        <p:spPr bwMode="auto">
          <a:xfrm>
            <a:off x="6948488" y="3789363"/>
            <a:ext cx="1150937" cy="366712"/>
          </a:xfrm>
          <a:prstGeom prst="rect">
            <a:avLst/>
          </a:prstGeom>
          <a:solidFill>
            <a:schemeClr val="accent2"/>
          </a:solidFill>
          <a:ln w="9525">
            <a:noFill/>
            <a:miter lim="800000"/>
            <a:headEnd/>
            <a:tailEnd/>
          </a:ln>
        </p:spPr>
        <p:txBody>
          <a:bodyPr>
            <a:spAutoFit/>
          </a:bodyPr>
          <a:lstStyle/>
          <a:p>
            <a:pPr>
              <a:spcBef>
                <a:spcPct val="50000"/>
              </a:spcBef>
            </a:pPr>
            <a:r>
              <a:rPr lang="en-US" altLang="zh-CN" dirty="0"/>
              <a:t>B=500kB</a:t>
            </a:r>
          </a:p>
        </p:txBody>
      </p:sp>
      <p:sp>
        <p:nvSpPr>
          <p:cNvPr id="29702" name="Text Box 2054"/>
          <p:cNvSpPr txBox="1">
            <a:spLocks noChangeArrowheads="1"/>
          </p:cNvSpPr>
          <p:nvPr/>
        </p:nvSpPr>
        <p:spPr bwMode="auto">
          <a:xfrm>
            <a:off x="6948488" y="4868863"/>
            <a:ext cx="1150937" cy="366712"/>
          </a:xfrm>
          <a:prstGeom prst="rect">
            <a:avLst/>
          </a:prstGeom>
          <a:solidFill>
            <a:schemeClr val="accent2"/>
          </a:solidFill>
          <a:ln w="9525">
            <a:noFill/>
            <a:miter lim="800000"/>
            <a:headEnd/>
            <a:tailEnd/>
          </a:ln>
        </p:spPr>
        <p:txBody>
          <a:bodyPr>
            <a:spAutoFit/>
          </a:bodyPr>
          <a:lstStyle/>
          <a:p>
            <a:pPr>
              <a:spcBef>
                <a:spcPct val="50000"/>
              </a:spcBef>
            </a:pPr>
            <a:r>
              <a:rPr lang="en-US" altLang="zh-CN" dirty="0"/>
              <a:t>B=750kB</a:t>
            </a:r>
          </a:p>
        </p:txBody>
      </p:sp>
      <p:sp>
        <p:nvSpPr>
          <p:cNvPr id="29703" name="Text Box 2055"/>
          <p:cNvSpPr txBox="1">
            <a:spLocks noChangeArrowheads="1"/>
          </p:cNvSpPr>
          <p:nvPr/>
        </p:nvSpPr>
        <p:spPr bwMode="auto">
          <a:xfrm>
            <a:off x="6227763" y="5876925"/>
            <a:ext cx="2303462" cy="641350"/>
          </a:xfrm>
          <a:prstGeom prst="rect">
            <a:avLst/>
          </a:prstGeom>
          <a:solidFill>
            <a:schemeClr val="accent2"/>
          </a:solidFill>
          <a:ln w="9525">
            <a:noFill/>
            <a:miter lim="800000"/>
            <a:headEnd/>
            <a:tailEnd/>
          </a:ln>
        </p:spPr>
        <p:txBody>
          <a:bodyPr>
            <a:spAutoFit/>
          </a:bodyPr>
          <a:lstStyle/>
          <a:p>
            <a:pPr>
              <a:spcBef>
                <a:spcPct val="50000"/>
              </a:spcBef>
            </a:pPr>
            <a:r>
              <a:rPr lang="en-US" altLang="zh-CN" dirty="0"/>
              <a:t>B=500kB</a:t>
            </a:r>
            <a:r>
              <a:rPr lang="zh-CN" altLang="en-US" dirty="0"/>
              <a:t>令牌桶加</a:t>
            </a:r>
            <a:r>
              <a:rPr lang="en-US" altLang="zh-CN" dirty="0"/>
              <a:t>10MB/s</a:t>
            </a:r>
            <a:r>
              <a:rPr lang="zh-CN" altLang="en-US" dirty="0"/>
              <a:t>漏桶</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灯片编号占位符 5"/>
          <p:cNvSpPr>
            <a:spLocks noGrp="1"/>
          </p:cNvSpPr>
          <p:nvPr>
            <p:ph type="sldNum" sz="quarter" idx="12"/>
          </p:nvPr>
        </p:nvSpPr>
        <p:spPr>
          <a:noFill/>
        </p:spPr>
        <p:txBody>
          <a:bodyPr/>
          <a:lstStyle/>
          <a:p>
            <a:fld id="{AECD5EE3-E2D3-426A-9C37-0A76CB5F25AB}" type="slidenum">
              <a:rPr lang="en-US" altLang="zh-CN" smtClean="0"/>
              <a:pPr/>
              <a:t>38</a:t>
            </a:fld>
            <a:endParaRPr lang="en-US" altLang="zh-CN"/>
          </a:p>
        </p:txBody>
      </p:sp>
      <p:sp>
        <p:nvSpPr>
          <p:cNvPr id="30723" name="Rectangle 2"/>
          <p:cNvSpPr>
            <a:spLocks noGrp="1" noChangeArrowheads="1"/>
          </p:cNvSpPr>
          <p:nvPr>
            <p:ph type="title"/>
          </p:nvPr>
        </p:nvSpPr>
        <p:spPr/>
        <p:txBody>
          <a:bodyPr/>
          <a:lstStyle/>
          <a:p>
            <a:pPr eaLnBrk="1" hangingPunct="1"/>
            <a:r>
              <a:rPr lang="en-US" altLang="zh-CN"/>
              <a:t>6.4.2</a:t>
            </a:r>
            <a:r>
              <a:rPr lang="zh-CN" altLang="en-US"/>
              <a:t>拥塞控制的策略</a:t>
            </a:r>
          </a:p>
        </p:txBody>
      </p:sp>
      <p:sp>
        <p:nvSpPr>
          <p:cNvPr id="30724" name="Rectangle 3"/>
          <p:cNvSpPr>
            <a:spLocks noGrp="1" noChangeArrowheads="1"/>
          </p:cNvSpPr>
          <p:nvPr>
            <p:ph type="body" idx="1"/>
          </p:nvPr>
        </p:nvSpPr>
        <p:spPr>
          <a:xfrm>
            <a:off x="857224" y="2000240"/>
            <a:ext cx="7772400" cy="4114800"/>
          </a:xfrm>
        </p:spPr>
        <p:txBody>
          <a:bodyPr/>
          <a:lstStyle/>
          <a:p>
            <a:pPr eaLnBrk="1" hangingPunct="1"/>
            <a:r>
              <a:rPr lang="zh-CN" altLang="en-US" dirty="0"/>
              <a:t>闭环控制</a:t>
            </a:r>
          </a:p>
          <a:p>
            <a:pPr lvl="1" eaLnBrk="1" hangingPunct="1"/>
            <a:r>
              <a:rPr lang="zh-CN" altLang="en-US" dirty="0"/>
              <a:t>检测到拥塞时，就发一个分组给源端或向所有主机广播</a:t>
            </a:r>
          </a:p>
          <a:p>
            <a:pPr lvl="1" eaLnBrk="1" hangingPunct="1"/>
            <a:r>
              <a:rPr lang="zh-CN" altLang="en-US" dirty="0"/>
              <a:t>在每个分组头中保留一个位或域，当拥塞超过一定值时，路由器就在该位或域上填上拥塞信息通知网络节点</a:t>
            </a:r>
          </a:p>
          <a:p>
            <a:pPr lvl="1" eaLnBrk="1" hangingPunct="1"/>
            <a:r>
              <a:rPr lang="zh-CN" altLang="en-US" dirty="0"/>
              <a:t>由主机或路由器发送询问分组打听拥塞情况</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灯片编号占位符 6"/>
          <p:cNvSpPr>
            <a:spLocks noGrp="1"/>
          </p:cNvSpPr>
          <p:nvPr>
            <p:ph type="sldNum" sz="quarter" idx="12"/>
          </p:nvPr>
        </p:nvSpPr>
        <p:spPr>
          <a:noFill/>
        </p:spPr>
        <p:txBody>
          <a:bodyPr/>
          <a:lstStyle/>
          <a:p>
            <a:fld id="{8C20A352-5F24-4295-8323-916E68280569}" type="slidenum">
              <a:rPr lang="en-US" altLang="zh-CN" smtClean="0"/>
              <a:pPr/>
              <a:t>39</a:t>
            </a:fld>
            <a:endParaRPr lang="en-US" altLang="zh-CN"/>
          </a:p>
        </p:txBody>
      </p:sp>
      <p:sp>
        <p:nvSpPr>
          <p:cNvPr id="31747" name="Rectangle 3"/>
          <p:cNvSpPr>
            <a:spLocks noGrp="1" noChangeArrowheads="1"/>
          </p:cNvSpPr>
          <p:nvPr>
            <p:ph type="body" sz="half" idx="1"/>
          </p:nvPr>
        </p:nvSpPr>
        <p:spPr>
          <a:xfrm>
            <a:off x="914400" y="692150"/>
            <a:ext cx="7866063" cy="3270250"/>
          </a:xfrm>
        </p:spPr>
        <p:txBody>
          <a:bodyPr/>
          <a:lstStyle/>
          <a:p>
            <a:pPr marL="609600" indent="-609600" eaLnBrk="1" hangingPunct="1">
              <a:buSzTx/>
              <a:buFont typeface="Wingdings" pitchFamily="2" charset="2"/>
              <a:buAutoNum type="arabicPeriod"/>
            </a:pPr>
            <a:r>
              <a:rPr lang="zh-CN" altLang="en-US" sz="2400"/>
              <a:t>虚电路中的拥塞控制</a:t>
            </a:r>
          </a:p>
          <a:p>
            <a:pPr marL="609600" indent="-609600" eaLnBrk="1" hangingPunct="1">
              <a:buSzTx/>
              <a:buFont typeface="Wingdings" pitchFamily="2" charset="2"/>
              <a:buNone/>
            </a:pPr>
            <a:r>
              <a:rPr lang="zh-CN" altLang="en-US" sz="2400"/>
              <a:t>	采用</a:t>
            </a:r>
            <a:r>
              <a:rPr lang="zh-CN" altLang="en-US" sz="2400">
                <a:solidFill>
                  <a:srgbClr val="FF0000"/>
                </a:solidFill>
              </a:rPr>
              <a:t>接纳控制</a:t>
            </a:r>
            <a:r>
              <a:rPr lang="zh-CN" altLang="en-US" sz="2400"/>
              <a:t>（</a:t>
            </a:r>
            <a:r>
              <a:rPr lang="en-US" altLang="zh-CN" sz="2400"/>
              <a:t>admission control</a:t>
            </a:r>
            <a:r>
              <a:rPr lang="zh-CN" altLang="en-US" sz="2400"/>
              <a:t>）的三种策略：</a:t>
            </a:r>
          </a:p>
          <a:p>
            <a:pPr marL="1066800" lvl="1" indent="-609600" eaLnBrk="1" hangingPunct="1">
              <a:buSzTx/>
              <a:buFont typeface="Wingdings" pitchFamily="2" charset="2"/>
              <a:buAutoNum type="circleNumDbPlain"/>
            </a:pPr>
            <a:r>
              <a:rPr lang="zh-CN" altLang="en-US" sz="2000"/>
              <a:t>一旦出现拥塞的信号，就不再创建任何虚电路，直至拥塞解除。</a:t>
            </a:r>
          </a:p>
          <a:p>
            <a:pPr marL="1066800" lvl="1" indent="-609600" eaLnBrk="1" hangingPunct="1">
              <a:buSzTx/>
              <a:buFont typeface="Wingdings" pitchFamily="2" charset="2"/>
              <a:buAutoNum type="circleNumDbPlain"/>
            </a:pPr>
            <a:r>
              <a:rPr lang="zh-CN" altLang="en-US" sz="2000"/>
              <a:t>允许建立新的虚电路，但要仔细选择路由，以便所有新的虚电路绕过拥塞的区域。</a:t>
            </a:r>
          </a:p>
          <a:p>
            <a:pPr marL="1066800" lvl="1" indent="-609600" eaLnBrk="1" hangingPunct="1">
              <a:buSzTx/>
              <a:buFont typeface="Wingdings" pitchFamily="2" charset="2"/>
              <a:buAutoNum type="circleNumDbPlain"/>
            </a:pPr>
            <a:r>
              <a:rPr lang="zh-CN" altLang="en-US" sz="2000"/>
              <a:t>在虚电路建立时，子网与主机对所需服务质量进行协商。若不能满足主机最低要求，则拒绝建立连接；否则就保留连接所需的多种资源，避免拥塞发生。</a:t>
            </a:r>
          </a:p>
        </p:txBody>
      </p:sp>
      <p:pic>
        <p:nvPicPr>
          <p:cNvPr id="31748" name="Picture 4"/>
          <p:cNvPicPr>
            <a:picLocks noGrp="1" noChangeAspect="1" noChangeArrowheads="1"/>
          </p:cNvPicPr>
          <p:nvPr>
            <p:ph sz="half" idx="2"/>
          </p:nvPr>
        </p:nvPicPr>
        <p:blipFill>
          <a:blip r:embed="rId2" cstate="print"/>
          <a:srcRect/>
          <a:stretch>
            <a:fillRect/>
          </a:stretch>
        </p:blipFill>
        <p:spPr>
          <a:xfrm>
            <a:off x="1331913" y="3987800"/>
            <a:ext cx="7245350" cy="2814638"/>
          </a:xfr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灯片编号占位符 5"/>
          <p:cNvSpPr>
            <a:spLocks noGrp="1"/>
          </p:cNvSpPr>
          <p:nvPr>
            <p:ph type="sldNum" sz="quarter" idx="12"/>
          </p:nvPr>
        </p:nvSpPr>
        <p:spPr>
          <a:noFill/>
        </p:spPr>
        <p:txBody>
          <a:bodyPr/>
          <a:lstStyle/>
          <a:p>
            <a:fld id="{BCCDACC4-90B9-4F0F-B71C-5DD6CE146257}" type="slidenum">
              <a:rPr lang="en-US" altLang="zh-CN" smtClean="0"/>
              <a:pPr/>
              <a:t>4</a:t>
            </a:fld>
            <a:endParaRPr lang="en-US" altLang="zh-CN"/>
          </a:p>
        </p:txBody>
      </p:sp>
      <p:sp>
        <p:nvSpPr>
          <p:cNvPr id="7171" name="Rectangle 2"/>
          <p:cNvSpPr>
            <a:spLocks noGrp="1" noChangeArrowheads="1"/>
          </p:cNvSpPr>
          <p:nvPr>
            <p:ph type="title"/>
          </p:nvPr>
        </p:nvSpPr>
        <p:spPr/>
        <p:txBody>
          <a:bodyPr/>
          <a:lstStyle/>
          <a:p>
            <a:pPr eaLnBrk="1" hangingPunct="1"/>
            <a:r>
              <a:rPr lang="en-US" altLang="zh-CN" dirty="0"/>
              <a:t>6.1</a:t>
            </a:r>
            <a:r>
              <a:rPr lang="zh-CN" altLang="en-US" dirty="0"/>
              <a:t>网络层向传输层提供的服务</a:t>
            </a:r>
          </a:p>
        </p:txBody>
      </p:sp>
      <p:sp>
        <p:nvSpPr>
          <p:cNvPr id="7172" name="Rectangle 3"/>
          <p:cNvSpPr>
            <a:spLocks noGrp="1" noChangeArrowheads="1"/>
          </p:cNvSpPr>
          <p:nvPr>
            <p:ph type="body" idx="1"/>
          </p:nvPr>
        </p:nvSpPr>
        <p:spPr>
          <a:xfrm>
            <a:off x="762000" y="3733800"/>
            <a:ext cx="7772400" cy="2743200"/>
          </a:xfrm>
        </p:spPr>
        <p:txBody>
          <a:bodyPr/>
          <a:lstStyle/>
          <a:p>
            <a:pPr eaLnBrk="1" hangingPunct="1">
              <a:lnSpc>
                <a:spcPct val="90000"/>
              </a:lnSpc>
            </a:pPr>
            <a:r>
              <a:rPr lang="zh-CN" altLang="en-US" sz="2800"/>
              <a:t>网络层设计目标：</a:t>
            </a:r>
          </a:p>
          <a:p>
            <a:pPr lvl="1" eaLnBrk="1" hangingPunct="1">
              <a:lnSpc>
                <a:spcPct val="90000"/>
              </a:lnSpc>
            </a:pPr>
            <a:r>
              <a:rPr lang="zh-CN" altLang="en-US" sz="2400"/>
              <a:t>服务应与通信子网的技术无关</a:t>
            </a:r>
          </a:p>
          <a:p>
            <a:pPr lvl="1" eaLnBrk="1" hangingPunct="1">
              <a:lnSpc>
                <a:spcPct val="90000"/>
              </a:lnSpc>
            </a:pPr>
            <a:r>
              <a:rPr lang="zh-CN" altLang="en-US" sz="2400"/>
              <a:t>对于传输层而言，通信子网的数量、类型和拓扑结构是隐蔽的</a:t>
            </a:r>
          </a:p>
          <a:p>
            <a:pPr lvl="1" eaLnBrk="1" hangingPunct="1">
              <a:lnSpc>
                <a:spcPct val="90000"/>
              </a:lnSpc>
            </a:pPr>
            <a:r>
              <a:rPr lang="zh-CN" altLang="en-US" sz="2400"/>
              <a:t>网络地址应该采用统一的编号模式</a:t>
            </a:r>
          </a:p>
          <a:p>
            <a:pPr eaLnBrk="1" hangingPunct="1">
              <a:lnSpc>
                <a:spcPct val="90000"/>
              </a:lnSpc>
            </a:pPr>
            <a:r>
              <a:rPr lang="zh-CN" altLang="en-US" sz="2800"/>
              <a:t>争论：</a:t>
            </a:r>
          </a:p>
          <a:p>
            <a:pPr lvl="1" eaLnBrk="1" hangingPunct="1">
              <a:lnSpc>
                <a:spcPct val="90000"/>
              </a:lnSpc>
            </a:pPr>
            <a:r>
              <a:rPr lang="zh-CN" altLang="en-US" sz="2400"/>
              <a:t>网络层提供面向连接的服务还是非连接的服务</a:t>
            </a:r>
          </a:p>
        </p:txBody>
      </p:sp>
      <p:sp>
        <p:nvSpPr>
          <p:cNvPr id="7173" name="Rectangle 4"/>
          <p:cNvSpPr>
            <a:spLocks noChangeArrowheads="1"/>
          </p:cNvSpPr>
          <p:nvPr/>
        </p:nvSpPr>
        <p:spPr bwMode="auto">
          <a:xfrm>
            <a:off x="1676400" y="2362200"/>
            <a:ext cx="1219200" cy="381000"/>
          </a:xfrm>
          <a:prstGeom prst="rect">
            <a:avLst/>
          </a:prstGeom>
          <a:solidFill>
            <a:schemeClr val="accent1"/>
          </a:solidFill>
          <a:ln w="9525">
            <a:solidFill>
              <a:schemeClr val="tx1"/>
            </a:solidFill>
            <a:miter lim="800000"/>
            <a:headEnd/>
            <a:tailEnd/>
          </a:ln>
        </p:spPr>
        <p:txBody>
          <a:bodyPr wrap="none" anchor="ctr"/>
          <a:lstStyle/>
          <a:p>
            <a:pPr algn="ctr"/>
            <a:r>
              <a:rPr lang="zh-CN" altLang="en-US"/>
              <a:t>传输层</a:t>
            </a:r>
          </a:p>
        </p:txBody>
      </p:sp>
      <p:sp>
        <p:nvSpPr>
          <p:cNvPr id="7174" name="Rectangle 5"/>
          <p:cNvSpPr>
            <a:spLocks noChangeArrowheads="1"/>
          </p:cNvSpPr>
          <p:nvPr/>
        </p:nvSpPr>
        <p:spPr bwMode="auto">
          <a:xfrm>
            <a:off x="1676400" y="3124200"/>
            <a:ext cx="1219200" cy="381000"/>
          </a:xfrm>
          <a:prstGeom prst="rect">
            <a:avLst/>
          </a:prstGeom>
          <a:solidFill>
            <a:schemeClr val="accent2"/>
          </a:solidFill>
          <a:ln w="9525">
            <a:solidFill>
              <a:schemeClr val="tx1"/>
            </a:solidFill>
            <a:miter lim="800000"/>
            <a:headEnd/>
            <a:tailEnd/>
          </a:ln>
        </p:spPr>
        <p:txBody>
          <a:bodyPr wrap="none" anchor="ctr"/>
          <a:lstStyle/>
          <a:p>
            <a:pPr algn="ctr"/>
            <a:r>
              <a:rPr lang="zh-CN" altLang="en-US"/>
              <a:t>网络层</a:t>
            </a:r>
          </a:p>
        </p:txBody>
      </p:sp>
      <p:sp>
        <p:nvSpPr>
          <p:cNvPr id="7175" name="Line 6"/>
          <p:cNvSpPr>
            <a:spLocks noChangeShapeType="1"/>
          </p:cNvSpPr>
          <p:nvPr/>
        </p:nvSpPr>
        <p:spPr bwMode="auto">
          <a:xfrm>
            <a:off x="2286000" y="2743200"/>
            <a:ext cx="0" cy="381000"/>
          </a:xfrm>
          <a:prstGeom prst="line">
            <a:avLst/>
          </a:prstGeom>
          <a:noFill/>
          <a:ln w="9525">
            <a:solidFill>
              <a:schemeClr val="tx1"/>
            </a:solidFill>
            <a:round/>
            <a:headEnd type="arrow" w="med" len="med"/>
            <a:tailEnd type="arrow" w="med" len="med"/>
          </a:ln>
        </p:spPr>
        <p:txBody>
          <a:bodyPr/>
          <a:lstStyle/>
          <a:p>
            <a:endParaRPr lang="zh-CN" altLang="en-US"/>
          </a:p>
        </p:txBody>
      </p:sp>
      <p:sp>
        <p:nvSpPr>
          <p:cNvPr id="7176" name="AutoShape 8"/>
          <p:cNvSpPr>
            <a:spLocks noChangeArrowheads="1"/>
          </p:cNvSpPr>
          <p:nvPr/>
        </p:nvSpPr>
        <p:spPr bwMode="auto">
          <a:xfrm>
            <a:off x="2895600" y="2819400"/>
            <a:ext cx="533400" cy="228600"/>
          </a:xfrm>
          <a:prstGeom prst="leftRightArrow">
            <a:avLst>
              <a:gd name="adj1" fmla="val 50000"/>
              <a:gd name="adj2" fmla="val 46667"/>
            </a:avLst>
          </a:prstGeom>
          <a:solidFill>
            <a:schemeClr val="hlink"/>
          </a:solidFill>
          <a:ln w="9525">
            <a:solidFill>
              <a:schemeClr val="tx1"/>
            </a:solidFill>
            <a:miter lim="800000"/>
            <a:headEnd/>
            <a:tailEnd/>
          </a:ln>
        </p:spPr>
        <p:txBody>
          <a:bodyPr wrap="none" anchor="ctr"/>
          <a:lstStyle/>
          <a:p>
            <a:endParaRPr lang="zh-CN" altLang="en-US"/>
          </a:p>
        </p:txBody>
      </p:sp>
      <p:sp>
        <p:nvSpPr>
          <p:cNvPr id="7177" name="Rectangle 9"/>
          <p:cNvSpPr>
            <a:spLocks noChangeArrowheads="1"/>
          </p:cNvSpPr>
          <p:nvPr/>
        </p:nvSpPr>
        <p:spPr bwMode="auto">
          <a:xfrm>
            <a:off x="3657600" y="2362200"/>
            <a:ext cx="1219200" cy="381000"/>
          </a:xfrm>
          <a:prstGeom prst="rect">
            <a:avLst/>
          </a:prstGeom>
          <a:solidFill>
            <a:schemeClr val="accent1"/>
          </a:solidFill>
          <a:ln w="9525">
            <a:solidFill>
              <a:schemeClr val="tx1"/>
            </a:solidFill>
            <a:miter lim="800000"/>
            <a:headEnd/>
            <a:tailEnd/>
          </a:ln>
        </p:spPr>
        <p:txBody>
          <a:bodyPr wrap="none" anchor="ctr"/>
          <a:lstStyle/>
          <a:p>
            <a:pPr algn="ctr"/>
            <a:r>
              <a:rPr lang="zh-CN" altLang="en-US"/>
              <a:t>主机</a:t>
            </a:r>
          </a:p>
        </p:txBody>
      </p:sp>
      <p:sp>
        <p:nvSpPr>
          <p:cNvPr id="7178" name="Rectangle 10"/>
          <p:cNvSpPr>
            <a:spLocks noChangeArrowheads="1"/>
          </p:cNvSpPr>
          <p:nvPr/>
        </p:nvSpPr>
        <p:spPr bwMode="auto">
          <a:xfrm>
            <a:off x="3657600" y="3124200"/>
            <a:ext cx="1219200" cy="381000"/>
          </a:xfrm>
          <a:prstGeom prst="rect">
            <a:avLst/>
          </a:prstGeom>
          <a:solidFill>
            <a:schemeClr val="accent2"/>
          </a:solidFill>
          <a:ln w="9525">
            <a:solidFill>
              <a:schemeClr val="tx1"/>
            </a:solidFill>
            <a:miter lim="800000"/>
            <a:headEnd/>
            <a:tailEnd/>
          </a:ln>
        </p:spPr>
        <p:txBody>
          <a:bodyPr wrap="none" anchor="ctr"/>
          <a:lstStyle/>
          <a:p>
            <a:pPr algn="ctr"/>
            <a:r>
              <a:rPr lang="zh-CN" altLang="en-US"/>
              <a:t>通信子网</a:t>
            </a:r>
          </a:p>
        </p:txBody>
      </p:sp>
      <p:sp>
        <p:nvSpPr>
          <p:cNvPr id="7179" name="Line 11"/>
          <p:cNvSpPr>
            <a:spLocks noChangeShapeType="1"/>
          </p:cNvSpPr>
          <p:nvPr/>
        </p:nvSpPr>
        <p:spPr bwMode="auto">
          <a:xfrm>
            <a:off x="4267200" y="2743200"/>
            <a:ext cx="0" cy="381000"/>
          </a:xfrm>
          <a:prstGeom prst="line">
            <a:avLst/>
          </a:prstGeom>
          <a:noFill/>
          <a:ln w="9525">
            <a:solidFill>
              <a:schemeClr val="tx1"/>
            </a:solidFill>
            <a:round/>
            <a:headEnd type="arrow" w="med" len="med"/>
            <a:tailEnd type="arrow" w="med" len="med"/>
          </a:ln>
        </p:spPr>
        <p:txBody>
          <a:bodyPr/>
          <a:lstStyle/>
          <a:p>
            <a:endParaRPr lang="zh-CN" altLang="en-US"/>
          </a:p>
        </p:txBody>
      </p:sp>
      <p:sp>
        <p:nvSpPr>
          <p:cNvPr id="7180" name="AutoShape 12"/>
          <p:cNvSpPr>
            <a:spLocks noChangeArrowheads="1"/>
          </p:cNvSpPr>
          <p:nvPr/>
        </p:nvSpPr>
        <p:spPr bwMode="auto">
          <a:xfrm>
            <a:off x="4876800" y="2819400"/>
            <a:ext cx="533400" cy="228600"/>
          </a:xfrm>
          <a:prstGeom prst="leftRightArrow">
            <a:avLst>
              <a:gd name="adj1" fmla="val 50000"/>
              <a:gd name="adj2" fmla="val 46667"/>
            </a:avLst>
          </a:prstGeom>
          <a:solidFill>
            <a:schemeClr val="hlink"/>
          </a:solidFill>
          <a:ln w="9525">
            <a:solidFill>
              <a:schemeClr val="tx1"/>
            </a:solidFill>
            <a:miter lim="800000"/>
            <a:headEnd/>
            <a:tailEnd/>
          </a:ln>
        </p:spPr>
        <p:txBody>
          <a:bodyPr wrap="none" anchor="ctr"/>
          <a:lstStyle/>
          <a:p>
            <a:endParaRPr lang="zh-CN" altLang="en-US"/>
          </a:p>
        </p:txBody>
      </p:sp>
      <p:sp>
        <p:nvSpPr>
          <p:cNvPr id="7181" name="Rectangle 13"/>
          <p:cNvSpPr>
            <a:spLocks noChangeArrowheads="1"/>
          </p:cNvSpPr>
          <p:nvPr/>
        </p:nvSpPr>
        <p:spPr bwMode="auto">
          <a:xfrm>
            <a:off x="5410200" y="2362200"/>
            <a:ext cx="1219200" cy="381000"/>
          </a:xfrm>
          <a:prstGeom prst="rect">
            <a:avLst/>
          </a:prstGeom>
          <a:solidFill>
            <a:schemeClr val="accent1"/>
          </a:solidFill>
          <a:ln w="9525">
            <a:solidFill>
              <a:schemeClr val="tx1"/>
            </a:solidFill>
            <a:miter lim="800000"/>
            <a:headEnd/>
            <a:tailEnd/>
          </a:ln>
        </p:spPr>
        <p:txBody>
          <a:bodyPr wrap="none" anchor="ctr"/>
          <a:lstStyle/>
          <a:p>
            <a:pPr algn="ctr"/>
            <a:r>
              <a:rPr lang="zh-CN" altLang="en-US"/>
              <a:t>用户</a:t>
            </a:r>
          </a:p>
        </p:txBody>
      </p:sp>
      <p:sp>
        <p:nvSpPr>
          <p:cNvPr id="7182" name="Rectangle 14"/>
          <p:cNvSpPr>
            <a:spLocks noChangeArrowheads="1"/>
          </p:cNvSpPr>
          <p:nvPr/>
        </p:nvSpPr>
        <p:spPr bwMode="auto">
          <a:xfrm>
            <a:off x="5410200" y="3124200"/>
            <a:ext cx="1219200" cy="381000"/>
          </a:xfrm>
          <a:prstGeom prst="rect">
            <a:avLst/>
          </a:prstGeom>
          <a:solidFill>
            <a:schemeClr val="accent2"/>
          </a:solidFill>
          <a:ln w="9525">
            <a:solidFill>
              <a:schemeClr val="tx1"/>
            </a:solidFill>
            <a:miter lim="800000"/>
            <a:headEnd/>
            <a:tailEnd/>
          </a:ln>
        </p:spPr>
        <p:txBody>
          <a:bodyPr wrap="none" anchor="ctr"/>
          <a:lstStyle/>
          <a:p>
            <a:pPr algn="ctr"/>
            <a:r>
              <a:rPr lang="zh-CN" altLang="en-US"/>
              <a:t>网络运营商</a:t>
            </a:r>
          </a:p>
        </p:txBody>
      </p:sp>
      <p:sp>
        <p:nvSpPr>
          <p:cNvPr id="7183" name="Line 15"/>
          <p:cNvSpPr>
            <a:spLocks noChangeShapeType="1"/>
          </p:cNvSpPr>
          <p:nvPr/>
        </p:nvSpPr>
        <p:spPr bwMode="auto">
          <a:xfrm>
            <a:off x="6019800" y="2743200"/>
            <a:ext cx="0" cy="381000"/>
          </a:xfrm>
          <a:prstGeom prst="line">
            <a:avLst/>
          </a:prstGeom>
          <a:noFill/>
          <a:ln w="9525">
            <a:solidFill>
              <a:schemeClr val="tx1"/>
            </a:solidFill>
            <a:round/>
            <a:headEnd type="arrow" w="med" len="med"/>
            <a:tailEnd type="arrow" w="med" len="med"/>
          </a:ln>
        </p:spPr>
        <p:txBody>
          <a:bodyPr/>
          <a:lstStyle/>
          <a:p>
            <a:endParaRPr lang="zh-CN" altLang="en-US"/>
          </a:p>
        </p:txBody>
      </p:sp>
      <p:sp>
        <p:nvSpPr>
          <p:cNvPr id="7184" name="Rectangle 17"/>
          <p:cNvSpPr>
            <a:spLocks noChangeArrowheads="1"/>
          </p:cNvSpPr>
          <p:nvPr/>
        </p:nvSpPr>
        <p:spPr bwMode="auto">
          <a:xfrm>
            <a:off x="727075" y="6475413"/>
            <a:ext cx="784225" cy="519112"/>
          </a:xfrm>
          <a:prstGeom prst="rect">
            <a:avLst/>
          </a:prstGeom>
          <a:noFill/>
          <a:ln w="9525">
            <a:noFill/>
            <a:miter lim="800000"/>
            <a:headEnd/>
            <a:tailEnd/>
          </a:ln>
        </p:spPr>
        <p:txBody>
          <a:bodyPr wrap="none">
            <a:spAutoFit/>
          </a:bodyPr>
          <a:lstStyle/>
          <a:p>
            <a:pPr lvl="1">
              <a:spcBef>
                <a:spcPct val="20000"/>
              </a:spcBef>
              <a:buClr>
                <a:schemeClr val="hlink"/>
              </a:buClr>
              <a:buSzPct val="55000"/>
              <a:buFont typeface="Wingdings" pitchFamily="2" charset="2"/>
              <a:buChar char="n"/>
            </a:pPr>
            <a:endParaRPr lang="zh-CN" altLang="zh-CN" sz="2800"/>
          </a:p>
        </p:txBody>
      </p:sp>
      <p:sp>
        <p:nvSpPr>
          <p:cNvPr id="72722" name="AutoShape 18"/>
          <p:cNvSpPr>
            <a:spLocks noChangeArrowheads="1"/>
          </p:cNvSpPr>
          <p:nvPr/>
        </p:nvSpPr>
        <p:spPr bwMode="auto">
          <a:xfrm>
            <a:off x="304800" y="1981200"/>
            <a:ext cx="1219200" cy="533400"/>
          </a:xfrm>
          <a:prstGeom prst="wedgeEllipseCallout">
            <a:avLst>
              <a:gd name="adj1" fmla="val 58593"/>
              <a:gd name="adj2" fmla="val 70833"/>
            </a:avLst>
          </a:prstGeom>
          <a:solidFill>
            <a:schemeClr val="accent1"/>
          </a:solidFill>
          <a:ln w="9525">
            <a:solidFill>
              <a:schemeClr val="tx1"/>
            </a:solidFill>
            <a:miter lim="800000"/>
            <a:headEnd/>
            <a:tailEnd/>
          </a:ln>
        </p:spPr>
        <p:txBody>
          <a:bodyPr/>
          <a:lstStyle/>
          <a:p>
            <a:pPr algn="ctr"/>
            <a:r>
              <a:rPr lang="zh-CN" altLang="en-US" sz="1400"/>
              <a:t>复杂功能</a:t>
            </a:r>
          </a:p>
        </p:txBody>
      </p:sp>
      <p:sp>
        <p:nvSpPr>
          <p:cNvPr id="72723" name="AutoShape 19"/>
          <p:cNvSpPr>
            <a:spLocks noChangeArrowheads="1"/>
          </p:cNvSpPr>
          <p:nvPr/>
        </p:nvSpPr>
        <p:spPr bwMode="auto">
          <a:xfrm>
            <a:off x="228600" y="2743200"/>
            <a:ext cx="1219200" cy="533400"/>
          </a:xfrm>
          <a:prstGeom prst="wedgeEllipseCallout">
            <a:avLst>
              <a:gd name="adj1" fmla="val 66014"/>
              <a:gd name="adj2" fmla="val 62204"/>
            </a:avLst>
          </a:prstGeom>
          <a:solidFill>
            <a:schemeClr val="accent1"/>
          </a:solidFill>
          <a:ln w="9525">
            <a:solidFill>
              <a:schemeClr val="tx1"/>
            </a:solidFill>
            <a:miter lim="800000"/>
            <a:headEnd/>
            <a:tailEnd/>
          </a:ln>
        </p:spPr>
        <p:txBody>
          <a:bodyPr/>
          <a:lstStyle/>
          <a:p>
            <a:pPr algn="ctr"/>
            <a:r>
              <a:rPr lang="zh-CN" altLang="en-US" sz="1400"/>
              <a:t>复杂功能</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2722"/>
                                        </p:tgtEl>
                                        <p:attrNameLst>
                                          <p:attrName>style.visibility</p:attrName>
                                        </p:attrNameLst>
                                      </p:cBhvr>
                                      <p:to>
                                        <p:strVal val="visible"/>
                                      </p:to>
                                    </p:set>
                                    <p:animEffect transition="in" filter="dissolve">
                                      <p:cBhvr>
                                        <p:cTn id="7" dur="500"/>
                                        <p:tgtEl>
                                          <p:spTgt spid="72722"/>
                                        </p:tgtEl>
                                      </p:cBhvr>
                                    </p:animEffect>
                                  </p:childTnLst>
                                  <p:subTnLst>
                                    <p:set>
                                      <p:cBhvr override="childStyle">
                                        <p:cTn dur="1" fill="hold" display="0" masterRel="nextClick" afterEffect="1"/>
                                        <p:tgtEl>
                                          <p:spTgt spid="72722"/>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2723"/>
                                        </p:tgtEl>
                                        <p:attrNameLst>
                                          <p:attrName>style.visibility</p:attrName>
                                        </p:attrNameLst>
                                      </p:cBhvr>
                                      <p:to>
                                        <p:strVal val="visible"/>
                                      </p:to>
                                    </p:set>
                                    <p:animEffect transition="in" filter="dissolve">
                                      <p:cBhvr>
                                        <p:cTn id="12" dur="500"/>
                                        <p:tgtEl>
                                          <p:spTgt spid="72723"/>
                                        </p:tgtEl>
                                      </p:cBhvr>
                                    </p:animEffect>
                                  </p:childTnLst>
                                  <p:subTnLst>
                                    <p:set>
                                      <p:cBhvr override="childStyle">
                                        <p:cTn dur="1" fill="hold" display="0" masterRel="nextClick" afterEffect="1"/>
                                        <p:tgtEl>
                                          <p:spTgt spid="72723"/>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22" grpId="0" animBg="1" autoUpdateAnimBg="0"/>
      <p:bldP spid="72723" grpId="0" animBg="1"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灯片编号占位符 6"/>
          <p:cNvSpPr>
            <a:spLocks noGrp="1"/>
          </p:cNvSpPr>
          <p:nvPr>
            <p:ph type="sldNum" sz="quarter" idx="12"/>
          </p:nvPr>
        </p:nvSpPr>
        <p:spPr>
          <a:noFill/>
        </p:spPr>
        <p:txBody>
          <a:bodyPr/>
          <a:lstStyle/>
          <a:p>
            <a:fld id="{6F3184AD-0DED-4844-AC25-CD42E38CC661}" type="slidenum">
              <a:rPr lang="en-US" altLang="zh-CN" smtClean="0"/>
              <a:pPr/>
              <a:t>40</a:t>
            </a:fld>
            <a:endParaRPr lang="en-US" altLang="zh-CN"/>
          </a:p>
        </p:txBody>
      </p:sp>
      <p:sp>
        <p:nvSpPr>
          <p:cNvPr id="3076" name="Rectangle 6"/>
          <p:cNvSpPr>
            <a:spLocks noGrp="1" noChangeArrowheads="1"/>
          </p:cNvSpPr>
          <p:nvPr>
            <p:ph type="title"/>
          </p:nvPr>
        </p:nvSpPr>
        <p:spPr>
          <a:xfrm>
            <a:off x="1150938" y="214313"/>
            <a:ext cx="7793037" cy="550862"/>
          </a:xfrm>
        </p:spPr>
        <p:txBody>
          <a:bodyPr/>
          <a:lstStyle/>
          <a:p>
            <a:pPr eaLnBrk="1" hangingPunct="1"/>
            <a:endParaRPr lang="zh-CN" altLang="zh-CN" sz="4000"/>
          </a:p>
        </p:txBody>
      </p:sp>
      <p:sp>
        <p:nvSpPr>
          <p:cNvPr id="3077" name="Rectangle 2"/>
          <p:cNvSpPr>
            <a:spLocks noGrp="1" noChangeArrowheads="1"/>
          </p:cNvSpPr>
          <p:nvPr>
            <p:ph type="body" sz="half" idx="1"/>
          </p:nvPr>
        </p:nvSpPr>
        <p:spPr>
          <a:xfrm>
            <a:off x="179388" y="333375"/>
            <a:ext cx="5256212" cy="5903913"/>
          </a:xfrm>
        </p:spPr>
        <p:txBody>
          <a:bodyPr/>
          <a:lstStyle/>
          <a:p>
            <a:pPr marL="609600" indent="-609600" eaLnBrk="1" hangingPunct="1">
              <a:lnSpc>
                <a:spcPct val="90000"/>
              </a:lnSpc>
              <a:buSzTx/>
              <a:buFont typeface="Wingdings" pitchFamily="2" charset="2"/>
              <a:buAutoNum type="arabicPeriod" startAt="2"/>
            </a:pPr>
            <a:r>
              <a:rPr lang="zh-CN" altLang="en-US" sz="2800"/>
              <a:t>数据报中的拥塞控制</a:t>
            </a:r>
          </a:p>
          <a:p>
            <a:pPr marL="1066800" lvl="1" indent="-609600" eaLnBrk="1" hangingPunct="1">
              <a:lnSpc>
                <a:spcPct val="90000"/>
              </a:lnSpc>
              <a:buSzPct val="75000"/>
            </a:pPr>
            <a:r>
              <a:rPr lang="zh-CN" altLang="en-US" sz="2400">
                <a:solidFill>
                  <a:srgbClr val="FF0000"/>
                </a:solidFill>
              </a:rPr>
              <a:t>抑制分组</a:t>
            </a:r>
            <a:r>
              <a:rPr lang="zh-CN" altLang="en-US" sz="2400"/>
              <a:t>（</a:t>
            </a:r>
            <a:r>
              <a:rPr lang="en-US" altLang="zh-CN" sz="2400"/>
              <a:t>choke packet</a:t>
            </a:r>
            <a:r>
              <a:rPr lang="zh-CN" altLang="en-US" sz="2400"/>
              <a:t>）：每个路由器监视本节点的资源利用情况，若某个方向的资源利用率超过一定的门限，则该路由器向有关源节点发送抑制分组，源节点相应减少发往该方向的数据量，直至该方向的拥塞解除。</a:t>
            </a:r>
          </a:p>
          <a:p>
            <a:pPr marL="1066800" lvl="1" indent="-609600" eaLnBrk="1" hangingPunct="1">
              <a:lnSpc>
                <a:spcPct val="90000"/>
              </a:lnSpc>
              <a:buSzPct val="75000"/>
            </a:pPr>
            <a:r>
              <a:rPr lang="en-US" altLang="zh-CN" sz="2400"/>
              <a:t>TCP</a:t>
            </a:r>
            <a:r>
              <a:rPr lang="zh-CN" altLang="en-US" sz="2400"/>
              <a:t>的窗口机制对拥塞的有着慢启动和拥塞回避策略，但有时会引起同步效应，可采用</a:t>
            </a:r>
            <a:r>
              <a:rPr lang="zh-CN" altLang="en-US" sz="2400">
                <a:solidFill>
                  <a:srgbClr val="FF0000"/>
                </a:solidFill>
              </a:rPr>
              <a:t>随机早期检测</a:t>
            </a:r>
            <a:r>
              <a:rPr lang="zh-CN" altLang="en-US" sz="2400"/>
              <a:t>（</a:t>
            </a:r>
            <a:r>
              <a:rPr lang="en-US" altLang="zh-CN" sz="2400"/>
              <a:t>RED</a:t>
            </a:r>
            <a:r>
              <a:rPr lang="zh-CN" altLang="en-US" sz="2400"/>
              <a:t>，</a:t>
            </a:r>
            <a:r>
              <a:rPr lang="en-US" altLang="zh-CN" sz="2400"/>
              <a:t>Random Early Detection</a:t>
            </a:r>
            <a:r>
              <a:rPr lang="zh-CN" altLang="en-US" sz="2400"/>
              <a:t>）的方法进行拥塞控制，该方法采用提早丢包来减轻网络负载。</a:t>
            </a:r>
          </a:p>
        </p:txBody>
      </p:sp>
      <p:graphicFrame>
        <p:nvGraphicFramePr>
          <p:cNvPr id="3074" name="Object 5"/>
          <p:cNvGraphicFramePr>
            <a:graphicFrameLocks noGrp="1" noChangeAspect="1"/>
          </p:cNvGraphicFramePr>
          <p:nvPr>
            <p:ph sz="half" idx="2"/>
          </p:nvPr>
        </p:nvGraphicFramePr>
        <p:xfrm>
          <a:off x="5724525" y="3068638"/>
          <a:ext cx="3419475" cy="3609975"/>
        </p:xfrm>
        <a:graphic>
          <a:graphicData uri="http://schemas.openxmlformats.org/presentationml/2006/ole">
            <mc:AlternateContent xmlns:mc="http://schemas.openxmlformats.org/markup-compatibility/2006">
              <mc:Choice xmlns:v="urn:schemas-microsoft-com:vml" Requires="v">
                <p:oleObj spid="_x0000_s3088" name="VISIO" r:id="rId3" imgW="5065200" imgH="4320360" progId="Visio.Drawing.11">
                  <p:embed/>
                </p:oleObj>
              </mc:Choice>
              <mc:Fallback>
                <p:oleObj name="VISIO" r:id="rId3" imgW="5065200" imgH="4320360" progId="Visio.Drawing.11">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4525" y="3068638"/>
                        <a:ext cx="3419475" cy="3609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灯片编号占位符 5"/>
          <p:cNvSpPr>
            <a:spLocks noGrp="1"/>
          </p:cNvSpPr>
          <p:nvPr>
            <p:ph type="sldNum" sz="quarter" idx="12"/>
          </p:nvPr>
        </p:nvSpPr>
        <p:spPr>
          <a:noFill/>
        </p:spPr>
        <p:txBody>
          <a:bodyPr/>
          <a:lstStyle/>
          <a:p>
            <a:fld id="{756E38DF-835D-446D-9F61-BF5D3F3D7E89}" type="slidenum">
              <a:rPr lang="en-US" altLang="zh-CN" smtClean="0"/>
              <a:pPr/>
              <a:t>41</a:t>
            </a:fld>
            <a:endParaRPr lang="en-US" altLang="zh-CN"/>
          </a:p>
        </p:txBody>
      </p:sp>
      <p:sp>
        <p:nvSpPr>
          <p:cNvPr id="6147" name="Rectangle 2"/>
          <p:cNvSpPr>
            <a:spLocks noGrp="1" noChangeArrowheads="1"/>
          </p:cNvSpPr>
          <p:nvPr>
            <p:ph type="title"/>
          </p:nvPr>
        </p:nvSpPr>
        <p:spPr/>
        <p:txBody>
          <a:bodyPr/>
          <a:lstStyle/>
          <a:p>
            <a:pPr eaLnBrk="1" hangingPunct="1"/>
            <a:r>
              <a:rPr lang="en-US" altLang="zh-CN"/>
              <a:t>Chapter 6 Network layer</a:t>
            </a:r>
          </a:p>
        </p:txBody>
      </p:sp>
      <p:sp>
        <p:nvSpPr>
          <p:cNvPr id="6148" name="Rectangle 4"/>
          <p:cNvSpPr>
            <a:spLocks noGrp="1" noChangeArrowheads="1"/>
          </p:cNvSpPr>
          <p:nvPr>
            <p:ph type="body" idx="1"/>
          </p:nvPr>
        </p:nvSpPr>
        <p:spPr/>
        <p:txBody>
          <a:bodyPr/>
          <a:lstStyle/>
          <a:p>
            <a:pPr eaLnBrk="1" hangingPunct="1"/>
            <a:r>
              <a:rPr lang="en-US" altLang="zh-CN" dirty="0"/>
              <a:t>6.1</a:t>
            </a:r>
            <a:r>
              <a:rPr lang="zh-CN" altLang="en-US" dirty="0"/>
              <a:t>网络层向传输层提供的服务</a:t>
            </a:r>
          </a:p>
          <a:p>
            <a:pPr eaLnBrk="1" hangingPunct="1"/>
            <a:r>
              <a:rPr lang="en-US" altLang="zh-CN" dirty="0"/>
              <a:t>6.2</a:t>
            </a:r>
            <a:r>
              <a:rPr lang="zh-CN" altLang="en-US" dirty="0"/>
              <a:t>虚电路与数据报</a:t>
            </a:r>
          </a:p>
          <a:p>
            <a:pPr eaLnBrk="1" hangingPunct="1"/>
            <a:r>
              <a:rPr lang="en-US" altLang="zh-CN" dirty="0"/>
              <a:t>6.3</a:t>
            </a:r>
            <a:r>
              <a:rPr lang="zh-CN" altLang="en-US" dirty="0"/>
              <a:t>路由算法</a:t>
            </a:r>
          </a:p>
          <a:p>
            <a:pPr eaLnBrk="1" hangingPunct="1"/>
            <a:r>
              <a:rPr lang="en-US" altLang="zh-CN" dirty="0"/>
              <a:t>6.4</a:t>
            </a:r>
            <a:r>
              <a:rPr lang="zh-CN" altLang="en-US" dirty="0"/>
              <a:t>拥塞控制</a:t>
            </a:r>
          </a:p>
          <a:p>
            <a:pPr eaLnBrk="1" hangingPunct="1"/>
            <a:r>
              <a:rPr lang="en-US" altLang="zh-CN" dirty="0">
                <a:solidFill>
                  <a:srgbClr val="FF0000"/>
                </a:solidFill>
              </a:rPr>
              <a:t>6.5</a:t>
            </a:r>
            <a:r>
              <a:rPr lang="zh-CN" altLang="en-US" dirty="0">
                <a:solidFill>
                  <a:srgbClr val="FF0000"/>
                </a:solidFill>
              </a:rPr>
              <a:t>网络互连</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灯片编号占位符 5"/>
          <p:cNvSpPr>
            <a:spLocks noGrp="1"/>
          </p:cNvSpPr>
          <p:nvPr>
            <p:ph type="sldNum" sz="quarter" idx="12"/>
          </p:nvPr>
        </p:nvSpPr>
        <p:spPr>
          <a:noFill/>
        </p:spPr>
        <p:txBody>
          <a:bodyPr/>
          <a:lstStyle/>
          <a:p>
            <a:fld id="{CFFE9AFC-A1F9-464C-8B9B-41F58492A09A}" type="slidenum">
              <a:rPr lang="en-US" altLang="zh-CN" smtClean="0"/>
              <a:pPr/>
              <a:t>42</a:t>
            </a:fld>
            <a:endParaRPr lang="en-US" altLang="zh-CN"/>
          </a:p>
        </p:txBody>
      </p:sp>
      <p:sp>
        <p:nvSpPr>
          <p:cNvPr id="32771" name="Rectangle 2"/>
          <p:cNvSpPr>
            <a:spLocks noGrp="1" noChangeArrowheads="1"/>
          </p:cNvSpPr>
          <p:nvPr>
            <p:ph type="title"/>
          </p:nvPr>
        </p:nvSpPr>
        <p:spPr/>
        <p:txBody>
          <a:bodyPr/>
          <a:lstStyle/>
          <a:p>
            <a:pPr eaLnBrk="1" hangingPunct="1"/>
            <a:r>
              <a:rPr lang="en-US" altLang="zh-CN"/>
              <a:t>6.5 </a:t>
            </a:r>
            <a:r>
              <a:rPr lang="zh-CN" altLang="en-US"/>
              <a:t>网络互连</a:t>
            </a:r>
          </a:p>
        </p:txBody>
      </p:sp>
      <p:sp>
        <p:nvSpPr>
          <p:cNvPr id="32772" name="Rectangle 3"/>
          <p:cNvSpPr>
            <a:spLocks noGrp="1" noChangeArrowheads="1"/>
          </p:cNvSpPr>
          <p:nvPr>
            <p:ph type="body" idx="1"/>
          </p:nvPr>
        </p:nvSpPr>
        <p:spPr>
          <a:xfrm>
            <a:off x="1187450" y="2133600"/>
            <a:ext cx="3851275" cy="4114800"/>
          </a:xfrm>
        </p:spPr>
        <p:txBody>
          <a:bodyPr/>
          <a:lstStyle/>
          <a:p>
            <a:pPr eaLnBrk="1" hangingPunct="1"/>
            <a:r>
              <a:rPr lang="zh-CN" altLang="en-US"/>
              <a:t>为什么需要互连？</a:t>
            </a:r>
          </a:p>
          <a:p>
            <a:pPr eaLnBrk="1" hangingPunct="1"/>
            <a:r>
              <a:rPr lang="zh-CN" altLang="en-US"/>
              <a:t>怎样互连？</a:t>
            </a:r>
          </a:p>
          <a:p>
            <a:pPr eaLnBrk="1" hangingPunct="1"/>
            <a:r>
              <a:rPr lang="zh-CN" altLang="en-US"/>
              <a:t>有哪些互连设备？</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灯片编号占位符 5"/>
          <p:cNvSpPr>
            <a:spLocks noGrp="1"/>
          </p:cNvSpPr>
          <p:nvPr>
            <p:ph type="sldNum" sz="quarter" idx="12"/>
          </p:nvPr>
        </p:nvSpPr>
        <p:spPr>
          <a:noFill/>
        </p:spPr>
        <p:txBody>
          <a:bodyPr/>
          <a:lstStyle/>
          <a:p>
            <a:fld id="{1A300E35-7A3F-4325-86BD-0951FF8A7A28}" type="slidenum">
              <a:rPr lang="en-US" altLang="zh-CN" smtClean="0"/>
              <a:pPr/>
              <a:t>43</a:t>
            </a:fld>
            <a:endParaRPr lang="en-US" altLang="zh-CN"/>
          </a:p>
        </p:txBody>
      </p:sp>
      <p:sp>
        <p:nvSpPr>
          <p:cNvPr id="33795" name="Rectangle 2"/>
          <p:cNvSpPr>
            <a:spLocks noGrp="1" noChangeArrowheads="1"/>
          </p:cNvSpPr>
          <p:nvPr>
            <p:ph type="title"/>
          </p:nvPr>
        </p:nvSpPr>
        <p:spPr/>
        <p:txBody>
          <a:bodyPr/>
          <a:lstStyle/>
          <a:p>
            <a:pPr eaLnBrk="1" hangingPunct="1"/>
            <a:r>
              <a:rPr lang="zh-CN" altLang="en-US"/>
              <a:t>为什么需要互连？</a:t>
            </a:r>
            <a:r>
              <a:rPr lang="en-US" altLang="zh-CN"/>
              <a:t>/</a:t>
            </a:r>
            <a:r>
              <a:rPr lang="zh-CN" altLang="en-US"/>
              <a:t>怎样互连？</a:t>
            </a:r>
          </a:p>
        </p:txBody>
      </p:sp>
      <p:sp>
        <p:nvSpPr>
          <p:cNvPr id="33796" name="Rectangle 3"/>
          <p:cNvSpPr>
            <a:spLocks noGrp="1" noChangeArrowheads="1"/>
          </p:cNvSpPr>
          <p:nvPr>
            <p:ph type="body" idx="1"/>
          </p:nvPr>
        </p:nvSpPr>
        <p:spPr>
          <a:xfrm>
            <a:off x="539750" y="2060575"/>
            <a:ext cx="7772400" cy="4114800"/>
          </a:xfrm>
        </p:spPr>
        <p:txBody>
          <a:bodyPr/>
          <a:lstStyle/>
          <a:p>
            <a:pPr eaLnBrk="1" hangingPunct="1">
              <a:lnSpc>
                <a:spcPct val="80000"/>
              </a:lnSpc>
            </a:pPr>
            <a:r>
              <a:rPr lang="zh-CN" altLang="en-US" sz="2400" dirty="0"/>
              <a:t>距离：由于媒体的传输距离有限（ </a:t>
            </a:r>
            <a:r>
              <a:rPr lang="en-US" altLang="zh-CN" sz="2400" dirty="0"/>
              <a:t>100m or 185m or 500m or 2.5km</a:t>
            </a:r>
            <a:r>
              <a:rPr lang="zh-CN" altLang="en-US" sz="2400" dirty="0"/>
              <a:t>）</a:t>
            </a:r>
          </a:p>
          <a:p>
            <a:pPr lvl="1" eaLnBrk="1" hangingPunct="1">
              <a:lnSpc>
                <a:spcPct val="80000"/>
              </a:lnSpc>
            </a:pPr>
            <a:r>
              <a:rPr lang="zh-CN" altLang="en-US" sz="2000" dirty="0"/>
              <a:t>中继器：延长传输距离</a:t>
            </a:r>
          </a:p>
          <a:p>
            <a:pPr eaLnBrk="1" hangingPunct="1">
              <a:lnSpc>
                <a:spcPct val="80000"/>
              </a:lnSpc>
            </a:pPr>
            <a:r>
              <a:rPr lang="zh-CN" altLang="en-US" sz="2400" dirty="0"/>
              <a:t>容量：同一网段的所有主机共享（</a:t>
            </a:r>
            <a:r>
              <a:rPr lang="en-US" altLang="zh-CN" sz="2400" dirty="0"/>
              <a:t>10 or 100 Mbps </a:t>
            </a:r>
            <a:r>
              <a:rPr lang="zh-CN" altLang="en-US" sz="2400" dirty="0"/>
              <a:t>），异种</a:t>
            </a:r>
            <a:r>
              <a:rPr lang="en-US" altLang="zh-CN" sz="2400" dirty="0"/>
              <a:t>LAN</a:t>
            </a:r>
            <a:r>
              <a:rPr lang="zh-CN" altLang="en-US" sz="2400" dirty="0"/>
              <a:t>的互连</a:t>
            </a:r>
          </a:p>
          <a:p>
            <a:pPr lvl="1" eaLnBrk="1" hangingPunct="1">
              <a:lnSpc>
                <a:spcPct val="80000"/>
              </a:lnSpc>
            </a:pPr>
            <a:r>
              <a:rPr lang="zh-CN" altLang="en-US" sz="2000" dirty="0"/>
              <a:t>网桥</a:t>
            </a:r>
            <a:r>
              <a:rPr lang="en-US" altLang="zh-CN" sz="2000" dirty="0"/>
              <a:t>/</a:t>
            </a:r>
            <a:r>
              <a:rPr lang="zh-CN" altLang="en-US" sz="2000" dirty="0"/>
              <a:t>以太网交换机：隔离碰撞域，转发数据帧，第二层连接设备</a:t>
            </a:r>
          </a:p>
          <a:p>
            <a:pPr eaLnBrk="1" hangingPunct="1">
              <a:lnSpc>
                <a:spcPct val="80000"/>
              </a:lnSpc>
            </a:pPr>
            <a:r>
              <a:rPr lang="zh-CN" altLang="en-US" sz="2400" dirty="0"/>
              <a:t>路由</a:t>
            </a:r>
            <a:r>
              <a:rPr lang="en-US" altLang="zh-CN" sz="2400" dirty="0"/>
              <a:t>:  </a:t>
            </a:r>
            <a:r>
              <a:rPr lang="zh-CN" altLang="en-US" sz="2400" dirty="0"/>
              <a:t>物理地址不具备广域可寻路特性，广播数据，异种网络的互连</a:t>
            </a:r>
          </a:p>
          <a:p>
            <a:pPr lvl="1" eaLnBrk="1" hangingPunct="1">
              <a:lnSpc>
                <a:spcPct val="80000"/>
              </a:lnSpc>
            </a:pPr>
            <a:r>
              <a:rPr lang="zh-CN" altLang="en-US" sz="2000" dirty="0"/>
              <a:t>路由器：隔离广播域，转发分组，第三层连接设备</a:t>
            </a:r>
          </a:p>
          <a:p>
            <a:pPr eaLnBrk="1" hangingPunct="1">
              <a:lnSpc>
                <a:spcPct val="80000"/>
              </a:lnSpc>
            </a:pPr>
            <a:r>
              <a:rPr lang="zh-CN" altLang="en-US" sz="2400"/>
              <a:t>交换机（虚电路）：在面向连接的网络（</a:t>
            </a:r>
            <a:r>
              <a:rPr lang="en-US" altLang="zh-CN" sz="2400" dirty="0"/>
              <a:t>X.25</a:t>
            </a:r>
            <a:r>
              <a:rPr lang="zh-CN" altLang="en-US" sz="2400" dirty="0"/>
              <a:t>，</a:t>
            </a:r>
            <a:r>
              <a:rPr lang="en-US" altLang="zh-CN" sz="2400" dirty="0"/>
              <a:t>ATM</a:t>
            </a:r>
            <a:r>
              <a:rPr lang="zh-CN" altLang="en-US" sz="2400" dirty="0"/>
              <a:t>，帧中继）中，级联逻辑链路</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灯片编号占位符 5"/>
          <p:cNvSpPr>
            <a:spLocks noGrp="1"/>
          </p:cNvSpPr>
          <p:nvPr>
            <p:ph type="sldNum" sz="quarter" idx="12"/>
          </p:nvPr>
        </p:nvSpPr>
        <p:spPr>
          <a:noFill/>
        </p:spPr>
        <p:txBody>
          <a:bodyPr/>
          <a:lstStyle/>
          <a:p>
            <a:fld id="{9A67709B-0F8B-49E3-86D1-2199D0D94B2F}" type="slidenum">
              <a:rPr lang="en-US" altLang="zh-CN" smtClean="0"/>
              <a:pPr/>
              <a:t>44</a:t>
            </a:fld>
            <a:endParaRPr lang="en-US" altLang="zh-CN"/>
          </a:p>
        </p:txBody>
      </p:sp>
      <p:sp>
        <p:nvSpPr>
          <p:cNvPr id="34819" name="Rectangle 2"/>
          <p:cNvSpPr>
            <a:spLocks noGrp="1" noChangeArrowheads="1"/>
          </p:cNvSpPr>
          <p:nvPr>
            <p:ph type="title"/>
          </p:nvPr>
        </p:nvSpPr>
        <p:spPr/>
        <p:txBody>
          <a:bodyPr/>
          <a:lstStyle/>
          <a:p>
            <a:pPr eaLnBrk="1" hangingPunct="1"/>
            <a:r>
              <a:rPr lang="zh-CN" altLang="en-US"/>
              <a:t>互连设备</a:t>
            </a:r>
          </a:p>
        </p:txBody>
      </p:sp>
      <p:sp>
        <p:nvSpPr>
          <p:cNvPr id="34820" name="Rectangle 3"/>
          <p:cNvSpPr>
            <a:spLocks noGrp="1" noChangeArrowheads="1"/>
          </p:cNvSpPr>
          <p:nvPr>
            <p:ph type="body" idx="1"/>
          </p:nvPr>
        </p:nvSpPr>
        <p:spPr>
          <a:xfrm>
            <a:off x="0" y="2133600"/>
            <a:ext cx="3851275" cy="4114800"/>
          </a:xfrm>
        </p:spPr>
        <p:txBody>
          <a:bodyPr/>
          <a:lstStyle/>
          <a:p>
            <a:pPr eaLnBrk="1" hangingPunct="1"/>
            <a:endParaRPr lang="en-US" altLang="zh-CN"/>
          </a:p>
          <a:p>
            <a:pPr lvl="1" eaLnBrk="1" hangingPunct="1"/>
            <a:r>
              <a:rPr lang="en-US" altLang="zh-CN"/>
              <a:t>Repeater/Hub</a:t>
            </a:r>
          </a:p>
          <a:p>
            <a:pPr lvl="1" eaLnBrk="1" hangingPunct="1"/>
            <a:r>
              <a:rPr lang="en-US" altLang="zh-CN"/>
              <a:t>Bridge/Switch</a:t>
            </a:r>
          </a:p>
          <a:p>
            <a:pPr lvl="1" eaLnBrk="1" hangingPunct="1"/>
            <a:r>
              <a:rPr lang="en-US" altLang="zh-CN"/>
              <a:t>Router/L3 Switch </a:t>
            </a:r>
          </a:p>
          <a:p>
            <a:pPr lvl="1" eaLnBrk="1" hangingPunct="1"/>
            <a:r>
              <a:rPr lang="en-US" altLang="zh-CN"/>
              <a:t>Gateway</a:t>
            </a:r>
          </a:p>
        </p:txBody>
      </p:sp>
      <p:pic>
        <p:nvPicPr>
          <p:cNvPr id="34821" name="Picture 4"/>
          <p:cNvPicPr>
            <a:picLocks noChangeAspect="1" noChangeArrowheads="1"/>
          </p:cNvPicPr>
          <p:nvPr/>
        </p:nvPicPr>
        <p:blipFill>
          <a:blip r:embed="rId2" cstate="print"/>
          <a:srcRect/>
          <a:stretch>
            <a:fillRect/>
          </a:stretch>
        </p:blipFill>
        <p:spPr bwMode="auto">
          <a:xfrm>
            <a:off x="3733800" y="2438400"/>
            <a:ext cx="4572000" cy="2882900"/>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灯片编号占位符 5"/>
          <p:cNvSpPr>
            <a:spLocks noGrp="1"/>
          </p:cNvSpPr>
          <p:nvPr>
            <p:ph type="sldNum" sz="quarter" idx="12"/>
          </p:nvPr>
        </p:nvSpPr>
        <p:spPr>
          <a:noFill/>
        </p:spPr>
        <p:txBody>
          <a:bodyPr/>
          <a:lstStyle/>
          <a:p>
            <a:fld id="{8695F9DB-05CB-40A9-A99D-F8DBBBEE11A6}" type="slidenum">
              <a:rPr lang="en-US" altLang="zh-CN" smtClean="0"/>
              <a:pPr/>
              <a:t>45</a:t>
            </a:fld>
            <a:endParaRPr lang="en-US" altLang="zh-CN"/>
          </a:p>
        </p:txBody>
      </p:sp>
      <p:sp>
        <p:nvSpPr>
          <p:cNvPr id="35843" name="Rectangle 2"/>
          <p:cNvSpPr>
            <a:spLocks noGrp="1" noChangeArrowheads="1"/>
          </p:cNvSpPr>
          <p:nvPr>
            <p:ph type="title"/>
          </p:nvPr>
        </p:nvSpPr>
        <p:spPr/>
        <p:txBody>
          <a:bodyPr/>
          <a:lstStyle/>
          <a:p>
            <a:pPr eaLnBrk="1" hangingPunct="1"/>
            <a:r>
              <a:rPr lang="zh-CN" altLang="en-US"/>
              <a:t>互连设备的功能</a:t>
            </a:r>
          </a:p>
        </p:txBody>
      </p:sp>
      <p:sp>
        <p:nvSpPr>
          <p:cNvPr id="35844" name="Rectangle 3"/>
          <p:cNvSpPr>
            <a:spLocks noGrp="1" noChangeArrowheads="1"/>
          </p:cNvSpPr>
          <p:nvPr>
            <p:ph type="body" idx="1"/>
          </p:nvPr>
        </p:nvSpPr>
        <p:spPr/>
        <p:txBody>
          <a:bodyPr/>
          <a:lstStyle/>
          <a:p>
            <a:pPr eaLnBrk="1" hangingPunct="1">
              <a:lnSpc>
                <a:spcPct val="90000"/>
              </a:lnSpc>
            </a:pPr>
            <a:r>
              <a:rPr lang="zh-CN" altLang="en-US"/>
              <a:t>网络连接设备有</a:t>
            </a:r>
          </a:p>
          <a:p>
            <a:pPr lvl="1" eaLnBrk="1" hangingPunct="1">
              <a:lnSpc>
                <a:spcPct val="90000"/>
              </a:lnSpc>
            </a:pPr>
            <a:r>
              <a:rPr lang="en-US" altLang="zh-CN"/>
              <a:t>repeater or hub</a:t>
            </a:r>
            <a:r>
              <a:rPr lang="zh-CN" altLang="en-US"/>
              <a:t>：在物理层透明地复制比特流，以补偿信号的衰减</a:t>
            </a:r>
          </a:p>
          <a:p>
            <a:pPr lvl="1" eaLnBrk="1" hangingPunct="1">
              <a:lnSpc>
                <a:spcPct val="90000"/>
              </a:lnSpc>
            </a:pPr>
            <a:r>
              <a:rPr lang="en-US" altLang="zh-CN"/>
              <a:t>bridge or  switch</a:t>
            </a:r>
            <a:r>
              <a:rPr lang="zh-CN" altLang="en-US"/>
              <a:t>：在不同的</a:t>
            </a:r>
            <a:r>
              <a:rPr lang="en-US" altLang="zh-CN"/>
              <a:t>LAN</a:t>
            </a:r>
            <a:r>
              <a:rPr lang="zh-CN" altLang="en-US"/>
              <a:t>间存储转发帧，必要时要进行链路层的协议转换</a:t>
            </a:r>
          </a:p>
          <a:p>
            <a:pPr lvl="1" eaLnBrk="1" hangingPunct="1">
              <a:lnSpc>
                <a:spcPct val="90000"/>
              </a:lnSpc>
            </a:pPr>
            <a:r>
              <a:rPr lang="en-US" altLang="zh-CN"/>
              <a:t>router</a:t>
            </a:r>
            <a:r>
              <a:rPr lang="zh-CN" altLang="en-US"/>
              <a:t>：在不同的网络间存储转发发组，必要时进行网络层协议转换</a:t>
            </a:r>
          </a:p>
          <a:p>
            <a:pPr lvl="1" eaLnBrk="1" hangingPunct="1">
              <a:lnSpc>
                <a:spcPct val="90000"/>
              </a:lnSpc>
            </a:pPr>
            <a:r>
              <a:rPr lang="en-US" altLang="zh-CN"/>
              <a:t>Gateway</a:t>
            </a:r>
            <a:r>
              <a:rPr lang="zh-CN" altLang="en-US"/>
              <a:t>：指对高层协议进行转换的协议转换器</a:t>
            </a: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灯片编号占位符 4"/>
          <p:cNvSpPr>
            <a:spLocks noGrp="1"/>
          </p:cNvSpPr>
          <p:nvPr>
            <p:ph type="sldNum" sz="quarter" idx="12"/>
          </p:nvPr>
        </p:nvSpPr>
        <p:spPr>
          <a:noFill/>
        </p:spPr>
        <p:txBody>
          <a:bodyPr/>
          <a:lstStyle/>
          <a:p>
            <a:fld id="{23A3742A-373E-4EE0-8A6F-B0540CC69163}" type="slidenum">
              <a:rPr lang="en-US" altLang="zh-CN" smtClean="0"/>
              <a:pPr/>
              <a:t>46</a:t>
            </a:fld>
            <a:endParaRPr lang="en-US" altLang="zh-CN"/>
          </a:p>
        </p:txBody>
      </p:sp>
      <p:sp>
        <p:nvSpPr>
          <p:cNvPr id="36867" name="Rectangle 2"/>
          <p:cNvSpPr>
            <a:spLocks noGrp="1" noChangeArrowheads="1"/>
          </p:cNvSpPr>
          <p:nvPr>
            <p:ph type="title"/>
          </p:nvPr>
        </p:nvSpPr>
        <p:spPr>
          <a:xfrm>
            <a:off x="685800" y="214313"/>
            <a:ext cx="8258175" cy="1462087"/>
          </a:xfrm>
        </p:spPr>
        <p:txBody>
          <a:bodyPr/>
          <a:lstStyle/>
          <a:p>
            <a:pPr eaLnBrk="1" hangingPunct="1"/>
            <a:r>
              <a:rPr lang="en-US" altLang="zh-CN" sz="3600"/>
              <a:t>Segmented Baseband with Repeaters</a:t>
            </a:r>
          </a:p>
        </p:txBody>
      </p:sp>
      <p:pic>
        <p:nvPicPr>
          <p:cNvPr id="36868" name="Picture 3"/>
          <p:cNvPicPr>
            <a:picLocks noChangeAspect="1" noChangeArrowheads="1"/>
          </p:cNvPicPr>
          <p:nvPr/>
        </p:nvPicPr>
        <p:blipFill>
          <a:blip r:embed="rId3" cstate="print"/>
          <a:srcRect b="10579"/>
          <a:stretch>
            <a:fillRect/>
          </a:stretch>
        </p:blipFill>
        <p:spPr bwMode="auto">
          <a:xfrm>
            <a:off x="1905000" y="1587500"/>
            <a:ext cx="5486400" cy="5195888"/>
          </a:xfrm>
          <a:prstGeom prst="rect">
            <a:avLst/>
          </a:prstGeom>
          <a:noFill/>
          <a:ln w="9525">
            <a:noFill/>
            <a:miter lim="800000"/>
            <a:headEnd/>
            <a:tailEnd/>
          </a:ln>
        </p:spPr>
      </p:pic>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灯片编号占位符 5"/>
          <p:cNvSpPr>
            <a:spLocks noGrp="1"/>
          </p:cNvSpPr>
          <p:nvPr>
            <p:ph type="sldNum" sz="quarter" idx="12"/>
          </p:nvPr>
        </p:nvSpPr>
        <p:spPr>
          <a:noFill/>
        </p:spPr>
        <p:txBody>
          <a:bodyPr/>
          <a:lstStyle/>
          <a:p>
            <a:fld id="{00B6486E-0219-4243-9C16-4836DC115B27}" type="slidenum">
              <a:rPr lang="en-US" altLang="zh-CN" smtClean="0"/>
              <a:pPr/>
              <a:t>47</a:t>
            </a:fld>
            <a:endParaRPr lang="en-US" altLang="zh-CN"/>
          </a:p>
        </p:txBody>
      </p:sp>
      <p:sp>
        <p:nvSpPr>
          <p:cNvPr id="38915" name="Rectangle 2"/>
          <p:cNvSpPr>
            <a:spLocks noGrp="1" noChangeArrowheads="1"/>
          </p:cNvSpPr>
          <p:nvPr>
            <p:ph type="title"/>
          </p:nvPr>
        </p:nvSpPr>
        <p:spPr/>
        <p:txBody>
          <a:bodyPr/>
          <a:lstStyle/>
          <a:p>
            <a:pPr eaLnBrk="1" hangingPunct="1"/>
            <a:r>
              <a:rPr lang="en-US" altLang="zh-CN"/>
              <a:t>Bridge Operation</a:t>
            </a:r>
          </a:p>
        </p:txBody>
      </p:sp>
      <p:pic>
        <p:nvPicPr>
          <p:cNvPr id="38916" name="Picture 3"/>
          <p:cNvPicPr>
            <a:picLocks noChangeAspect="1" noChangeArrowheads="1"/>
          </p:cNvPicPr>
          <p:nvPr/>
        </p:nvPicPr>
        <p:blipFill>
          <a:blip r:embed="rId2" cstate="print"/>
          <a:srcRect b="6796"/>
          <a:stretch>
            <a:fillRect/>
          </a:stretch>
        </p:blipFill>
        <p:spPr bwMode="auto">
          <a:xfrm>
            <a:off x="685800" y="1595438"/>
            <a:ext cx="7696200" cy="5262562"/>
          </a:xfrm>
          <a:prstGeom prst="rect">
            <a:avLst/>
          </a:prstGeom>
          <a:noFill/>
          <a:ln w="9525">
            <a:noFill/>
            <a:miter lim="800000"/>
            <a:headEnd/>
            <a:tailEnd/>
          </a:ln>
        </p:spPr>
      </p:pic>
      <p:sp>
        <p:nvSpPr>
          <p:cNvPr id="38917" name="Rectangle 4"/>
          <p:cNvSpPr>
            <a:spLocks noChangeArrowheads="1"/>
          </p:cNvSpPr>
          <p:nvPr/>
        </p:nvSpPr>
        <p:spPr bwMode="auto">
          <a:xfrm>
            <a:off x="152400" y="3581400"/>
            <a:ext cx="5638800" cy="1190625"/>
          </a:xfrm>
          <a:prstGeom prst="rect">
            <a:avLst/>
          </a:prstGeom>
          <a:noFill/>
          <a:ln w="9525">
            <a:noFill/>
            <a:miter lim="800000"/>
            <a:headEnd/>
            <a:tailEnd/>
          </a:ln>
        </p:spPr>
        <p:txBody>
          <a:bodyPr>
            <a:spAutoFit/>
          </a:bodyPr>
          <a:lstStyle/>
          <a:p>
            <a:pPr eaLnBrk="0" hangingPunct="0"/>
            <a:r>
              <a:rPr lang="en-US" altLang="zh-CN">
                <a:latin typeface="Times New Roman" pitchFamily="18" charset="0"/>
              </a:rPr>
              <a:t>A bridge is a simple device which simply recognizes the MAC addresses on two LANs and retransmits packets from one LAN destined for devices on the other. The LANs usually need to have the same MAC format.</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灯片编号占位符 4"/>
          <p:cNvSpPr>
            <a:spLocks noGrp="1"/>
          </p:cNvSpPr>
          <p:nvPr>
            <p:ph type="sldNum" sz="quarter" idx="12"/>
          </p:nvPr>
        </p:nvSpPr>
        <p:spPr>
          <a:noFill/>
        </p:spPr>
        <p:txBody>
          <a:bodyPr/>
          <a:lstStyle/>
          <a:p>
            <a:fld id="{B9B28111-5A02-4500-9765-2587B5825FE1}" type="slidenum">
              <a:rPr lang="en-US" altLang="zh-CN" smtClean="0"/>
              <a:pPr/>
              <a:t>48</a:t>
            </a:fld>
            <a:endParaRPr lang="en-US" altLang="zh-CN"/>
          </a:p>
        </p:txBody>
      </p:sp>
      <p:sp>
        <p:nvSpPr>
          <p:cNvPr id="39939" name="Rectangle 2"/>
          <p:cNvSpPr>
            <a:spLocks noGrp="1" noChangeArrowheads="1"/>
          </p:cNvSpPr>
          <p:nvPr>
            <p:ph type="title"/>
          </p:nvPr>
        </p:nvSpPr>
        <p:spPr/>
        <p:txBody>
          <a:bodyPr/>
          <a:lstStyle/>
          <a:p>
            <a:pPr eaLnBrk="1" hangingPunct="1"/>
            <a:r>
              <a:rPr lang="en-US" altLang="zh-CN"/>
              <a:t>Capacity with Switched Hub</a:t>
            </a:r>
          </a:p>
        </p:txBody>
      </p:sp>
      <p:grpSp>
        <p:nvGrpSpPr>
          <p:cNvPr id="39940" name="Group 3"/>
          <p:cNvGrpSpPr>
            <a:grpSpLocks/>
          </p:cNvGrpSpPr>
          <p:nvPr/>
        </p:nvGrpSpPr>
        <p:grpSpPr bwMode="auto">
          <a:xfrm>
            <a:off x="685800" y="2057400"/>
            <a:ext cx="7835900" cy="4267200"/>
            <a:chOff x="432" y="1104"/>
            <a:chExt cx="4936" cy="2688"/>
          </a:xfrm>
        </p:grpSpPr>
        <p:grpSp>
          <p:nvGrpSpPr>
            <p:cNvPr id="39941" name="Group 4"/>
            <p:cNvGrpSpPr>
              <a:grpSpLocks/>
            </p:cNvGrpSpPr>
            <p:nvPr/>
          </p:nvGrpSpPr>
          <p:grpSpPr bwMode="auto">
            <a:xfrm>
              <a:off x="432" y="3084"/>
              <a:ext cx="4768" cy="708"/>
              <a:chOff x="336" y="2400"/>
              <a:chExt cx="4768" cy="708"/>
            </a:xfrm>
          </p:grpSpPr>
          <p:sp>
            <p:nvSpPr>
              <p:cNvPr id="39976" name="computr2"/>
              <p:cNvSpPr>
                <a:spLocks noEditPoints="1" noChangeArrowheads="1"/>
              </p:cNvSpPr>
              <p:nvPr/>
            </p:nvSpPr>
            <p:spPr bwMode="auto">
              <a:xfrm>
                <a:off x="336" y="2400"/>
                <a:ext cx="720" cy="708"/>
              </a:xfrm>
              <a:custGeom>
                <a:avLst/>
                <a:gdLst>
                  <a:gd name="T0" fmla="*/ 12 w 21600"/>
                  <a:gd name="T1" fmla="*/ 0 h 21600"/>
                  <a:gd name="T2" fmla="*/ 12 w 21600"/>
                  <a:gd name="T3" fmla="*/ 23 h 21600"/>
                  <a:gd name="T4" fmla="*/ 19 w 21600"/>
                  <a:gd name="T5" fmla="*/ 0 h 21600"/>
                  <a:gd name="T6" fmla="*/ 5 w 21600"/>
                  <a:gd name="T7" fmla="*/ 0 h 21600"/>
                  <a:gd name="T8" fmla="*/ 5 w 21600"/>
                  <a:gd name="T9" fmla="*/ 12 h 21600"/>
                  <a:gd name="T10" fmla="*/ 19 w 21600"/>
                  <a:gd name="T11" fmla="*/ 12 h 21600"/>
                  <a:gd name="T12" fmla="*/ 5 w 21600"/>
                  <a:gd name="T13" fmla="*/ 6 h 21600"/>
                  <a:gd name="T14" fmla="*/ 19 w 21600"/>
                  <a:gd name="T15" fmla="*/ 6 h 21600"/>
                  <a:gd name="T16" fmla="*/ 21 w 21600"/>
                  <a:gd name="T17" fmla="*/ 17 h 21600"/>
                  <a:gd name="T18" fmla="*/ 3 w 21600"/>
                  <a:gd name="T19" fmla="*/ 17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80 w 21600"/>
                  <a:gd name="T31" fmla="*/ 1922 h 21600"/>
                  <a:gd name="T32" fmla="*/ 15570 w 21600"/>
                  <a:gd name="T33" fmla="*/ 9732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zh-CN" altLang="en-US"/>
              </a:p>
            </p:txBody>
          </p:sp>
          <p:sp>
            <p:nvSpPr>
              <p:cNvPr id="39977" name="computr2"/>
              <p:cNvSpPr>
                <a:spLocks noEditPoints="1" noChangeArrowheads="1"/>
              </p:cNvSpPr>
              <p:nvPr/>
            </p:nvSpPr>
            <p:spPr bwMode="auto">
              <a:xfrm>
                <a:off x="1685" y="2400"/>
                <a:ext cx="720" cy="708"/>
              </a:xfrm>
              <a:custGeom>
                <a:avLst/>
                <a:gdLst>
                  <a:gd name="T0" fmla="*/ 12 w 21600"/>
                  <a:gd name="T1" fmla="*/ 0 h 21600"/>
                  <a:gd name="T2" fmla="*/ 12 w 21600"/>
                  <a:gd name="T3" fmla="*/ 23 h 21600"/>
                  <a:gd name="T4" fmla="*/ 19 w 21600"/>
                  <a:gd name="T5" fmla="*/ 0 h 21600"/>
                  <a:gd name="T6" fmla="*/ 5 w 21600"/>
                  <a:gd name="T7" fmla="*/ 0 h 21600"/>
                  <a:gd name="T8" fmla="*/ 5 w 21600"/>
                  <a:gd name="T9" fmla="*/ 12 h 21600"/>
                  <a:gd name="T10" fmla="*/ 19 w 21600"/>
                  <a:gd name="T11" fmla="*/ 12 h 21600"/>
                  <a:gd name="T12" fmla="*/ 5 w 21600"/>
                  <a:gd name="T13" fmla="*/ 6 h 21600"/>
                  <a:gd name="T14" fmla="*/ 19 w 21600"/>
                  <a:gd name="T15" fmla="*/ 6 h 21600"/>
                  <a:gd name="T16" fmla="*/ 21 w 21600"/>
                  <a:gd name="T17" fmla="*/ 17 h 21600"/>
                  <a:gd name="T18" fmla="*/ 3 w 21600"/>
                  <a:gd name="T19" fmla="*/ 17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80 w 21600"/>
                  <a:gd name="T31" fmla="*/ 1922 h 21600"/>
                  <a:gd name="T32" fmla="*/ 15570 w 21600"/>
                  <a:gd name="T33" fmla="*/ 9732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zh-CN" altLang="en-US"/>
              </a:p>
            </p:txBody>
          </p:sp>
          <p:sp>
            <p:nvSpPr>
              <p:cNvPr id="39978" name="computr2"/>
              <p:cNvSpPr>
                <a:spLocks noEditPoints="1" noChangeArrowheads="1"/>
              </p:cNvSpPr>
              <p:nvPr/>
            </p:nvSpPr>
            <p:spPr bwMode="auto">
              <a:xfrm>
                <a:off x="3034" y="2400"/>
                <a:ext cx="720" cy="708"/>
              </a:xfrm>
              <a:custGeom>
                <a:avLst/>
                <a:gdLst>
                  <a:gd name="T0" fmla="*/ 12 w 21600"/>
                  <a:gd name="T1" fmla="*/ 0 h 21600"/>
                  <a:gd name="T2" fmla="*/ 12 w 21600"/>
                  <a:gd name="T3" fmla="*/ 23 h 21600"/>
                  <a:gd name="T4" fmla="*/ 19 w 21600"/>
                  <a:gd name="T5" fmla="*/ 0 h 21600"/>
                  <a:gd name="T6" fmla="*/ 5 w 21600"/>
                  <a:gd name="T7" fmla="*/ 0 h 21600"/>
                  <a:gd name="T8" fmla="*/ 5 w 21600"/>
                  <a:gd name="T9" fmla="*/ 12 h 21600"/>
                  <a:gd name="T10" fmla="*/ 19 w 21600"/>
                  <a:gd name="T11" fmla="*/ 12 h 21600"/>
                  <a:gd name="T12" fmla="*/ 5 w 21600"/>
                  <a:gd name="T13" fmla="*/ 6 h 21600"/>
                  <a:gd name="T14" fmla="*/ 19 w 21600"/>
                  <a:gd name="T15" fmla="*/ 6 h 21600"/>
                  <a:gd name="T16" fmla="*/ 21 w 21600"/>
                  <a:gd name="T17" fmla="*/ 17 h 21600"/>
                  <a:gd name="T18" fmla="*/ 3 w 21600"/>
                  <a:gd name="T19" fmla="*/ 17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80 w 21600"/>
                  <a:gd name="T31" fmla="*/ 1922 h 21600"/>
                  <a:gd name="T32" fmla="*/ 15570 w 21600"/>
                  <a:gd name="T33" fmla="*/ 9732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zh-CN" altLang="en-US"/>
              </a:p>
            </p:txBody>
          </p:sp>
          <p:sp>
            <p:nvSpPr>
              <p:cNvPr id="39979" name="computr2"/>
              <p:cNvSpPr>
                <a:spLocks noEditPoints="1" noChangeArrowheads="1"/>
              </p:cNvSpPr>
              <p:nvPr/>
            </p:nvSpPr>
            <p:spPr bwMode="auto">
              <a:xfrm>
                <a:off x="4384" y="2400"/>
                <a:ext cx="720" cy="708"/>
              </a:xfrm>
              <a:custGeom>
                <a:avLst/>
                <a:gdLst>
                  <a:gd name="T0" fmla="*/ 12 w 21600"/>
                  <a:gd name="T1" fmla="*/ 0 h 21600"/>
                  <a:gd name="T2" fmla="*/ 12 w 21600"/>
                  <a:gd name="T3" fmla="*/ 23 h 21600"/>
                  <a:gd name="T4" fmla="*/ 19 w 21600"/>
                  <a:gd name="T5" fmla="*/ 0 h 21600"/>
                  <a:gd name="T6" fmla="*/ 5 w 21600"/>
                  <a:gd name="T7" fmla="*/ 0 h 21600"/>
                  <a:gd name="T8" fmla="*/ 5 w 21600"/>
                  <a:gd name="T9" fmla="*/ 12 h 21600"/>
                  <a:gd name="T10" fmla="*/ 19 w 21600"/>
                  <a:gd name="T11" fmla="*/ 12 h 21600"/>
                  <a:gd name="T12" fmla="*/ 5 w 21600"/>
                  <a:gd name="T13" fmla="*/ 6 h 21600"/>
                  <a:gd name="T14" fmla="*/ 19 w 21600"/>
                  <a:gd name="T15" fmla="*/ 6 h 21600"/>
                  <a:gd name="T16" fmla="*/ 21 w 21600"/>
                  <a:gd name="T17" fmla="*/ 17 h 21600"/>
                  <a:gd name="T18" fmla="*/ 3 w 21600"/>
                  <a:gd name="T19" fmla="*/ 17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180 w 21600"/>
                  <a:gd name="T31" fmla="*/ 1922 h 21600"/>
                  <a:gd name="T32" fmla="*/ 15570 w 21600"/>
                  <a:gd name="T33" fmla="*/ 9732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FFFFCC"/>
              </a:solidFill>
              <a:ln w="9525">
                <a:solidFill>
                  <a:srgbClr val="000000"/>
                </a:solidFill>
                <a:miter lim="800000"/>
                <a:headEnd/>
                <a:tailEnd/>
              </a:ln>
            </p:spPr>
            <p:txBody>
              <a:bodyPr/>
              <a:lstStyle/>
              <a:p>
                <a:endParaRPr lang="zh-CN" altLang="en-US"/>
              </a:p>
            </p:txBody>
          </p:sp>
        </p:grpSp>
        <p:sp>
          <p:nvSpPr>
            <p:cNvPr id="39942" name="Rectangle 9"/>
            <p:cNvSpPr>
              <a:spLocks noChangeArrowheads="1"/>
            </p:cNvSpPr>
            <p:nvPr/>
          </p:nvSpPr>
          <p:spPr bwMode="auto">
            <a:xfrm>
              <a:off x="960" y="1776"/>
              <a:ext cx="707" cy="250"/>
            </a:xfrm>
            <a:prstGeom prst="rect">
              <a:avLst/>
            </a:prstGeom>
            <a:noFill/>
            <a:ln w="9525">
              <a:noFill/>
              <a:miter lim="800000"/>
              <a:headEnd/>
              <a:tailEnd/>
            </a:ln>
          </p:spPr>
          <p:txBody>
            <a:bodyPr wrap="none">
              <a:spAutoFit/>
            </a:bodyPr>
            <a:lstStyle/>
            <a:p>
              <a:pPr eaLnBrk="0" hangingPunct="0"/>
              <a:r>
                <a:rPr lang="en-US" altLang="zh-CN" sz="2000" b="1">
                  <a:latin typeface="Times New Roman" pitchFamily="18" charset="0"/>
                </a:rPr>
                <a:t>10 Mbps</a:t>
              </a:r>
            </a:p>
          </p:txBody>
        </p:sp>
        <p:sp>
          <p:nvSpPr>
            <p:cNvPr id="39943" name="Rectangle 10"/>
            <p:cNvSpPr>
              <a:spLocks noChangeArrowheads="1"/>
            </p:cNvSpPr>
            <p:nvPr/>
          </p:nvSpPr>
          <p:spPr bwMode="auto">
            <a:xfrm>
              <a:off x="3936" y="1776"/>
              <a:ext cx="707" cy="250"/>
            </a:xfrm>
            <a:prstGeom prst="rect">
              <a:avLst/>
            </a:prstGeom>
            <a:noFill/>
            <a:ln w="9525">
              <a:noFill/>
              <a:miter lim="800000"/>
              <a:headEnd/>
              <a:tailEnd/>
            </a:ln>
          </p:spPr>
          <p:txBody>
            <a:bodyPr wrap="none">
              <a:spAutoFit/>
            </a:bodyPr>
            <a:lstStyle/>
            <a:p>
              <a:pPr eaLnBrk="0" hangingPunct="0"/>
              <a:r>
                <a:rPr lang="en-US" altLang="zh-CN" sz="2000" b="1">
                  <a:latin typeface="Times New Roman" pitchFamily="18" charset="0"/>
                </a:rPr>
                <a:t>10 Mbps</a:t>
              </a:r>
            </a:p>
          </p:txBody>
        </p:sp>
        <p:sp>
          <p:nvSpPr>
            <p:cNvPr id="39944" name="Rectangle 11"/>
            <p:cNvSpPr>
              <a:spLocks noChangeArrowheads="1"/>
            </p:cNvSpPr>
            <p:nvPr/>
          </p:nvSpPr>
          <p:spPr bwMode="auto">
            <a:xfrm>
              <a:off x="2784" y="2592"/>
              <a:ext cx="707" cy="250"/>
            </a:xfrm>
            <a:prstGeom prst="rect">
              <a:avLst/>
            </a:prstGeom>
            <a:noFill/>
            <a:ln w="9525">
              <a:noFill/>
              <a:miter lim="800000"/>
              <a:headEnd/>
              <a:tailEnd/>
            </a:ln>
          </p:spPr>
          <p:txBody>
            <a:bodyPr wrap="none">
              <a:spAutoFit/>
            </a:bodyPr>
            <a:lstStyle/>
            <a:p>
              <a:pPr eaLnBrk="0" hangingPunct="0"/>
              <a:r>
                <a:rPr lang="en-US" altLang="zh-CN" sz="2000" b="1">
                  <a:latin typeface="Times New Roman" pitchFamily="18" charset="0"/>
                </a:rPr>
                <a:t>10 Mbps</a:t>
              </a:r>
            </a:p>
          </p:txBody>
        </p:sp>
        <p:sp>
          <p:nvSpPr>
            <p:cNvPr id="39945" name="Rectangle 12"/>
            <p:cNvSpPr>
              <a:spLocks noChangeArrowheads="1"/>
            </p:cNvSpPr>
            <p:nvPr/>
          </p:nvSpPr>
          <p:spPr bwMode="auto">
            <a:xfrm>
              <a:off x="2173" y="2592"/>
              <a:ext cx="707" cy="250"/>
            </a:xfrm>
            <a:prstGeom prst="rect">
              <a:avLst/>
            </a:prstGeom>
            <a:noFill/>
            <a:ln w="9525">
              <a:noFill/>
              <a:miter lim="800000"/>
              <a:headEnd/>
              <a:tailEnd/>
            </a:ln>
          </p:spPr>
          <p:txBody>
            <a:bodyPr wrap="none">
              <a:spAutoFit/>
            </a:bodyPr>
            <a:lstStyle/>
            <a:p>
              <a:pPr eaLnBrk="0" hangingPunct="0"/>
              <a:r>
                <a:rPr lang="en-US" altLang="zh-CN" sz="2000" b="1">
                  <a:latin typeface="Times New Roman" pitchFamily="18" charset="0"/>
                </a:rPr>
                <a:t>10 Mbps</a:t>
              </a:r>
            </a:p>
          </p:txBody>
        </p:sp>
        <p:sp>
          <p:nvSpPr>
            <p:cNvPr id="39946" name="Rectangle 13"/>
            <p:cNvSpPr>
              <a:spLocks noChangeArrowheads="1"/>
            </p:cNvSpPr>
            <p:nvPr/>
          </p:nvSpPr>
          <p:spPr bwMode="auto">
            <a:xfrm>
              <a:off x="5136" y="3120"/>
              <a:ext cx="232" cy="250"/>
            </a:xfrm>
            <a:prstGeom prst="rect">
              <a:avLst/>
            </a:prstGeom>
            <a:noFill/>
            <a:ln w="9525">
              <a:noFill/>
              <a:miter lim="800000"/>
              <a:headEnd/>
              <a:tailEnd/>
            </a:ln>
          </p:spPr>
          <p:txBody>
            <a:bodyPr wrap="none">
              <a:spAutoFit/>
            </a:bodyPr>
            <a:lstStyle/>
            <a:p>
              <a:pPr eaLnBrk="0" hangingPunct="0"/>
              <a:r>
                <a:rPr lang="en-US" altLang="zh-CN" sz="2000" b="1">
                  <a:latin typeface="Times New Roman" pitchFamily="18" charset="0"/>
                </a:rPr>
                <a:t>D</a:t>
              </a:r>
            </a:p>
          </p:txBody>
        </p:sp>
        <p:sp>
          <p:nvSpPr>
            <p:cNvPr id="39947" name="Rectangle 14"/>
            <p:cNvSpPr>
              <a:spLocks noChangeArrowheads="1"/>
            </p:cNvSpPr>
            <p:nvPr/>
          </p:nvSpPr>
          <p:spPr bwMode="auto">
            <a:xfrm>
              <a:off x="3789" y="3120"/>
              <a:ext cx="232" cy="250"/>
            </a:xfrm>
            <a:prstGeom prst="rect">
              <a:avLst/>
            </a:prstGeom>
            <a:noFill/>
            <a:ln w="9525">
              <a:noFill/>
              <a:miter lim="800000"/>
              <a:headEnd/>
              <a:tailEnd/>
            </a:ln>
          </p:spPr>
          <p:txBody>
            <a:bodyPr wrap="none">
              <a:spAutoFit/>
            </a:bodyPr>
            <a:lstStyle/>
            <a:p>
              <a:pPr eaLnBrk="0" hangingPunct="0"/>
              <a:r>
                <a:rPr lang="en-US" altLang="zh-CN" sz="2000" b="1">
                  <a:latin typeface="Times New Roman" pitchFamily="18" charset="0"/>
                </a:rPr>
                <a:t>C</a:t>
              </a:r>
            </a:p>
          </p:txBody>
        </p:sp>
        <p:sp>
          <p:nvSpPr>
            <p:cNvPr id="39948" name="Rectangle 15"/>
            <p:cNvSpPr>
              <a:spLocks noChangeArrowheads="1"/>
            </p:cNvSpPr>
            <p:nvPr/>
          </p:nvSpPr>
          <p:spPr bwMode="auto">
            <a:xfrm>
              <a:off x="2451" y="3120"/>
              <a:ext cx="223" cy="250"/>
            </a:xfrm>
            <a:prstGeom prst="rect">
              <a:avLst/>
            </a:prstGeom>
            <a:noFill/>
            <a:ln w="9525">
              <a:noFill/>
              <a:miter lim="800000"/>
              <a:headEnd/>
              <a:tailEnd/>
            </a:ln>
          </p:spPr>
          <p:txBody>
            <a:bodyPr wrap="none">
              <a:spAutoFit/>
            </a:bodyPr>
            <a:lstStyle/>
            <a:p>
              <a:pPr eaLnBrk="0" hangingPunct="0"/>
              <a:r>
                <a:rPr lang="en-US" altLang="zh-CN" sz="2000" b="1">
                  <a:latin typeface="Times New Roman" pitchFamily="18" charset="0"/>
                </a:rPr>
                <a:t>B</a:t>
              </a:r>
            </a:p>
          </p:txBody>
        </p:sp>
        <p:sp>
          <p:nvSpPr>
            <p:cNvPr id="39949" name="Rectangle 16"/>
            <p:cNvSpPr>
              <a:spLocks noChangeArrowheads="1"/>
            </p:cNvSpPr>
            <p:nvPr/>
          </p:nvSpPr>
          <p:spPr bwMode="auto">
            <a:xfrm>
              <a:off x="1104" y="3120"/>
              <a:ext cx="232" cy="250"/>
            </a:xfrm>
            <a:prstGeom prst="rect">
              <a:avLst/>
            </a:prstGeom>
            <a:noFill/>
            <a:ln w="9525">
              <a:noFill/>
              <a:miter lim="800000"/>
              <a:headEnd/>
              <a:tailEnd/>
            </a:ln>
          </p:spPr>
          <p:txBody>
            <a:bodyPr wrap="none">
              <a:spAutoFit/>
            </a:bodyPr>
            <a:lstStyle/>
            <a:p>
              <a:pPr eaLnBrk="0" hangingPunct="0"/>
              <a:r>
                <a:rPr lang="en-US" altLang="zh-CN" sz="2000" b="1">
                  <a:latin typeface="Times New Roman" pitchFamily="18" charset="0"/>
                </a:rPr>
                <a:t>A</a:t>
              </a:r>
            </a:p>
          </p:txBody>
        </p:sp>
        <p:grpSp>
          <p:nvGrpSpPr>
            <p:cNvPr id="39950" name="Group 17"/>
            <p:cNvGrpSpPr>
              <a:grpSpLocks/>
            </p:cNvGrpSpPr>
            <p:nvPr/>
          </p:nvGrpSpPr>
          <p:grpSpPr bwMode="auto">
            <a:xfrm>
              <a:off x="2216" y="1104"/>
              <a:ext cx="1200" cy="912"/>
              <a:chOff x="2216" y="1104"/>
              <a:chExt cx="1200" cy="912"/>
            </a:xfrm>
          </p:grpSpPr>
          <p:sp>
            <p:nvSpPr>
              <p:cNvPr id="39971" name="Rectangle 18"/>
              <p:cNvSpPr>
                <a:spLocks noChangeArrowheads="1"/>
              </p:cNvSpPr>
              <p:nvPr/>
            </p:nvSpPr>
            <p:spPr bwMode="auto">
              <a:xfrm>
                <a:off x="2216" y="1104"/>
                <a:ext cx="1200" cy="480"/>
              </a:xfrm>
              <a:prstGeom prst="rect">
                <a:avLst/>
              </a:prstGeom>
              <a:solidFill>
                <a:schemeClr val="bg1"/>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tx1"/>
                </a:extrusionClr>
              </a:sp3d>
            </p:spPr>
            <p:txBody>
              <a:bodyPr anchor="ctr">
                <a:flatTx/>
              </a:bodyPr>
              <a:lstStyle/>
              <a:p>
                <a:pPr algn="ctr" eaLnBrk="0" hangingPunct="0"/>
                <a:r>
                  <a:rPr lang="en-US" altLang="zh-CN" sz="2000" b="1" dirty="0">
                    <a:solidFill>
                      <a:srgbClr val="FF0000"/>
                    </a:solidFill>
                    <a:latin typeface="Times New Roman" pitchFamily="18" charset="0"/>
                  </a:rPr>
                  <a:t>Total capacity </a:t>
                </a:r>
                <a:r>
                  <a:rPr lang="en-US" altLang="zh-CN" sz="2000" b="1" i="1" dirty="0">
                    <a:solidFill>
                      <a:srgbClr val="FF0000"/>
                    </a:solidFill>
                    <a:latin typeface="Times New Roman" pitchFamily="18" charset="0"/>
                  </a:rPr>
                  <a:t>N</a:t>
                </a:r>
                <a:r>
                  <a:rPr lang="en-US" altLang="zh-CN" sz="2000" b="1" dirty="0">
                    <a:solidFill>
                      <a:srgbClr val="FF0000"/>
                    </a:solidFill>
                    <a:latin typeface="Times New Roman" pitchFamily="18" charset="0"/>
                  </a:rPr>
                  <a:t> × 10 Mbps</a:t>
                </a:r>
              </a:p>
            </p:txBody>
          </p:sp>
          <p:sp>
            <p:nvSpPr>
              <p:cNvPr id="39972" name="Line 19"/>
              <p:cNvSpPr>
                <a:spLocks noChangeShapeType="1"/>
              </p:cNvSpPr>
              <p:nvPr/>
            </p:nvSpPr>
            <p:spPr bwMode="auto">
              <a:xfrm>
                <a:off x="2448" y="1584"/>
                <a:ext cx="0" cy="432"/>
              </a:xfrm>
              <a:prstGeom prst="line">
                <a:avLst/>
              </a:prstGeom>
              <a:noFill/>
              <a:ln w="9525">
                <a:solidFill>
                  <a:schemeClr val="tx1"/>
                </a:solidFill>
                <a:round/>
                <a:headEnd/>
                <a:tailEnd/>
              </a:ln>
            </p:spPr>
            <p:txBody>
              <a:bodyPr/>
              <a:lstStyle/>
              <a:p>
                <a:endParaRPr lang="zh-CN" altLang="en-US"/>
              </a:p>
            </p:txBody>
          </p:sp>
          <p:sp>
            <p:nvSpPr>
              <p:cNvPr id="39973" name="Line 20"/>
              <p:cNvSpPr>
                <a:spLocks noChangeShapeType="1"/>
              </p:cNvSpPr>
              <p:nvPr/>
            </p:nvSpPr>
            <p:spPr bwMode="auto">
              <a:xfrm>
                <a:off x="2960" y="1584"/>
                <a:ext cx="0" cy="432"/>
              </a:xfrm>
              <a:prstGeom prst="line">
                <a:avLst/>
              </a:prstGeom>
              <a:noFill/>
              <a:ln w="9525">
                <a:solidFill>
                  <a:schemeClr val="tx1"/>
                </a:solidFill>
                <a:round/>
                <a:headEnd/>
                <a:tailEnd/>
              </a:ln>
            </p:spPr>
            <p:txBody>
              <a:bodyPr/>
              <a:lstStyle/>
              <a:p>
                <a:endParaRPr lang="zh-CN" altLang="en-US"/>
              </a:p>
            </p:txBody>
          </p:sp>
          <p:sp>
            <p:nvSpPr>
              <p:cNvPr id="39974" name="Line 21"/>
              <p:cNvSpPr>
                <a:spLocks noChangeShapeType="1"/>
              </p:cNvSpPr>
              <p:nvPr/>
            </p:nvSpPr>
            <p:spPr bwMode="auto">
              <a:xfrm>
                <a:off x="2704" y="1584"/>
                <a:ext cx="0" cy="432"/>
              </a:xfrm>
              <a:prstGeom prst="line">
                <a:avLst/>
              </a:prstGeom>
              <a:noFill/>
              <a:ln w="9525">
                <a:solidFill>
                  <a:schemeClr val="tx1"/>
                </a:solidFill>
                <a:round/>
                <a:headEnd/>
                <a:tailEnd/>
              </a:ln>
            </p:spPr>
            <p:txBody>
              <a:bodyPr/>
              <a:lstStyle/>
              <a:p>
                <a:endParaRPr lang="zh-CN" altLang="en-US"/>
              </a:p>
            </p:txBody>
          </p:sp>
          <p:sp>
            <p:nvSpPr>
              <p:cNvPr id="39975" name="Line 22"/>
              <p:cNvSpPr>
                <a:spLocks noChangeShapeType="1"/>
              </p:cNvSpPr>
              <p:nvPr/>
            </p:nvSpPr>
            <p:spPr bwMode="auto">
              <a:xfrm>
                <a:off x="3216" y="1584"/>
                <a:ext cx="0" cy="432"/>
              </a:xfrm>
              <a:prstGeom prst="line">
                <a:avLst/>
              </a:prstGeom>
              <a:noFill/>
              <a:ln w="9525">
                <a:solidFill>
                  <a:schemeClr val="tx1"/>
                </a:solidFill>
                <a:round/>
                <a:headEnd/>
                <a:tailEnd/>
              </a:ln>
            </p:spPr>
            <p:txBody>
              <a:bodyPr/>
              <a:lstStyle/>
              <a:p>
                <a:endParaRPr lang="zh-CN" altLang="en-US"/>
              </a:p>
            </p:txBody>
          </p:sp>
        </p:grpSp>
        <p:cxnSp>
          <p:nvCxnSpPr>
            <p:cNvPr id="39951" name="AutoShape 23"/>
            <p:cNvCxnSpPr>
              <a:cxnSpLocks noChangeShapeType="1"/>
              <a:stCxn id="39972" idx="1"/>
              <a:endCxn id="39976" idx="0"/>
            </p:cNvCxnSpPr>
            <p:nvPr/>
          </p:nvCxnSpPr>
          <p:spPr bwMode="auto">
            <a:xfrm rot="5400000">
              <a:off x="1086" y="1722"/>
              <a:ext cx="1068" cy="1656"/>
            </a:xfrm>
            <a:prstGeom prst="bentConnector3">
              <a:avLst>
                <a:gd name="adj1" fmla="val 1310"/>
              </a:avLst>
            </a:prstGeom>
            <a:noFill/>
            <a:ln w="9525">
              <a:solidFill>
                <a:schemeClr val="tx1"/>
              </a:solidFill>
              <a:miter lim="800000"/>
              <a:headEnd/>
              <a:tailEnd/>
            </a:ln>
          </p:spPr>
        </p:cxnSp>
        <p:cxnSp>
          <p:nvCxnSpPr>
            <p:cNvPr id="39952" name="AutoShape 24"/>
            <p:cNvCxnSpPr>
              <a:cxnSpLocks noChangeShapeType="1"/>
              <a:stCxn id="39974" idx="1"/>
              <a:endCxn id="39977" idx="0"/>
            </p:cNvCxnSpPr>
            <p:nvPr/>
          </p:nvCxnSpPr>
          <p:spPr bwMode="auto">
            <a:xfrm rot="5400000">
              <a:off x="1889" y="2268"/>
              <a:ext cx="1068" cy="563"/>
            </a:xfrm>
            <a:prstGeom prst="bentConnector3">
              <a:avLst>
                <a:gd name="adj1" fmla="val 50000"/>
              </a:avLst>
            </a:prstGeom>
            <a:noFill/>
            <a:ln w="9525">
              <a:solidFill>
                <a:schemeClr val="tx1"/>
              </a:solidFill>
              <a:miter lim="800000"/>
              <a:headEnd/>
              <a:tailEnd/>
            </a:ln>
          </p:spPr>
        </p:cxnSp>
        <p:cxnSp>
          <p:nvCxnSpPr>
            <p:cNvPr id="39953" name="AutoShape 25"/>
            <p:cNvCxnSpPr>
              <a:cxnSpLocks noChangeShapeType="1"/>
              <a:stCxn id="39973" idx="1"/>
              <a:endCxn id="39978" idx="0"/>
            </p:cNvCxnSpPr>
            <p:nvPr/>
          </p:nvCxnSpPr>
          <p:spPr bwMode="auto">
            <a:xfrm rot="16200000" flipH="1">
              <a:off x="2691" y="2285"/>
              <a:ext cx="1068" cy="530"/>
            </a:xfrm>
            <a:prstGeom prst="bentConnector3">
              <a:avLst>
                <a:gd name="adj1" fmla="val 50000"/>
              </a:avLst>
            </a:prstGeom>
            <a:noFill/>
            <a:ln w="9525">
              <a:solidFill>
                <a:schemeClr val="tx1"/>
              </a:solidFill>
              <a:miter lim="800000"/>
              <a:headEnd/>
              <a:tailEnd/>
            </a:ln>
          </p:spPr>
        </p:cxnSp>
        <p:cxnSp>
          <p:nvCxnSpPr>
            <p:cNvPr id="39954" name="AutoShape 26"/>
            <p:cNvCxnSpPr>
              <a:cxnSpLocks noChangeShapeType="1"/>
              <a:stCxn id="39975" idx="1"/>
              <a:endCxn id="39979" idx="0"/>
            </p:cNvCxnSpPr>
            <p:nvPr/>
          </p:nvCxnSpPr>
          <p:spPr bwMode="auto">
            <a:xfrm rot="16200000" flipH="1">
              <a:off x="3494" y="1738"/>
              <a:ext cx="1068" cy="1624"/>
            </a:xfrm>
            <a:prstGeom prst="bentConnector3">
              <a:avLst>
                <a:gd name="adj1" fmla="val 1028"/>
              </a:avLst>
            </a:prstGeom>
            <a:noFill/>
            <a:ln w="9525">
              <a:solidFill>
                <a:schemeClr val="tx1"/>
              </a:solidFill>
              <a:miter lim="800000"/>
              <a:headEnd/>
              <a:tailEnd/>
            </a:ln>
          </p:spPr>
        </p:cxnSp>
        <p:grpSp>
          <p:nvGrpSpPr>
            <p:cNvPr id="39955" name="Group 27"/>
            <p:cNvGrpSpPr>
              <a:grpSpLocks/>
            </p:cNvGrpSpPr>
            <p:nvPr/>
          </p:nvGrpSpPr>
          <p:grpSpPr bwMode="auto">
            <a:xfrm>
              <a:off x="3024" y="1536"/>
              <a:ext cx="1728" cy="1440"/>
              <a:chOff x="3024" y="1536"/>
              <a:chExt cx="1728" cy="1440"/>
            </a:xfrm>
          </p:grpSpPr>
          <p:sp>
            <p:nvSpPr>
              <p:cNvPr id="39964" name="Line 28"/>
              <p:cNvSpPr>
                <a:spLocks noChangeShapeType="1"/>
              </p:cNvSpPr>
              <p:nvPr/>
            </p:nvSpPr>
            <p:spPr bwMode="auto">
              <a:xfrm flipV="1">
                <a:off x="3552" y="2496"/>
                <a:ext cx="0" cy="480"/>
              </a:xfrm>
              <a:prstGeom prst="line">
                <a:avLst/>
              </a:prstGeom>
              <a:noFill/>
              <a:ln w="9525">
                <a:solidFill>
                  <a:schemeClr val="tx1"/>
                </a:solidFill>
                <a:prstDash val="dash"/>
                <a:round/>
                <a:headEnd/>
                <a:tailEnd/>
              </a:ln>
            </p:spPr>
            <p:txBody>
              <a:bodyPr/>
              <a:lstStyle/>
              <a:p>
                <a:endParaRPr lang="zh-CN" altLang="en-US"/>
              </a:p>
            </p:txBody>
          </p:sp>
          <p:sp>
            <p:nvSpPr>
              <p:cNvPr id="39965" name="Line 29"/>
              <p:cNvSpPr>
                <a:spLocks noChangeShapeType="1"/>
              </p:cNvSpPr>
              <p:nvPr/>
            </p:nvSpPr>
            <p:spPr bwMode="auto">
              <a:xfrm flipH="1">
                <a:off x="3024" y="2496"/>
                <a:ext cx="528" cy="0"/>
              </a:xfrm>
              <a:prstGeom prst="line">
                <a:avLst/>
              </a:prstGeom>
              <a:noFill/>
              <a:ln w="9525">
                <a:solidFill>
                  <a:schemeClr val="tx1"/>
                </a:solidFill>
                <a:prstDash val="dash"/>
                <a:round/>
                <a:headEnd/>
                <a:tailEnd/>
              </a:ln>
            </p:spPr>
            <p:txBody>
              <a:bodyPr/>
              <a:lstStyle/>
              <a:p>
                <a:endParaRPr lang="zh-CN" altLang="en-US"/>
              </a:p>
            </p:txBody>
          </p:sp>
          <p:sp>
            <p:nvSpPr>
              <p:cNvPr id="39966" name="Line 30"/>
              <p:cNvSpPr>
                <a:spLocks noChangeShapeType="1"/>
              </p:cNvSpPr>
              <p:nvPr/>
            </p:nvSpPr>
            <p:spPr bwMode="auto">
              <a:xfrm flipV="1">
                <a:off x="3024" y="1536"/>
                <a:ext cx="0" cy="960"/>
              </a:xfrm>
              <a:prstGeom prst="line">
                <a:avLst/>
              </a:prstGeom>
              <a:noFill/>
              <a:ln w="9525">
                <a:solidFill>
                  <a:schemeClr val="tx1"/>
                </a:solidFill>
                <a:prstDash val="dash"/>
                <a:round/>
                <a:headEnd/>
                <a:tailEnd/>
              </a:ln>
            </p:spPr>
            <p:txBody>
              <a:bodyPr/>
              <a:lstStyle/>
              <a:p>
                <a:endParaRPr lang="zh-CN" altLang="en-US"/>
              </a:p>
            </p:txBody>
          </p:sp>
          <p:sp>
            <p:nvSpPr>
              <p:cNvPr id="39967" name="Line 31"/>
              <p:cNvSpPr>
                <a:spLocks noChangeShapeType="1"/>
              </p:cNvSpPr>
              <p:nvPr/>
            </p:nvSpPr>
            <p:spPr bwMode="auto">
              <a:xfrm>
                <a:off x="3024" y="1536"/>
                <a:ext cx="144" cy="0"/>
              </a:xfrm>
              <a:prstGeom prst="line">
                <a:avLst/>
              </a:prstGeom>
              <a:noFill/>
              <a:ln w="9525">
                <a:solidFill>
                  <a:schemeClr val="tx1"/>
                </a:solidFill>
                <a:prstDash val="dash"/>
                <a:round/>
                <a:headEnd/>
                <a:tailEnd/>
              </a:ln>
            </p:spPr>
            <p:txBody>
              <a:bodyPr/>
              <a:lstStyle/>
              <a:p>
                <a:endParaRPr lang="zh-CN" altLang="en-US"/>
              </a:p>
            </p:txBody>
          </p:sp>
          <p:sp>
            <p:nvSpPr>
              <p:cNvPr id="39968" name="Line 32"/>
              <p:cNvSpPr>
                <a:spLocks noChangeShapeType="1"/>
              </p:cNvSpPr>
              <p:nvPr/>
            </p:nvSpPr>
            <p:spPr bwMode="auto">
              <a:xfrm>
                <a:off x="3168" y="1536"/>
                <a:ext cx="0" cy="576"/>
              </a:xfrm>
              <a:prstGeom prst="line">
                <a:avLst/>
              </a:prstGeom>
              <a:noFill/>
              <a:ln w="9525">
                <a:solidFill>
                  <a:schemeClr val="tx1"/>
                </a:solidFill>
                <a:prstDash val="dash"/>
                <a:round/>
                <a:headEnd/>
                <a:tailEnd/>
              </a:ln>
            </p:spPr>
            <p:txBody>
              <a:bodyPr/>
              <a:lstStyle/>
              <a:p>
                <a:endParaRPr lang="zh-CN" altLang="en-US"/>
              </a:p>
            </p:txBody>
          </p:sp>
          <p:sp>
            <p:nvSpPr>
              <p:cNvPr id="39969" name="Line 33"/>
              <p:cNvSpPr>
                <a:spLocks noChangeShapeType="1"/>
              </p:cNvSpPr>
              <p:nvPr/>
            </p:nvSpPr>
            <p:spPr bwMode="auto">
              <a:xfrm>
                <a:off x="3168" y="2112"/>
                <a:ext cx="1584" cy="0"/>
              </a:xfrm>
              <a:prstGeom prst="line">
                <a:avLst/>
              </a:prstGeom>
              <a:noFill/>
              <a:ln w="9525">
                <a:solidFill>
                  <a:schemeClr val="tx1"/>
                </a:solidFill>
                <a:prstDash val="dash"/>
                <a:round/>
                <a:headEnd/>
                <a:tailEnd/>
              </a:ln>
            </p:spPr>
            <p:txBody>
              <a:bodyPr/>
              <a:lstStyle/>
              <a:p>
                <a:endParaRPr lang="zh-CN" altLang="en-US"/>
              </a:p>
            </p:txBody>
          </p:sp>
          <p:sp>
            <p:nvSpPr>
              <p:cNvPr id="39970" name="Line 34"/>
              <p:cNvSpPr>
                <a:spLocks noChangeShapeType="1"/>
              </p:cNvSpPr>
              <p:nvPr/>
            </p:nvSpPr>
            <p:spPr bwMode="auto">
              <a:xfrm>
                <a:off x="4752" y="2112"/>
                <a:ext cx="0" cy="816"/>
              </a:xfrm>
              <a:prstGeom prst="line">
                <a:avLst/>
              </a:prstGeom>
              <a:noFill/>
              <a:ln w="9525">
                <a:solidFill>
                  <a:schemeClr val="tx1"/>
                </a:solidFill>
                <a:prstDash val="dash"/>
                <a:round/>
                <a:headEnd/>
                <a:tailEnd type="triangle" w="med" len="lg"/>
              </a:ln>
            </p:spPr>
            <p:txBody>
              <a:bodyPr/>
              <a:lstStyle/>
              <a:p>
                <a:endParaRPr lang="zh-CN" altLang="en-US"/>
              </a:p>
            </p:txBody>
          </p:sp>
        </p:grpSp>
        <p:grpSp>
          <p:nvGrpSpPr>
            <p:cNvPr id="39956" name="Group 35"/>
            <p:cNvGrpSpPr>
              <a:grpSpLocks/>
            </p:cNvGrpSpPr>
            <p:nvPr/>
          </p:nvGrpSpPr>
          <p:grpSpPr bwMode="auto">
            <a:xfrm flipH="1">
              <a:off x="864" y="1536"/>
              <a:ext cx="1776" cy="1440"/>
              <a:chOff x="3024" y="1536"/>
              <a:chExt cx="1728" cy="1440"/>
            </a:xfrm>
          </p:grpSpPr>
          <p:sp>
            <p:nvSpPr>
              <p:cNvPr id="39957" name="Line 36"/>
              <p:cNvSpPr>
                <a:spLocks noChangeShapeType="1"/>
              </p:cNvSpPr>
              <p:nvPr/>
            </p:nvSpPr>
            <p:spPr bwMode="auto">
              <a:xfrm flipV="1">
                <a:off x="3552" y="2496"/>
                <a:ext cx="0" cy="480"/>
              </a:xfrm>
              <a:prstGeom prst="line">
                <a:avLst/>
              </a:prstGeom>
              <a:noFill/>
              <a:ln w="9525">
                <a:solidFill>
                  <a:schemeClr val="tx1"/>
                </a:solidFill>
                <a:prstDash val="dash"/>
                <a:round/>
                <a:headEnd/>
                <a:tailEnd/>
              </a:ln>
            </p:spPr>
            <p:txBody>
              <a:bodyPr/>
              <a:lstStyle/>
              <a:p>
                <a:endParaRPr lang="zh-CN" altLang="en-US"/>
              </a:p>
            </p:txBody>
          </p:sp>
          <p:sp>
            <p:nvSpPr>
              <p:cNvPr id="39958" name="Line 37"/>
              <p:cNvSpPr>
                <a:spLocks noChangeShapeType="1"/>
              </p:cNvSpPr>
              <p:nvPr/>
            </p:nvSpPr>
            <p:spPr bwMode="auto">
              <a:xfrm flipH="1">
                <a:off x="3024" y="2496"/>
                <a:ext cx="528" cy="0"/>
              </a:xfrm>
              <a:prstGeom prst="line">
                <a:avLst/>
              </a:prstGeom>
              <a:noFill/>
              <a:ln w="9525">
                <a:solidFill>
                  <a:schemeClr val="tx1"/>
                </a:solidFill>
                <a:prstDash val="dash"/>
                <a:round/>
                <a:headEnd/>
                <a:tailEnd/>
              </a:ln>
            </p:spPr>
            <p:txBody>
              <a:bodyPr/>
              <a:lstStyle/>
              <a:p>
                <a:endParaRPr lang="zh-CN" altLang="en-US"/>
              </a:p>
            </p:txBody>
          </p:sp>
          <p:sp>
            <p:nvSpPr>
              <p:cNvPr id="39959" name="Line 38"/>
              <p:cNvSpPr>
                <a:spLocks noChangeShapeType="1"/>
              </p:cNvSpPr>
              <p:nvPr/>
            </p:nvSpPr>
            <p:spPr bwMode="auto">
              <a:xfrm flipV="1">
                <a:off x="3024" y="1536"/>
                <a:ext cx="0" cy="960"/>
              </a:xfrm>
              <a:prstGeom prst="line">
                <a:avLst/>
              </a:prstGeom>
              <a:noFill/>
              <a:ln w="9525">
                <a:solidFill>
                  <a:schemeClr val="tx1"/>
                </a:solidFill>
                <a:prstDash val="dash"/>
                <a:round/>
                <a:headEnd/>
                <a:tailEnd/>
              </a:ln>
            </p:spPr>
            <p:txBody>
              <a:bodyPr/>
              <a:lstStyle/>
              <a:p>
                <a:endParaRPr lang="zh-CN" altLang="en-US"/>
              </a:p>
            </p:txBody>
          </p:sp>
          <p:sp>
            <p:nvSpPr>
              <p:cNvPr id="39960" name="Line 39"/>
              <p:cNvSpPr>
                <a:spLocks noChangeShapeType="1"/>
              </p:cNvSpPr>
              <p:nvPr/>
            </p:nvSpPr>
            <p:spPr bwMode="auto">
              <a:xfrm>
                <a:off x="3024" y="1536"/>
                <a:ext cx="144" cy="0"/>
              </a:xfrm>
              <a:prstGeom prst="line">
                <a:avLst/>
              </a:prstGeom>
              <a:noFill/>
              <a:ln w="9525">
                <a:solidFill>
                  <a:schemeClr val="tx1"/>
                </a:solidFill>
                <a:prstDash val="dash"/>
                <a:round/>
                <a:headEnd/>
                <a:tailEnd/>
              </a:ln>
            </p:spPr>
            <p:txBody>
              <a:bodyPr/>
              <a:lstStyle/>
              <a:p>
                <a:endParaRPr lang="zh-CN" altLang="en-US"/>
              </a:p>
            </p:txBody>
          </p:sp>
          <p:sp>
            <p:nvSpPr>
              <p:cNvPr id="39961" name="Line 40"/>
              <p:cNvSpPr>
                <a:spLocks noChangeShapeType="1"/>
              </p:cNvSpPr>
              <p:nvPr/>
            </p:nvSpPr>
            <p:spPr bwMode="auto">
              <a:xfrm>
                <a:off x="3168" y="1536"/>
                <a:ext cx="0" cy="576"/>
              </a:xfrm>
              <a:prstGeom prst="line">
                <a:avLst/>
              </a:prstGeom>
              <a:noFill/>
              <a:ln w="9525">
                <a:solidFill>
                  <a:schemeClr val="tx1"/>
                </a:solidFill>
                <a:prstDash val="dash"/>
                <a:round/>
                <a:headEnd/>
                <a:tailEnd/>
              </a:ln>
            </p:spPr>
            <p:txBody>
              <a:bodyPr/>
              <a:lstStyle/>
              <a:p>
                <a:endParaRPr lang="zh-CN" altLang="en-US"/>
              </a:p>
            </p:txBody>
          </p:sp>
          <p:sp>
            <p:nvSpPr>
              <p:cNvPr id="39962" name="Line 41"/>
              <p:cNvSpPr>
                <a:spLocks noChangeShapeType="1"/>
              </p:cNvSpPr>
              <p:nvPr/>
            </p:nvSpPr>
            <p:spPr bwMode="auto">
              <a:xfrm>
                <a:off x="3168" y="2112"/>
                <a:ext cx="1584" cy="0"/>
              </a:xfrm>
              <a:prstGeom prst="line">
                <a:avLst/>
              </a:prstGeom>
              <a:noFill/>
              <a:ln w="9525">
                <a:solidFill>
                  <a:schemeClr val="tx1"/>
                </a:solidFill>
                <a:prstDash val="dash"/>
                <a:round/>
                <a:headEnd/>
                <a:tailEnd/>
              </a:ln>
            </p:spPr>
            <p:txBody>
              <a:bodyPr/>
              <a:lstStyle/>
              <a:p>
                <a:endParaRPr lang="zh-CN" altLang="en-US"/>
              </a:p>
            </p:txBody>
          </p:sp>
          <p:sp>
            <p:nvSpPr>
              <p:cNvPr id="39963" name="Line 42"/>
              <p:cNvSpPr>
                <a:spLocks noChangeShapeType="1"/>
              </p:cNvSpPr>
              <p:nvPr/>
            </p:nvSpPr>
            <p:spPr bwMode="auto">
              <a:xfrm>
                <a:off x="4752" y="2112"/>
                <a:ext cx="0" cy="816"/>
              </a:xfrm>
              <a:prstGeom prst="line">
                <a:avLst/>
              </a:prstGeom>
              <a:noFill/>
              <a:ln w="9525">
                <a:solidFill>
                  <a:schemeClr val="tx1"/>
                </a:solidFill>
                <a:prstDash val="dash"/>
                <a:round/>
                <a:headEnd/>
                <a:tailEnd type="triangle" w="med" len="lg"/>
              </a:ln>
            </p:spPr>
            <p:txBody>
              <a:bodyPr/>
              <a:lstStyle/>
              <a:p>
                <a:endParaRPr lang="zh-CN" altLang="en-US"/>
              </a:p>
            </p:txBody>
          </p:sp>
        </p:grpSp>
      </p:gr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灯片编号占位符 5"/>
          <p:cNvSpPr>
            <a:spLocks noGrp="1"/>
          </p:cNvSpPr>
          <p:nvPr>
            <p:ph type="sldNum" sz="quarter" idx="12"/>
          </p:nvPr>
        </p:nvSpPr>
        <p:spPr>
          <a:noFill/>
        </p:spPr>
        <p:txBody>
          <a:bodyPr/>
          <a:lstStyle/>
          <a:p>
            <a:fld id="{45DB562D-D084-471B-AC62-CE39AF9ABEEB}" type="slidenum">
              <a:rPr lang="en-US" altLang="zh-CN" smtClean="0"/>
              <a:pPr/>
              <a:t>49</a:t>
            </a:fld>
            <a:endParaRPr lang="en-US" altLang="zh-CN"/>
          </a:p>
        </p:txBody>
      </p:sp>
      <p:sp>
        <p:nvSpPr>
          <p:cNvPr id="40963" name="Rectangle 2"/>
          <p:cNvSpPr>
            <a:spLocks noGrp="1" noChangeArrowheads="1"/>
          </p:cNvSpPr>
          <p:nvPr>
            <p:ph type="title"/>
          </p:nvPr>
        </p:nvSpPr>
        <p:spPr/>
        <p:txBody>
          <a:bodyPr/>
          <a:lstStyle/>
          <a:p>
            <a:pPr eaLnBrk="1" hangingPunct="1"/>
            <a:r>
              <a:rPr lang="en-US" altLang="zh-CN"/>
              <a:t>Routers</a:t>
            </a:r>
          </a:p>
        </p:txBody>
      </p:sp>
      <p:sp>
        <p:nvSpPr>
          <p:cNvPr id="40964" name="Rectangle 3"/>
          <p:cNvSpPr>
            <a:spLocks noGrp="1" noChangeArrowheads="1"/>
          </p:cNvSpPr>
          <p:nvPr>
            <p:ph type="body" idx="1"/>
          </p:nvPr>
        </p:nvSpPr>
        <p:spPr/>
        <p:txBody>
          <a:bodyPr/>
          <a:lstStyle/>
          <a:p>
            <a:pPr eaLnBrk="1" hangingPunct="1"/>
            <a:r>
              <a:rPr lang="en-US" altLang="zh-CN" sz="2800" dirty="0"/>
              <a:t>Operate at the Network Layer</a:t>
            </a:r>
          </a:p>
          <a:p>
            <a:pPr eaLnBrk="1" hangingPunct="1"/>
            <a:r>
              <a:rPr lang="en-US" altLang="zh-CN" sz="2800" dirty="0"/>
              <a:t>Selectively forwards packets</a:t>
            </a:r>
          </a:p>
          <a:p>
            <a:pPr eaLnBrk="1" hangingPunct="1"/>
            <a:r>
              <a:rPr lang="en-US" altLang="zh-CN" sz="2800" dirty="0"/>
              <a:t>Error Frames will not be forwarded</a:t>
            </a:r>
          </a:p>
          <a:p>
            <a:pPr eaLnBrk="1" hangingPunct="1"/>
            <a:r>
              <a:rPr lang="en-US" altLang="zh-CN" sz="2800" dirty="0"/>
              <a:t>Collision domains are isolated</a:t>
            </a:r>
          </a:p>
          <a:p>
            <a:pPr eaLnBrk="1" hangingPunct="1"/>
            <a:r>
              <a:rPr lang="en-US" altLang="zh-CN" sz="2800" dirty="0"/>
              <a:t>Broadcast domains are isolated</a:t>
            </a:r>
          </a:p>
          <a:p>
            <a:pPr eaLnBrk="1" hangingPunct="1"/>
            <a:r>
              <a:rPr lang="en-US" altLang="zh-CN" sz="2800" dirty="0"/>
              <a:t>Protocols can be Filtered</a:t>
            </a:r>
          </a:p>
          <a:p>
            <a:pPr eaLnBrk="1" hangingPunct="1"/>
            <a:r>
              <a:rPr lang="en-US" altLang="zh-CN" sz="2800" dirty="0"/>
              <a:t>Has an effect on MAC Addresses but no effect on Network Addresses</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灯片编号占位符 5"/>
          <p:cNvSpPr>
            <a:spLocks noGrp="1"/>
          </p:cNvSpPr>
          <p:nvPr>
            <p:ph type="sldNum" sz="quarter" idx="12"/>
          </p:nvPr>
        </p:nvSpPr>
        <p:spPr>
          <a:noFill/>
        </p:spPr>
        <p:txBody>
          <a:bodyPr/>
          <a:lstStyle/>
          <a:p>
            <a:fld id="{756E38DF-835D-446D-9F61-BF5D3F3D7E89}" type="slidenum">
              <a:rPr lang="en-US" altLang="zh-CN" smtClean="0"/>
              <a:pPr/>
              <a:t>5</a:t>
            </a:fld>
            <a:endParaRPr lang="en-US" altLang="zh-CN"/>
          </a:p>
        </p:txBody>
      </p:sp>
      <p:sp>
        <p:nvSpPr>
          <p:cNvPr id="6147" name="Rectangle 2"/>
          <p:cNvSpPr>
            <a:spLocks noGrp="1" noChangeArrowheads="1"/>
          </p:cNvSpPr>
          <p:nvPr>
            <p:ph type="title"/>
          </p:nvPr>
        </p:nvSpPr>
        <p:spPr/>
        <p:txBody>
          <a:bodyPr/>
          <a:lstStyle/>
          <a:p>
            <a:pPr eaLnBrk="1" hangingPunct="1"/>
            <a:r>
              <a:rPr lang="en-US" altLang="zh-CN"/>
              <a:t>Chapter 6 Network layer</a:t>
            </a:r>
          </a:p>
        </p:txBody>
      </p:sp>
      <p:sp>
        <p:nvSpPr>
          <p:cNvPr id="6148" name="Rectangle 4"/>
          <p:cNvSpPr>
            <a:spLocks noGrp="1" noChangeArrowheads="1"/>
          </p:cNvSpPr>
          <p:nvPr>
            <p:ph type="body" idx="1"/>
          </p:nvPr>
        </p:nvSpPr>
        <p:spPr/>
        <p:txBody>
          <a:bodyPr/>
          <a:lstStyle/>
          <a:p>
            <a:pPr eaLnBrk="1" hangingPunct="1"/>
            <a:r>
              <a:rPr lang="en-US" altLang="zh-CN" dirty="0"/>
              <a:t>6.1</a:t>
            </a:r>
            <a:r>
              <a:rPr lang="zh-CN" altLang="en-US" dirty="0"/>
              <a:t>网络层向传输层提供的服务</a:t>
            </a:r>
          </a:p>
          <a:p>
            <a:pPr eaLnBrk="1" hangingPunct="1"/>
            <a:r>
              <a:rPr lang="en-US" altLang="zh-CN" dirty="0">
                <a:solidFill>
                  <a:srgbClr val="FF0000"/>
                </a:solidFill>
              </a:rPr>
              <a:t>6.2</a:t>
            </a:r>
            <a:r>
              <a:rPr lang="zh-CN" altLang="en-US" dirty="0">
                <a:solidFill>
                  <a:srgbClr val="FF0000"/>
                </a:solidFill>
              </a:rPr>
              <a:t>虚电路与数据报</a:t>
            </a:r>
          </a:p>
          <a:p>
            <a:pPr eaLnBrk="1" hangingPunct="1"/>
            <a:r>
              <a:rPr lang="en-US" altLang="zh-CN" dirty="0"/>
              <a:t>6.3</a:t>
            </a:r>
            <a:r>
              <a:rPr lang="zh-CN" altLang="en-US" dirty="0"/>
              <a:t>路由算法</a:t>
            </a:r>
          </a:p>
          <a:p>
            <a:pPr eaLnBrk="1" hangingPunct="1"/>
            <a:r>
              <a:rPr lang="en-US" altLang="zh-CN" dirty="0"/>
              <a:t>6.4</a:t>
            </a:r>
            <a:r>
              <a:rPr lang="zh-CN" altLang="en-US" dirty="0"/>
              <a:t>拥塞控制</a:t>
            </a:r>
          </a:p>
          <a:p>
            <a:pPr eaLnBrk="1" hangingPunct="1"/>
            <a:r>
              <a:rPr lang="en-US" altLang="zh-CN" dirty="0"/>
              <a:t>6.5</a:t>
            </a:r>
            <a:r>
              <a:rPr lang="zh-CN" altLang="en-US" dirty="0"/>
              <a:t>网络互连</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灯片编号占位符 5"/>
          <p:cNvSpPr>
            <a:spLocks noGrp="1"/>
          </p:cNvSpPr>
          <p:nvPr>
            <p:ph type="sldNum" sz="quarter" idx="12"/>
          </p:nvPr>
        </p:nvSpPr>
        <p:spPr>
          <a:noFill/>
        </p:spPr>
        <p:txBody>
          <a:bodyPr/>
          <a:lstStyle/>
          <a:p>
            <a:fld id="{0F67D8CF-B56F-4390-B7A5-D8C0A6E6B10F}" type="slidenum">
              <a:rPr lang="en-US" altLang="zh-CN" smtClean="0"/>
              <a:pPr/>
              <a:t>50</a:t>
            </a:fld>
            <a:endParaRPr lang="en-US" altLang="zh-CN"/>
          </a:p>
        </p:txBody>
      </p:sp>
      <p:sp>
        <p:nvSpPr>
          <p:cNvPr id="43011" name="Rectangle 2"/>
          <p:cNvSpPr>
            <a:spLocks noGrp="1" noChangeArrowheads="1"/>
          </p:cNvSpPr>
          <p:nvPr>
            <p:ph type="title"/>
          </p:nvPr>
        </p:nvSpPr>
        <p:spPr/>
        <p:txBody>
          <a:bodyPr/>
          <a:lstStyle/>
          <a:p>
            <a:pPr eaLnBrk="1" hangingPunct="1"/>
            <a:endParaRPr lang="zh-CN" altLang="zh-CN"/>
          </a:p>
        </p:txBody>
      </p:sp>
      <p:sp>
        <p:nvSpPr>
          <p:cNvPr id="43012" name="Rectangle 3"/>
          <p:cNvSpPr>
            <a:spLocks noGrp="1" noChangeArrowheads="1"/>
          </p:cNvSpPr>
          <p:nvPr>
            <p:ph type="body" idx="1"/>
          </p:nvPr>
        </p:nvSpPr>
        <p:spPr>
          <a:xfrm>
            <a:off x="323850" y="5229225"/>
            <a:ext cx="8207375" cy="1223963"/>
          </a:xfrm>
        </p:spPr>
        <p:txBody>
          <a:bodyPr/>
          <a:lstStyle/>
          <a:p>
            <a:pPr>
              <a:lnSpc>
                <a:spcPct val="90000"/>
              </a:lnSpc>
              <a:buClr>
                <a:srgbClr val="0000FF"/>
              </a:buClr>
              <a:buSzPct val="80000"/>
            </a:pPr>
            <a:r>
              <a:rPr kumimoji="1" lang="en-US" altLang="zh-CN"/>
              <a:t>R1/ R2 </a:t>
            </a:r>
            <a:r>
              <a:rPr kumimoji="1" lang="zh-CN" altLang="en-US"/>
              <a:t>：图中路由器的左</a:t>
            </a:r>
            <a:r>
              <a:rPr kumimoji="1" lang="en-US" altLang="zh-CN"/>
              <a:t>/</a:t>
            </a:r>
            <a:r>
              <a:rPr kumimoji="1" lang="zh-CN" altLang="en-US"/>
              <a:t>右接口</a:t>
            </a:r>
            <a:r>
              <a:rPr kumimoji="1" lang="en-US" altLang="zh-CN"/>
              <a:t>MAC</a:t>
            </a:r>
            <a:r>
              <a:rPr kumimoji="1" lang="zh-CN" altLang="en-US"/>
              <a:t>地址</a:t>
            </a:r>
          </a:p>
          <a:p>
            <a:pPr>
              <a:lnSpc>
                <a:spcPct val="90000"/>
              </a:lnSpc>
              <a:buClr>
                <a:srgbClr val="0000FF"/>
              </a:buClr>
              <a:buSzPct val="80000"/>
            </a:pPr>
            <a:r>
              <a:rPr kumimoji="1" lang="en-US" altLang="zh-CN"/>
              <a:t>MB/MD</a:t>
            </a:r>
            <a:r>
              <a:rPr kumimoji="1" lang="zh-CN" altLang="en-US"/>
              <a:t>：站点</a:t>
            </a:r>
            <a:r>
              <a:rPr kumimoji="1" lang="en-US" altLang="zh-CN"/>
              <a:t>B/D</a:t>
            </a:r>
            <a:r>
              <a:rPr kumimoji="1" lang="zh-CN" altLang="en-US"/>
              <a:t>的</a:t>
            </a:r>
            <a:r>
              <a:rPr kumimoji="1" lang="en-US" altLang="zh-CN"/>
              <a:t>MAC</a:t>
            </a:r>
            <a:r>
              <a:rPr kumimoji="1" lang="zh-CN" altLang="en-US"/>
              <a:t>地址</a:t>
            </a:r>
            <a:endParaRPr lang="zh-CN" altLang="en-US"/>
          </a:p>
        </p:txBody>
      </p:sp>
      <p:grpSp>
        <p:nvGrpSpPr>
          <p:cNvPr id="43013" name="Group 4"/>
          <p:cNvGrpSpPr>
            <a:grpSpLocks/>
          </p:cNvGrpSpPr>
          <p:nvPr/>
        </p:nvGrpSpPr>
        <p:grpSpPr bwMode="auto">
          <a:xfrm>
            <a:off x="1404938" y="1743075"/>
            <a:ext cx="7315200" cy="2622550"/>
            <a:chOff x="624" y="1348"/>
            <a:chExt cx="4608" cy="1652"/>
          </a:xfrm>
        </p:grpSpPr>
        <p:grpSp>
          <p:nvGrpSpPr>
            <p:cNvPr id="43024" name="Group 5"/>
            <p:cNvGrpSpPr>
              <a:grpSpLocks/>
            </p:cNvGrpSpPr>
            <p:nvPr/>
          </p:nvGrpSpPr>
          <p:grpSpPr bwMode="auto">
            <a:xfrm>
              <a:off x="624" y="1348"/>
              <a:ext cx="4608" cy="1144"/>
              <a:chOff x="624" y="1348"/>
              <a:chExt cx="4608" cy="1144"/>
            </a:xfrm>
          </p:grpSpPr>
          <p:sp>
            <p:nvSpPr>
              <p:cNvPr id="43028" name="Rectangle 6"/>
              <p:cNvSpPr>
                <a:spLocks noChangeArrowheads="1"/>
              </p:cNvSpPr>
              <p:nvPr/>
            </p:nvSpPr>
            <p:spPr bwMode="auto">
              <a:xfrm>
                <a:off x="1972" y="1396"/>
                <a:ext cx="1912" cy="1096"/>
              </a:xfrm>
              <a:prstGeom prst="rect">
                <a:avLst/>
              </a:prstGeom>
              <a:solidFill>
                <a:schemeClr val="accent2"/>
              </a:solidFill>
              <a:ln w="12700">
                <a:solidFill>
                  <a:schemeClr val="tx1"/>
                </a:solidFill>
                <a:miter lim="800000"/>
                <a:headEnd/>
                <a:tailEnd/>
              </a:ln>
            </p:spPr>
            <p:txBody>
              <a:bodyPr wrap="none" lIns="92075" tIns="46038" rIns="92075" bIns="46038" anchor="ctr"/>
              <a:lstStyle/>
              <a:p>
                <a:pPr algn="ctr" eaLnBrk="0" hangingPunct="0"/>
                <a:r>
                  <a:rPr lang="en-US" altLang="zh-CN" b="1">
                    <a:latin typeface="Arial" pitchFamily="34" charset="0"/>
                  </a:rPr>
                  <a:t>ROUTER</a:t>
                </a:r>
              </a:p>
            </p:txBody>
          </p:sp>
          <p:sp>
            <p:nvSpPr>
              <p:cNvPr id="43029" name="Line 7"/>
              <p:cNvSpPr>
                <a:spLocks noChangeShapeType="1"/>
              </p:cNvSpPr>
              <p:nvPr/>
            </p:nvSpPr>
            <p:spPr bwMode="auto">
              <a:xfrm flipH="1">
                <a:off x="624" y="2208"/>
                <a:ext cx="1344" cy="0"/>
              </a:xfrm>
              <a:prstGeom prst="line">
                <a:avLst/>
              </a:prstGeom>
              <a:noFill/>
              <a:ln w="50800">
                <a:solidFill>
                  <a:schemeClr val="tx1"/>
                </a:solidFill>
                <a:round/>
                <a:headEnd type="none" w="sm" len="sm"/>
                <a:tailEnd type="none" w="sm" len="sm"/>
              </a:ln>
            </p:spPr>
            <p:txBody>
              <a:bodyPr wrap="none" anchor="ctr"/>
              <a:lstStyle/>
              <a:p>
                <a:endParaRPr lang="zh-CN" altLang="en-US"/>
              </a:p>
            </p:txBody>
          </p:sp>
          <p:sp>
            <p:nvSpPr>
              <p:cNvPr id="43030" name="Line 8"/>
              <p:cNvSpPr>
                <a:spLocks noChangeShapeType="1"/>
              </p:cNvSpPr>
              <p:nvPr/>
            </p:nvSpPr>
            <p:spPr bwMode="auto">
              <a:xfrm flipH="1">
                <a:off x="3888" y="2208"/>
                <a:ext cx="1344" cy="0"/>
              </a:xfrm>
              <a:prstGeom prst="line">
                <a:avLst/>
              </a:prstGeom>
              <a:noFill/>
              <a:ln w="50800">
                <a:solidFill>
                  <a:schemeClr val="tx1"/>
                </a:solidFill>
                <a:round/>
                <a:headEnd type="none" w="sm" len="sm"/>
                <a:tailEnd type="none" w="sm" len="sm"/>
              </a:ln>
            </p:spPr>
            <p:txBody>
              <a:bodyPr wrap="none" anchor="ctr"/>
              <a:lstStyle/>
              <a:p>
                <a:endParaRPr lang="zh-CN" altLang="en-US"/>
              </a:p>
            </p:txBody>
          </p:sp>
          <p:sp>
            <p:nvSpPr>
              <p:cNvPr id="43031" name="Rectangle 9"/>
              <p:cNvSpPr>
                <a:spLocks noChangeArrowheads="1"/>
              </p:cNvSpPr>
              <p:nvPr/>
            </p:nvSpPr>
            <p:spPr bwMode="auto">
              <a:xfrm>
                <a:off x="676" y="1348"/>
                <a:ext cx="472" cy="376"/>
              </a:xfrm>
              <a:prstGeom prst="rect">
                <a:avLst/>
              </a:prstGeom>
              <a:solidFill>
                <a:schemeClr val="accent2"/>
              </a:solidFill>
              <a:ln w="12700">
                <a:solidFill>
                  <a:schemeClr val="tx1"/>
                </a:solidFill>
                <a:miter lim="800000"/>
                <a:headEnd/>
                <a:tailEnd/>
              </a:ln>
            </p:spPr>
            <p:txBody>
              <a:bodyPr wrap="none" lIns="92075" tIns="46038" rIns="92075" bIns="46038" anchor="ctr"/>
              <a:lstStyle/>
              <a:p>
                <a:pPr algn="ctr" eaLnBrk="0" hangingPunct="0"/>
                <a:r>
                  <a:rPr lang="en-US" altLang="zh-CN" b="1">
                    <a:latin typeface="Arial" pitchFamily="34" charset="0"/>
                  </a:rPr>
                  <a:t>Stn.</a:t>
                </a:r>
              </a:p>
              <a:p>
                <a:pPr algn="ctr" eaLnBrk="0" hangingPunct="0"/>
                <a:r>
                  <a:rPr lang="en-US" altLang="zh-CN" b="1">
                    <a:latin typeface="Arial" pitchFamily="34" charset="0"/>
                  </a:rPr>
                  <a:t>A</a:t>
                </a:r>
              </a:p>
            </p:txBody>
          </p:sp>
          <p:sp>
            <p:nvSpPr>
              <p:cNvPr id="43032" name="Rectangle 10"/>
              <p:cNvSpPr>
                <a:spLocks noChangeArrowheads="1"/>
              </p:cNvSpPr>
              <p:nvPr/>
            </p:nvSpPr>
            <p:spPr bwMode="auto">
              <a:xfrm>
                <a:off x="1396" y="1348"/>
                <a:ext cx="472" cy="376"/>
              </a:xfrm>
              <a:prstGeom prst="rect">
                <a:avLst/>
              </a:prstGeom>
              <a:solidFill>
                <a:schemeClr val="accent2"/>
              </a:solidFill>
              <a:ln w="12700">
                <a:solidFill>
                  <a:schemeClr val="tx1"/>
                </a:solidFill>
                <a:miter lim="800000"/>
                <a:headEnd/>
                <a:tailEnd/>
              </a:ln>
            </p:spPr>
            <p:txBody>
              <a:bodyPr wrap="none" lIns="92075" tIns="46038" rIns="92075" bIns="46038" anchor="ctr"/>
              <a:lstStyle/>
              <a:p>
                <a:pPr algn="ctr" eaLnBrk="0" hangingPunct="0"/>
                <a:r>
                  <a:rPr lang="en-US" altLang="zh-CN" b="1">
                    <a:latin typeface="Arial" pitchFamily="34" charset="0"/>
                  </a:rPr>
                  <a:t>Stn.</a:t>
                </a:r>
              </a:p>
              <a:p>
                <a:pPr algn="ctr" eaLnBrk="0" hangingPunct="0"/>
                <a:r>
                  <a:rPr lang="en-US" altLang="zh-CN" b="1">
                    <a:latin typeface="Arial" pitchFamily="34" charset="0"/>
                  </a:rPr>
                  <a:t>B</a:t>
                </a:r>
              </a:p>
            </p:txBody>
          </p:sp>
          <p:sp>
            <p:nvSpPr>
              <p:cNvPr id="43033" name="Rectangle 11"/>
              <p:cNvSpPr>
                <a:spLocks noChangeArrowheads="1"/>
              </p:cNvSpPr>
              <p:nvPr/>
            </p:nvSpPr>
            <p:spPr bwMode="auto">
              <a:xfrm>
                <a:off x="4660" y="1348"/>
                <a:ext cx="472" cy="376"/>
              </a:xfrm>
              <a:prstGeom prst="rect">
                <a:avLst/>
              </a:prstGeom>
              <a:solidFill>
                <a:schemeClr val="accent2"/>
              </a:solidFill>
              <a:ln w="12700">
                <a:solidFill>
                  <a:schemeClr val="tx1"/>
                </a:solidFill>
                <a:miter lim="800000"/>
                <a:headEnd/>
                <a:tailEnd/>
              </a:ln>
            </p:spPr>
            <p:txBody>
              <a:bodyPr wrap="none" lIns="92075" tIns="46038" rIns="92075" bIns="46038" anchor="ctr"/>
              <a:lstStyle/>
              <a:p>
                <a:pPr algn="ctr" eaLnBrk="0" hangingPunct="0"/>
                <a:r>
                  <a:rPr lang="en-US" altLang="zh-CN" b="1">
                    <a:latin typeface="Arial" pitchFamily="34" charset="0"/>
                  </a:rPr>
                  <a:t>Stn.</a:t>
                </a:r>
              </a:p>
              <a:p>
                <a:pPr algn="ctr" eaLnBrk="0" hangingPunct="0"/>
                <a:r>
                  <a:rPr lang="en-US" altLang="zh-CN" b="1">
                    <a:latin typeface="Arial" pitchFamily="34" charset="0"/>
                  </a:rPr>
                  <a:t>D</a:t>
                </a:r>
              </a:p>
            </p:txBody>
          </p:sp>
          <p:sp>
            <p:nvSpPr>
              <p:cNvPr id="43034" name="Rectangle 12"/>
              <p:cNvSpPr>
                <a:spLocks noChangeArrowheads="1"/>
              </p:cNvSpPr>
              <p:nvPr/>
            </p:nvSpPr>
            <p:spPr bwMode="auto">
              <a:xfrm>
                <a:off x="3988" y="1348"/>
                <a:ext cx="472" cy="376"/>
              </a:xfrm>
              <a:prstGeom prst="rect">
                <a:avLst/>
              </a:prstGeom>
              <a:solidFill>
                <a:schemeClr val="accent2"/>
              </a:solidFill>
              <a:ln w="12700">
                <a:solidFill>
                  <a:schemeClr val="tx1"/>
                </a:solidFill>
                <a:miter lim="800000"/>
                <a:headEnd/>
                <a:tailEnd/>
              </a:ln>
            </p:spPr>
            <p:txBody>
              <a:bodyPr wrap="none" lIns="92075" tIns="46038" rIns="92075" bIns="46038" anchor="ctr"/>
              <a:lstStyle/>
              <a:p>
                <a:pPr algn="ctr" eaLnBrk="0" hangingPunct="0"/>
                <a:r>
                  <a:rPr lang="en-US" altLang="zh-CN" b="1">
                    <a:latin typeface="Arial" pitchFamily="34" charset="0"/>
                  </a:rPr>
                  <a:t>Stn.</a:t>
                </a:r>
              </a:p>
              <a:p>
                <a:pPr algn="ctr" eaLnBrk="0" hangingPunct="0"/>
                <a:r>
                  <a:rPr lang="en-US" altLang="zh-CN" b="1">
                    <a:latin typeface="Arial" pitchFamily="34" charset="0"/>
                  </a:rPr>
                  <a:t>C</a:t>
                </a:r>
              </a:p>
            </p:txBody>
          </p:sp>
          <p:sp>
            <p:nvSpPr>
              <p:cNvPr id="43035" name="Line 13"/>
              <p:cNvSpPr>
                <a:spLocks noChangeShapeType="1"/>
              </p:cNvSpPr>
              <p:nvPr/>
            </p:nvSpPr>
            <p:spPr bwMode="auto">
              <a:xfrm>
                <a:off x="912" y="1728"/>
                <a:ext cx="0" cy="480"/>
              </a:xfrm>
              <a:prstGeom prst="line">
                <a:avLst/>
              </a:prstGeom>
              <a:noFill/>
              <a:ln w="50800">
                <a:solidFill>
                  <a:schemeClr val="tx1"/>
                </a:solidFill>
                <a:round/>
                <a:headEnd type="none" w="sm" len="sm"/>
                <a:tailEnd type="none" w="sm" len="sm"/>
              </a:ln>
            </p:spPr>
            <p:txBody>
              <a:bodyPr wrap="none" anchor="ctr"/>
              <a:lstStyle/>
              <a:p>
                <a:endParaRPr lang="zh-CN" altLang="en-US"/>
              </a:p>
            </p:txBody>
          </p:sp>
          <p:sp>
            <p:nvSpPr>
              <p:cNvPr id="43036" name="Line 14"/>
              <p:cNvSpPr>
                <a:spLocks noChangeShapeType="1"/>
              </p:cNvSpPr>
              <p:nvPr/>
            </p:nvSpPr>
            <p:spPr bwMode="auto">
              <a:xfrm>
                <a:off x="1632" y="1728"/>
                <a:ext cx="0" cy="480"/>
              </a:xfrm>
              <a:prstGeom prst="line">
                <a:avLst/>
              </a:prstGeom>
              <a:noFill/>
              <a:ln w="50800">
                <a:solidFill>
                  <a:schemeClr val="tx1"/>
                </a:solidFill>
                <a:round/>
                <a:headEnd type="none" w="sm" len="sm"/>
                <a:tailEnd type="none" w="sm" len="sm"/>
              </a:ln>
            </p:spPr>
            <p:txBody>
              <a:bodyPr wrap="none" anchor="ctr"/>
              <a:lstStyle/>
              <a:p>
                <a:endParaRPr lang="zh-CN" altLang="en-US"/>
              </a:p>
            </p:txBody>
          </p:sp>
          <p:sp>
            <p:nvSpPr>
              <p:cNvPr id="43037" name="Line 15"/>
              <p:cNvSpPr>
                <a:spLocks noChangeShapeType="1"/>
              </p:cNvSpPr>
              <p:nvPr/>
            </p:nvSpPr>
            <p:spPr bwMode="auto">
              <a:xfrm>
                <a:off x="4224" y="1728"/>
                <a:ext cx="0" cy="480"/>
              </a:xfrm>
              <a:prstGeom prst="line">
                <a:avLst/>
              </a:prstGeom>
              <a:noFill/>
              <a:ln w="50800">
                <a:solidFill>
                  <a:schemeClr val="tx1"/>
                </a:solidFill>
                <a:round/>
                <a:headEnd type="none" w="sm" len="sm"/>
                <a:tailEnd type="none" w="sm" len="sm"/>
              </a:ln>
            </p:spPr>
            <p:txBody>
              <a:bodyPr wrap="none" anchor="ctr"/>
              <a:lstStyle/>
              <a:p>
                <a:endParaRPr lang="zh-CN" altLang="en-US"/>
              </a:p>
            </p:txBody>
          </p:sp>
          <p:sp>
            <p:nvSpPr>
              <p:cNvPr id="43038" name="Line 16"/>
              <p:cNvSpPr>
                <a:spLocks noChangeShapeType="1"/>
              </p:cNvSpPr>
              <p:nvPr/>
            </p:nvSpPr>
            <p:spPr bwMode="auto">
              <a:xfrm>
                <a:off x="4896" y="1728"/>
                <a:ext cx="0" cy="480"/>
              </a:xfrm>
              <a:prstGeom prst="line">
                <a:avLst/>
              </a:prstGeom>
              <a:noFill/>
              <a:ln w="50800">
                <a:solidFill>
                  <a:schemeClr val="tx1"/>
                </a:solidFill>
                <a:round/>
                <a:headEnd type="none" w="sm" len="sm"/>
                <a:tailEnd type="none" w="sm" len="sm"/>
              </a:ln>
            </p:spPr>
            <p:txBody>
              <a:bodyPr wrap="none" anchor="ctr"/>
              <a:lstStyle/>
              <a:p>
                <a:endParaRPr lang="zh-CN" altLang="en-US"/>
              </a:p>
            </p:txBody>
          </p:sp>
        </p:grpSp>
        <p:sp>
          <p:nvSpPr>
            <p:cNvPr id="43025" name="Rectangle 17"/>
            <p:cNvSpPr>
              <a:spLocks noChangeArrowheads="1"/>
            </p:cNvSpPr>
            <p:nvPr/>
          </p:nvSpPr>
          <p:spPr bwMode="auto">
            <a:xfrm>
              <a:off x="2006" y="2097"/>
              <a:ext cx="668" cy="404"/>
            </a:xfrm>
            <a:prstGeom prst="rect">
              <a:avLst/>
            </a:prstGeom>
            <a:solidFill>
              <a:schemeClr val="accent2"/>
            </a:solidFill>
            <a:ln w="9525">
              <a:noFill/>
              <a:miter lim="800000"/>
              <a:headEnd/>
              <a:tailEnd/>
            </a:ln>
          </p:spPr>
          <p:txBody>
            <a:bodyPr wrap="none" lIns="92075" tIns="46038" rIns="92075" bIns="46038">
              <a:spAutoFit/>
            </a:bodyPr>
            <a:lstStyle/>
            <a:p>
              <a:pPr eaLnBrk="0" hangingPunct="0"/>
              <a:r>
                <a:rPr lang="en-US" altLang="zh-CN" b="1">
                  <a:latin typeface="Arial" pitchFamily="34" charset="0"/>
                </a:rPr>
                <a:t>MAC R1</a:t>
              </a:r>
            </a:p>
            <a:p>
              <a:pPr eaLnBrk="0" hangingPunct="0"/>
              <a:r>
                <a:rPr lang="en-US" altLang="zh-CN" b="1">
                  <a:latin typeface="Arial" pitchFamily="34" charset="0"/>
                </a:rPr>
                <a:t>NET N1</a:t>
              </a:r>
            </a:p>
          </p:txBody>
        </p:sp>
        <p:sp>
          <p:nvSpPr>
            <p:cNvPr id="43026" name="Rectangle 18"/>
            <p:cNvSpPr>
              <a:spLocks noChangeArrowheads="1"/>
            </p:cNvSpPr>
            <p:nvPr/>
          </p:nvSpPr>
          <p:spPr bwMode="auto">
            <a:xfrm>
              <a:off x="3206" y="2097"/>
              <a:ext cx="668" cy="404"/>
            </a:xfrm>
            <a:prstGeom prst="rect">
              <a:avLst/>
            </a:prstGeom>
            <a:solidFill>
              <a:schemeClr val="accent2"/>
            </a:solidFill>
            <a:ln w="9525">
              <a:noFill/>
              <a:miter lim="800000"/>
              <a:headEnd/>
              <a:tailEnd/>
            </a:ln>
          </p:spPr>
          <p:txBody>
            <a:bodyPr wrap="none" lIns="92075" tIns="46038" rIns="92075" bIns="46038">
              <a:spAutoFit/>
            </a:bodyPr>
            <a:lstStyle/>
            <a:p>
              <a:pPr eaLnBrk="0" hangingPunct="0"/>
              <a:r>
                <a:rPr lang="en-US" altLang="zh-CN" b="1">
                  <a:latin typeface="Arial" pitchFamily="34" charset="0"/>
                </a:rPr>
                <a:t>MAC R2</a:t>
              </a:r>
            </a:p>
            <a:p>
              <a:pPr eaLnBrk="0" hangingPunct="0"/>
              <a:r>
                <a:rPr lang="en-US" altLang="zh-CN" b="1">
                  <a:latin typeface="Arial" pitchFamily="34" charset="0"/>
                </a:rPr>
                <a:t>NET N2</a:t>
              </a:r>
            </a:p>
          </p:txBody>
        </p:sp>
        <p:sp>
          <p:nvSpPr>
            <p:cNvPr id="43027" name="Rectangle 19"/>
            <p:cNvSpPr>
              <a:spLocks noChangeArrowheads="1"/>
            </p:cNvSpPr>
            <p:nvPr/>
          </p:nvSpPr>
          <p:spPr bwMode="auto">
            <a:xfrm>
              <a:off x="1430" y="2769"/>
              <a:ext cx="3148" cy="231"/>
            </a:xfrm>
            <a:prstGeom prst="rect">
              <a:avLst/>
            </a:prstGeom>
            <a:solidFill>
              <a:schemeClr val="accent2"/>
            </a:solidFill>
            <a:ln w="9525">
              <a:noFill/>
              <a:miter lim="800000"/>
              <a:headEnd/>
              <a:tailEnd/>
            </a:ln>
          </p:spPr>
          <p:txBody>
            <a:bodyPr wrap="none" lIns="92075" tIns="46038" rIns="92075" bIns="46038">
              <a:spAutoFit/>
            </a:bodyPr>
            <a:lstStyle/>
            <a:p>
              <a:pPr eaLnBrk="0" hangingPunct="0"/>
              <a:r>
                <a:rPr lang="en-US" altLang="zh-CN" b="1">
                  <a:latin typeface="Arial" pitchFamily="34" charset="0"/>
                </a:rPr>
                <a:t>Station B wants to send a frame to Station D</a:t>
              </a:r>
            </a:p>
          </p:txBody>
        </p:sp>
      </p:grpSp>
      <p:sp>
        <p:nvSpPr>
          <p:cNvPr id="43014" name="Rectangle 20"/>
          <p:cNvSpPr>
            <a:spLocks noChangeArrowheads="1"/>
          </p:cNvSpPr>
          <p:nvPr/>
        </p:nvSpPr>
        <p:spPr bwMode="auto">
          <a:xfrm>
            <a:off x="1549400" y="3646488"/>
            <a:ext cx="360363" cy="287337"/>
          </a:xfrm>
          <a:prstGeom prst="rect">
            <a:avLst/>
          </a:prstGeom>
          <a:solidFill>
            <a:schemeClr val="accent1"/>
          </a:solidFill>
          <a:ln w="9525">
            <a:solidFill>
              <a:schemeClr val="tx1"/>
            </a:solidFill>
            <a:miter lim="800000"/>
            <a:headEnd/>
            <a:tailEnd/>
          </a:ln>
        </p:spPr>
        <p:txBody>
          <a:bodyPr wrap="none" anchor="ctr"/>
          <a:lstStyle/>
          <a:p>
            <a:pPr algn="ctr"/>
            <a:r>
              <a:rPr lang="en-US" altLang="zh-CN"/>
              <a:t>MB</a:t>
            </a:r>
          </a:p>
        </p:txBody>
      </p:sp>
      <p:sp>
        <p:nvSpPr>
          <p:cNvPr id="43015" name="Rectangle 21"/>
          <p:cNvSpPr>
            <a:spLocks noChangeArrowheads="1"/>
          </p:cNvSpPr>
          <p:nvPr/>
        </p:nvSpPr>
        <p:spPr bwMode="auto">
          <a:xfrm>
            <a:off x="1187450" y="3644900"/>
            <a:ext cx="358775" cy="287338"/>
          </a:xfrm>
          <a:prstGeom prst="rect">
            <a:avLst/>
          </a:prstGeom>
          <a:solidFill>
            <a:schemeClr val="accent1"/>
          </a:solidFill>
          <a:ln w="9525">
            <a:solidFill>
              <a:schemeClr val="tx1"/>
            </a:solidFill>
            <a:miter lim="800000"/>
            <a:headEnd/>
            <a:tailEnd/>
          </a:ln>
        </p:spPr>
        <p:txBody>
          <a:bodyPr wrap="none" anchor="ctr"/>
          <a:lstStyle/>
          <a:p>
            <a:pPr algn="ctr"/>
            <a:r>
              <a:rPr lang="en-US" altLang="zh-CN"/>
              <a:t>R1</a:t>
            </a:r>
          </a:p>
        </p:txBody>
      </p:sp>
      <p:sp>
        <p:nvSpPr>
          <p:cNvPr id="43016" name="Rectangle 22"/>
          <p:cNvSpPr>
            <a:spLocks noChangeArrowheads="1"/>
          </p:cNvSpPr>
          <p:nvPr/>
        </p:nvSpPr>
        <p:spPr bwMode="auto">
          <a:xfrm>
            <a:off x="1908175" y="3646488"/>
            <a:ext cx="1368425" cy="287337"/>
          </a:xfrm>
          <a:prstGeom prst="rect">
            <a:avLst/>
          </a:prstGeom>
          <a:solidFill>
            <a:schemeClr val="accent1"/>
          </a:solidFill>
          <a:ln w="9525">
            <a:solidFill>
              <a:schemeClr val="tx1"/>
            </a:solidFill>
            <a:miter lim="800000"/>
            <a:headEnd/>
            <a:tailEnd/>
          </a:ln>
        </p:spPr>
        <p:txBody>
          <a:bodyPr wrap="none" anchor="ctr"/>
          <a:lstStyle/>
          <a:p>
            <a:pPr algn="ctr"/>
            <a:r>
              <a:rPr lang="en-US" altLang="zh-CN"/>
              <a:t> </a:t>
            </a:r>
          </a:p>
        </p:txBody>
      </p:sp>
      <p:sp>
        <p:nvSpPr>
          <p:cNvPr id="43017" name="Rectangle 23"/>
          <p:cNvSpPr>
            <a:spLocks noChangeArrowheads="1"/>
          </p:cNvSpPr>
          <p:nvPr/>
        </p:nvSpPr>
        <p:spPr bwMode="auto">
          <a:xfrm>
            <a:off x="6805613" y="3616325"/>
            <a:ext cx="360362" cy="287338"/>
          </a:xfrm>
          <a:prstGeom prst="rect">
            <a:avLst/>
          </a:prstGeom>
          <a:solidFill>
            <a:schemeClr val="accent1"/>
          </a:solidFill>
          <a:ln w="9525">
            <a:solidFill>
              <a:schemeClr val="tx1"/>
            </a:solidFill>
            <a:miter lim="800000"/>
            <a:headEnd/>
            <a:tailEnd/>
          </a:ln>
        </p:spPr>
        <p:txBody>
          <a:bodyPr wrap="none" anchor="ctr"/>
          <a:lstStyle/>
          <a:p>
            <a:pPr algn="ctr"/>
            <a:r>
              <a:rPr lang="en-US" altLang="zh-CN"/>
              <a:t>MD</a:t>
            </a:r>
          </a:p>
        </p:txBody>
      </p:sp>
      <p:sp>
        <p:nvSpPr>
          <p:cNvPr id="43018" name="Rectangle 24"/>
          <p:cNvSpPr>
            <a:spLocks noChangeArrowheads="1"/>
          </p:cNvSpPr>
          <p:nvPr/>
        </p:nvSpPr>
        <p:spPr bwMode="auto">
          <a:xfrm>
            <a:off x="7165975" y="3616325"/>
            <a:ext cx="358775" cy="287338"/>
          </a:xfrm>
          <a:prstGeom prst="rect">
            <a:avLst/>
          </a:prstGeom>
          <a:solidFill>
            <a:schemeClr val="accent1"/>
          </a:solidFill>
          <a:ln w="9525">
            <a:solidFill>
              <a:schemeClr val="tx1"/>
            </a:solidFill>
            <a:miter lim="800000"/>
            <a:headEnd/>
            <a:tailEnd/>
          </a:ln>
        </p:spPr>
        <p:txBody>
          <a:bodyPr wrap="none" anchor="ctr"/>
          <a:lstStyle/>
          <a:p>
            <a:pPr algn="ctr"/>
            <a:r>
              <a:rPr lang="en-US" altLang="zh-CN"/>
              <a:t>R2</a:t>
            </a:r>
          </a:p>
        </p:txBody>
      </p:sp>
      <p:sp>
        <p:nvSpPr>
          <p:cNvPr id="43019" name="Rectangle 25"/>
          <p:cNvSpPr>
            <a:spLocks noChangeArrowheads="1"/>
          </p:cNvSpPr>
          <p:nvPr/>
        </p:nvSpPr>
        <p:spPr bwMode="auto">
          <a:xfrm>
            <a:off x="7524750" y="3616325"/>
            <a:ext cx="1368425" cy="287338"/>
          </a:xfrm>
          <a:prstGeom prst="rect">
            <a:avLst/>
          </a:prstGeom>
          <a:solidFill>
            <a:schemeClr val="accent1"/>
          </a:solidFill>
          <a:ln w="9525">
            <a:solidFill>
              <a:schemeClr val="tx1"/>
            </a:solidFill>
            <a:miter lim="800000"/>
            <a:headEnd/>
            <a:tailEnd/>
          </a:ln>
        </p:spPr>
        <p:txBody>
          <a:bodyPr wrap="none" anchor="ctr"/>
          <a:lstStyle/>
          <a:p>
            <a:pPr algn="ctr"/>
            <a:r>
              <a:rPr lang="en-US" altLang="zh-CN"/>
              <a:t> </a:t>
            </a:r>
          </a:p>
        </p:txBody>
      </p:sp>
      <p:sp>
        <p:nvSpPr>
          <p:cNvPr id="43020" name="Line 26"/>
          <p:cNvSpPr>
            <a:spLocks noChangeShapeType="1"/>
          </p:cNvSpPr>
          <p:nvPr/>
        </p:nvSpPr>
        <p:spPr bwMode="auto">
          <a:xfrm>
            <a:off x="2700338" y="3357563"/>
            <a:ext cx="647700" cy="0"/>
          </a:xfrm>
          <a:prstGeom prst="line">
            <a:avLst/>
          </a:prstGeom>
          <a:noFill/>
          <a:ln w="9525">
            <a:solidFill>
              <a:schemeClr val="tx1"/>
            </a:solidFill>
            <a:round/>
            <a:headEnd/>
            <a:tailEnd type="triangle" w="med" len="med"/>
          </a:ln>
        </p:spPr>
        <p:txBody>
          <a:bodyPr/>
          <a:lstStyle/>
          <a:p>
            <a:endParaRPr lang="zh-CN" altLang="en-US"/>
          </a:p>
        </p:txBody>
      </p:sp>
      <p:sp>
        <p:nvSpPr>
          <p:cNvPr id="43021" name="Line 27"/>
          <p:cNvSpPr>
            <a:spLocks noChangeShapeType="1"/>
          </p:cNvSpPr>
          <p:nvPr/>
        </p:nvSpPr>
        <p:spPr bwMode="auto">
          <a:xfrm>
            <a:off x="6732588" y="3357563"/>
            <a:ext cx="647700" cy="0"/>
          </a:xfrm>
          <a:prstGeom prst="line">
            <a:avLst/>
          </a:prstGeom>
          <a:noFill/>
          <a:ln w="9525">
            <a:solidFill>
              <a:schemeClr val="tx1"/>
            </a:solidFill>
            <a:round/>
            <a:headEnd/>
            <a:tailEnd type="triangle" w="med" len="med"/>
          </a:ln>
        </p:spPr>
        <p:txBody>
          <a:bodyPr/>
          <a:lstStyle/>
          <a:p>
            <a:endParaRPr lang="zh-CN" altLang="en-US"/>
          </a:p>
        </p:txBody>
      </p:sp>
      <p:sp>
        <p:nvSpPr>
          <p:cNvPr id="43022" name="AutoShape 28"/>
          <p:cNvSpPr>
            <a:spLocks noChangeArrowheads="1"/>
          </p:cNvSpPr>
          <p:nvPr/>
        </p:nvSpPr>
        <p:spPr bwMode="auto">
          <a:xfrm>
            <a:off x="179388" y="4437063"/>
            <a:ext cx="1368425" cy="360362"/>
          </a:xfrm>
          <a:prstGeom prst="wedgeRectCallout">
            <a:avLst>
              <a:gd name="adj1" fmla="val 28653"/>
              <a:gd name="adj2" fmla="val -175111"/>
            </a:avLst>
          </a:prstGeom>
          <a:solidFill>
            <a:srgbClr val="FFFF66"/>
          </a:solidFill>
          <a:ln w="9525">
            <a:solidFill>
              <a:schemeClr val="tx1"/>
            </a:solidFill>
            <a:miter lim="800000"/>
            <a:headEnd/>
            <a:tailEnd/>
          </a:ln>
        </p:spPr>
        <p:txBody>
          <a:bodyPr/>
          <a:lstStyle/>
          <a:p>
            <a:pPr algn="ctr"/>
            <a:r>
              <a:rPr lang="zh-CN" altLang="en-US" sz="1200"/>
              <a:t>目的</a:t>
            </a:r>
            <a:r>
              <a:rPr lang="en-US" altLang="zh-CN" sz="1200"/>
              <a:t>MAC</a:t>
            </a:r>
            <a:r>
              <a:rPr lang="zh-CN" altLang="en-US" sz="1200"/>
              <a:t>地址</a:t>
            </a:r>
          </a:p>
        </p:txBody>
      </p:sp>
      <p:sp>
        <p:nvSpPr>
          <p:cNvPr id="43023" name="AutoShape 29"/>
          <p:cNvSpPr>
            <a:spLocks noChangeArrowheads="1"/>
          </p:cNvSpPr>
          <p:nvPr/>
        </p:nvSpPr>
        <p:spPr bwMode="auto">
          <a:xfrm>
            <a:off x="1692275" y="4508500"/>
            <a:ext cx="1008063" cy="287338"/>
          </a:xfrm>
          <a:prstGeom prst="wedgeRectCallout">
            <a:avLst>
              <a:gd name="adj1" fmla="val -44644"/>
              <a:gd name="adj2" fmla="val -229560"/>
            </a:avLst>
          </a:prstGeom>
          <a:solidFill>
            <a:srgbClr val="FFFF66"/>
          </a:solidFill>
          <a:ln w="9525">
            <a:solidFill>
              <a:schemeClr val="tx1"/>
            </a:solidFill>
            <a:miter lim="800000"/>
            <a:headEnd/>
            <a:tailEnd/>
          </a:ln>
        </p:spPr>
        <p:txBody>
          <a:bodyPr/>
          <a:lstStyle/>
          <a:p>
            <a:pPr algn="ctr"/>
            <a:r>
              <a:rPr lang="zh-CN" altLang="en-US" sz="1200"/>
              <a:t>源</a:t>
            </a:r>
            <a:r>
              <a:rPr lang="en-US" altLang="zh-CN" sz="1200"/>
              <a:t>MAC</a:t>
            </a:r>
            <a:r>
              <a:rPr lang="zh-CN" altLang="en-US" sz="1200"/>
              <a:t>地址</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灯片编号占位符 5"/>
          <p:cNvSpPr>
            <a:spLocks noGrp="1"/>
          </p:cNvSpPr>
          <p:nvPr>
            <p:ph type="sldNum" sz="quarter" idx="12"/>
          </p:nvPr>
        </p:nvSpPr>
        <p:spPr>
          <a:noFill/>
        </p:spPr>
        <p:txBody>
          <a:bodyPr/>
          <a:lstStyle/>
          <a:p>
            <a:fld id="{05DE360E-DAF6-4249-9381-358B874EAC62}" type="slidenum">
              <a:rPr lang="en-US" altLang="zh-CN" smtClean="0"/>
              <a:pPr/>
              <a:t>51</a:t>
            </a:fld>
            <a:endParaRPr lang="en-US" altLang="zh-CN"/>
          </a:p>
        </p:txBody>
      </p:sp>
      <p:sp>
        <p:nvSpPr>
          <p:cNvPr id="41987" name="Rectangle 2"/>
          <p:cNvSpPr>
            <a:spLocks noGrp="1" noChangeArrowheads="1"/>
          </p:cNvSpPr>
          <p:nvPr>
            <p:ph type="title"/>
          </p:nvPr>
        </p:nvSpPr>
        <p:spPr>
          <a:xfrm>
            <a:off x="457200" y="762000"/>
            <a:ext cx="8364538" cy="693738"/>
          </a:xfrm>
        </p:spPr>
        <p:txBody>
          <a:bodyPr/>
          <a:lstStyle/>
          <a:p>
            <a:pPr eaLnBrk="1" hangingPunct="1"/>
            <a:r>
              <a:rPr lang="en-US" altLang="zh-CN" sz="4000"/>
              <a:t>Per </a:t>
            </a:r>
            <a:r>
              <a:rPr lang="en-US" altLang="zh-CN" sz="3600"/>
              <a:t>Packet</a:t>
            </a:r>
            <a:r>
              <a:rPr lang="en-US" altLang="zh-CN" sz="4000"/>
              <a:t> Processing in an IP router</a:t>
            </a:r>
          </a:p>
        </p:txBody>
      </p:sp>
      <p:sp>
        <p:nvSpPr>
          <p:cNvPr id="41988" name="Rectangle 3"/>
          <p:cNvSpPr>
            <a:spLocks noGrp="1" noChangeArrowheads="1"/>
          </p:cNvSpPr>
          <p:nvPr>
            <p:ph type="body" idx="1"/>
          </p:nvPr>
        </p:nvSpPr>
        <p:spPr>
          <a:xfrm>
            <a:off x="704850" y="1760538"/>
            <a:ext cx="7772400" cy="4494212"/>
          </a:xfrm>
        </p:spPr>
        <p:txBody>
          <a:bodyPr/>
          <a:lstStyle/>
          <a:p>
            <a:pPr marL="533400" indent="-533400" eaLnBrk="1" hangingPunct="1">
              <a:buClr>
                <a:srgbClr val="FFFF00"/>
              </a:buClr>
              <a:buFont typeface="Wingdings" pitchFamily="2" charset="2"/>
              <a:buNone/>
            </a:pPr>
            <a:r>
              <a:rPr lang="en-US" altLang="zh-CN" sz="2800"/>
              <a:t>1. Accept packet arriving on an incoming link.</a:t>
            </a:r>
          </a:p>
          <a:p>
            <a:pPr marL="533400" indent="-533400" eaLnBrk="1" hangingPunct="1">
              <a:buClr>
                <a:srgbClr val="FFFF00"/>
              </a:buClr>
              <a:buFont typeface="Wingdings" pitchFamily="2" charset="2"/>
              <a:buNone/>
            </a:pPr>
            <a:r>
              <a:rPr lang="en-US" altLang="zh-CN" sz="2800"/>
              <a:t>2. Lookup packet destination address in the forwarding table, to identify outgoing port(s).</a:t>
            </a:r>
          </a:p>
          <a:p>
            <a:pPr marL="533400" indent="-533400" eaLnBrk="1" hangingPunct="1">
              <a:buClr>
                <a:srgbClr val="FFFF00"/>
              </a:buClr>
              <a:buFont typeface="Wingdings" pitchFamily="2" charset="2"/>
              <a:buNone/>
            </a:pPr>
            <a:r>
              <a:rPr lang="en-US" altLang="zh-CN" sz="2800"/>
              <a:t>3. Manipulate packet header: e.g., decrement TTL, update header checksum.</a:t>
            </a:r>
          </a:p>
          <a:p>
            <a:pPr marL="533400" indent="-533400" eaLnBrk="1" hangingPunct="1">
              <a:buClr>
                <a:srgbClr val="FFFF00"/>
              </a:buClr>
              <a:buFont typeface="Wingdings" pitchFamily="2" charset="2"/>
              <a:buNone/>
            </a:pPr>
            <a:r>
              <a:rPr lang="en-US" altLang="zh-CN" sz="2800"/>
              <a:t>4. Send packet to the outgoing port(s).</a:t>
            </a:r>
          </a:p>
          <a:p>
            <a:pPr marL="533400" indent="-533400" eaLnBrk="1" hangingPunct="1">
              <a:buClr>
                <a:srgbClr val="FFFF00"/>
              </a:buClr>
              <a:buFont typeface="Wingdings" pitchFamily="2" charset="2"/>
              <a:buNone/>
            </a:pPr>
            <a:r>
              <a:rPr lang="en-US" altLang="zh-CN" sz="2800"/>
              <a:t>5. Buffer packet in the queue.</a:t>
            </a:r>
          </a:p>
          <a:p>
            <a:pPr marL="533400" indent="-533400" eaLnBrk="1" hangingPunct="1">
              <a:buClr>
                <a:srgbClr val="FFFF00"/>
              </a:buClr>
              <a:buFont typeface="Wingdings" pitchFamily="2" charset="2"/>
              <a:buNone/>
            </a:pPr>
            <a:r>
              <a:rPr lang="en-US" altLang="zh-CN" sz="2800"/>
              <a:t>6. Transmit packet onto outgoing link.</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灯片编号占位符 5"/>
          <p:cNvSpPr>
            <a:spLocks noGrp="1"/>
          </p:cNvSpPr>
          <p:nvPr>
            <p:ph type="sldNum" sz="quarter" idx="12"/>
          </p:nvPr>
        </p:nvSpPr>
        <p:spPr>
          <a:noFill/>
        </p:spPr>
        <p:txBody>
          <a:bodyPr/>
          <a:lstStyle/>
          <a:p>
            <a:fld id="{D42B324D-777C-4D0D-8E78-324FD890B33D}" type="slidenum">
              <a:rPr lang="en-US" altLang="zh-CN" smtClean="0"/>
              <a:pPr/>
              <a:t>52</a:t>
            </a:fld>
            <a:endParaRPr lang="en-US" altLang="zh-CN"/>
          </a:p>
        </p:txBody>
      </p:sp>
      <p:sp>
        <p:nvSpPr>
          <p:cNvPr id="44035" name="Rectangle 2"/>
          <p:cNvSpPr>
            <a:spLocks noGrp="1" noChangeArrowheads="1"/>
          </p:cNvSpPr>
          <p:nvPr>
            <p:ph type="title"/>
          </p:nvPr>
        </p:nvSpPr>
        <p:spPr/>
        <p:txBody>
          <a:bodyPr/>
          <a:lstStyle/>
          <a:p>
            <a:pPr eaLnBrk="1" hangingPunct="1"/>
            <a:r>
              <a:rPr lang="en-US" altLang="zh-CN"/>
              <a:t>Gateway</a:t>
            </a:r>
          </a:p>
        </p:txBody>
      </p:sp>
      <p:sp>
        <p:nvSpPr>
          <p:cNvPr id="44036" name="Rectangle 3"/>
          <p:cNvSpPr>
            <a:spLocks noGrp="1" noChangeArrowheads="1"/>
          </p:cNvSpPr>
          <p:nvPr>
            <p:ph type="body" idx="1"/>
          </p:nvPr>
        </p:nvSpPr>
        <p:spPr>
          <a:xfrm>
            <a:off x="611188" y="2060575"/>
            <a:ext cx="7993062" cy="4114800"/>
          </a:xfrm>
        </p:spPr>
        <p:txBody>
          <a:bodyPr/>
          <a:lstStyle/>
          <a:p>
            <a:pPr eaLnBrk="1" hangingPunct="1"/>
            <a:r>
              <a:rPr lang="zh-CN" altLang="en-US"/>
              <a:t>网关也称协议转换器，它是用于连接不同网络的高层网络互连设备</a:t>
            </a:r>
          </a:p>
          <a:p>
            <a:pPr lvl="1" eaLnBrk="1" hangingPunct="1"/>
            <a:r>
              <a:rPr lang="zh-CN" altLang="en-US"/>
              <a:t>应用层网关：在应用层连接两个网络，如</a:t>
            </a:r>
            <a:r>
              <a:rPr lang="en-US" altLang="zh-CN"/>
              <a:t>IP</a:t>
            </a:r>
            <a:r>
              <a:rPr lang="zh-CN" altLang="en-US"/>
              <a:t>电话网关</a:t>
            </a:r>
          </a:p>
          <a:p>
            <a:pPr lvl="1" eaLnBrk="1" hangingPunct="1"/>
            <a:r>
              <a:rPr lang="zh-CN" altLang="en-US"/>
              <a:t>传输层网关：在传输层连接两个网络</a:t>
            </a:r>
          </a:p>
          <a:p>
            <a:pPr lvl="1" eaLnBrk="1" hangingPunct="1"/>
            <a:r>
              <a:rPr lang="zh-CN" altLang="en-US"/>
              <a:t>安全网关，用于安全考虑的协议过滤，包过滤，内容过滤等，也称为防火墙，用于连接内外网络，保护内部网络的安全</a:t>
            </a:r>
          </a:p>
          <a:p>
            <a:pPr eaLnBrk="1" hangingPunct="1"/>
            <a:endParaRPr lang="en-US" altLang="zh-CN"/>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灯片编号占位符 5"/>
          <p:cNvSpPr>
            <a:spLocks noGrp="1"/>
          </p:cNvSpPr>
          <p:nvPr>
            <p:ph type="sldNum" sz="quarter" idx="12"/>
          </p:nvPr>
        </p:nvSpPr>
        <p:spPr>
          <a:noFill/>
        </p:spPr>
        <p:txBody>
          <a:bodyPr/>
          <a:lstStyle/>
          <a:p>
            <a:fld id="{9F4BA5F5-C2E0-42BC-A6B6-FE6E41B4C593}" type="slidenum">
              <a:rPr lang="en-US" altLang="zh-CN" smtClean="0"/>
              <a:pPr/>
              <a:t>53</a:t>
            </a:fld>
            <a:endParaRPr lang="en-US" altLang="zh-CN"/>
          </a:p>
        </p:txBody>
      </p:sp>
      <p:sp>
        <p:nvSpPr>
          <p:cNvPr id="66563" name="Rectangle 2"/>
          <p:cNvSpPr>
            <a:spLocks noGrp="1" noChangeArrowheads="1"/>
          </p:cNvSpPr>
          <p:nvPr>
            <p:ph type="title"/>
          </p:nvPr>
        </p:nvSpPr>
        <p:spPr/>
        <p:txBody>
          <a:bodyPr/>
          <a:lstStyle/>
          <a:p>
            <a:pPr eaLnBrk="1" hangingPunct="1"/>
            <a:endParaRPr lang="zh-CN" altLang="zh-CN"/>
          </a:p>
        </p:txBody>
      </p:sp>
      <p:pic>
        <p:nvPicPr>
          <p:cNvPr id="66564" name="Picture 3"/>
          <p:cNvPicPr>
            <a:picLocks noGrp="1" noChangeAspect="1" noChangeArrowheads="1"/>
          </p:cNvPicPr>
          <p:nvPr>
            <p:ph idx="1"/>
          </p:nvPr>
        </p:nvPicPr>
        <p:blipFill>
          <a:blip r:embed="rId2" cstate="print"/>
          <a:srcRect/>
          <a:stretch>
            <a:fillRect/>
          </a:stretch>
        </p:blipFill>
        <p:spPr>
          <a:xfrm>
            <a:off x="539750" y="393700"/>
            <a:ext cx="7993063" cy="5702300"/>
          </a:xfrm>
          <a:noFill/>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71472" y="4357694"/>
            <a:ext cx="1571636" cy="400110"/>
          </a:xfrm>
          <a:prstGeom prst="rect">
            <a:avLst/>
          </a:prstGeom>
          <a:noFill/>
          <a:ln>
            <a:solidFill>
              <a:schemeClr val="bg1"/>
            </a:solidFill>
          </a:ln>
        </p:spPr>
        <p:txBody>
          <a:bodyPr wrap="square" rtlCol="0">
            <a:spAutoFit/>
          </a:bodyPr>
          <a:lstStyle/>
          <a:p>
            <a:r>
              <a:rPr lang="zh-CN" altLang="en-US" sz="2000" dirty="0"/>
              <a:t>数据链路层</a:t>
            </a:r>
          </a:p>
        </p:txBody>
      </p:sp>
      <p:sp>
        <p:nvSpPr>
          <p:cNvPr id="11" name="矩形 10"/>
          <p:cNvSpPr/>
          <p:nvPr/>
        </p:nvSpPr>
        <p:spPr>
          <a:xfrm>
            <a:off x="428596" y="4214818"/>
            <a:ext cx="1643074" cy="642942"/>
          </a:xfrm>
          <a:prstGeom prst="rect">
            <a:avLst/>
          </a:prstGeom>
          <a:no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226" name="灯片编号占位符 5"/>
          <p:cNvSpPr>
            <a:spLocks noGrp="1"/>
          </p:cNvSpPr>
          <p:nvPr>
            <p:ph type="sldNum" sz="quarter" idx="12"/>
          </p:nvPr>
        </p:nvSpPr>
        <p:spPr>
          <a:noFill/>
        </p:spPr>
        <p:txBody>
          <a:bodyPr/>
          <a:lstStyle/>
          <a:p>
            <a:fld id="{FED63CC8-69F7-4502-9AD4-78918C8C3F8C}" type="slidenum">
              <a:rPr lang="en-US" altLang="zh-CN" smtClean="0"/>
              <a:pPr/>
              <a:t>54</a:t>
            </a:fld>
            <a:endParaRPr lang="en-US" altLang="zh-CN"/>
          </a:p>
        </p:txBody>
      </p:sp>
      <p:sp>
        <p:nvSpPr>
          <p:cNvPr id="52227" name="Rectangle 2"/>
          <p:cNvSpPr>
            <a:spLocks noGrp="1" noChangeArrowheads="1"/>
          </p:cNvSpPr>
          <p:nvPr>
            <p:ph type="title"/>
          </p:nvPr>
        </p:nvSpPr>
        <p:spPr/>
        <p:txBody>
          <a:bodyPr/>
          <a:lstStyle/>
          <a:p>
            <a:pPr eaLnBrk="1" hangingPunct="1"/>
            <a:r>
              <a:rPr lang="zh-CN" altLang="en-US" dirty="0"/>
              <a:t>小结</a:t>
            </a:r>
          </a:p>
        </p:txBody>
      </p:sp>
      <p:sp>
        <p:nvSpPr>
          <p:cNvPr id="5" name="内容占位符 4"/>
          <p:cNvSpPr>
            <a:spLocks noGrp="1"/>
          </p:cNvSpPr>
          <p:nvPr>
            <p:ph idx="1"/>
          </p:nvPr>
        </p:nvSpPr>
        <p:spPr>
          <a:xfrm>
            <a:off x="3143240" y="1285860"/>
            <a:ext cx="5786478" cy="5429288"/>
          </a:xfrm>
        </p:spPr>
        <p:txBody>
          <a:bodyPr/>
          <a:lstStyle/>
          <a:p>
            <a:r>
              <a:rPr lang="zh-CN" altLang="en-US" sz="2400" b="1" dirty="0">
                <a:latin typeface="+mn-ea"/>
              </a:rPr>
              <a:t>向传输层提供的服务</a:t>
            </a:r>
            <a:endParaRPr lang="en-US" altLang="zh-CN" sz="2400" b="1" dirty="0">
              <a:latin typeface="+mn-ea"/>
            </a:endParaRPr>
          </a:p>
          <a:p>
            <a:pPr lvl="1"/>
            <a:r>
              <a:rPr lang="zh-CN" altLang="en-US" sz="2000" dirty="0">
                <a:latin typeface="+mn-ea"/>
              </a:rPr>
              <a:t>面向连接</a:t>
            </a:r>
            <a:r>
              <a:rPr lang="en-US" altLang="zh-CN" sz="2000" dirty="0">
                <a:latin typeface="+mn-ea"/>
              </a:rPr>
              <a:t>-</a:t>
            </a:r>
            <a:r>
              <a:rPr lang="zh-CN" altLang="en-US" sz="2000" dirty="0">
                <a:latin typeface="+mn-ea"/>
              </a:rPr>
              <a:t>虚电路</a:t>
            </a:r>
            <a:endParaRPr lang="en-US" altLang="zh-CN" sz="2000" dirty="0">
              <a:latin typeface="+mn-ea"/>
            </a:endParaRPr>
          </a:p>
          <a:p>
            <a:pPr lvl="1"/>
            <a:r>
              <a:rPr lang="zh-CN" altLang="en-US" sz="2000" dirty="0">
                <a:latin typeface="+mn-ea"/>
              </a:rPr>
              <a:t>无连接</a:t>
            </a:r>
            <a:r>
              <a:rPr lang="en-US" altLang="zh-CN" sz="2000" dirty="0">
                <a:latin typeface="+mn-ea"/>
              </a:rPr>
              <a:t>-</a:t>
            </a:r>
            <a:r>
              <a:rPr lang="zh-CN" altLang="en-US" sz="2000" dirty="0">
                <a:latin typeface="+mn-ea"/>
              </a:rPr>
              <a:t>数据报</a:t>
            </a:r>
            <a:endParaRPr lang="en-US" altLang="zh-CN" sz="2000" dirty="0">
              <a:latin typeface="+mn-ea"/>
            </a:endParaRPr>
          </a:p>
          <a:p>
            <a:r>
              <a:rPr lang="zh-CN" altLang="en-US" sz="2400" b="1" dirty="0">
                <a:latin typeface="+mn-ea"/>
              </a:rPr>
              <a:t>路由算法</a:t>
            </a:r>
            <a:endParaRPr lang="en-US" altLang="zh-CN" sz="2400" b="1" dirty="0">
              <a:latin typeface="+mn-ea"/>
            </a:endParaRPr>
          </a:p>
          <a:p>
            <a:pPr lvl="1"/>
            <a:r>
              <a:rPr lang="zh-CN" altLang="en-US" sz="2000" dirty="0">
                <a:latin typeface="+mn-ea"/>
              </a:rPr>
              <a:t>自适应</a:t>
            </a:r>
            <a:r>
              <a:rPr lang="en-US" altLang="zh-CN" sz="2000" dirty="0">
                <a:latin typeface="+mn-ea"/>
              </a:rPr>
              <a:t>/</a:t>
            </a:r>
            <a:r>
              <a:rPr lang="zh-CN" altLang="en-US" sz="2000" dirty="0">
                <a:latin typeface="+mn-ea"/>
              </a:rPr>
              <a:t>非自适应（动态</a:t>
            </a:r>
            <a:r>
              <a:rPr lang="en-US" altLang="zh-CN" sz="2000" dirty="0">
                <a:latin typeface="+mn-ea"/>
              </a:rPr>
              <a:t>/</a:t>
            </a:r>
            <a:r>
              <a:rPr lang="zh-CN" altLang="en-US" sz="2000" dirty="0">
                <a:latin typeface="+mn-ea"/>
              </a:rPr>
              <a:t>静态路由）</a:t>
            </a:r>
            <a:endParaRPr lang="en-US" altLang="zh-CN" sz="2000" dirty="0">
              <a:latin typeface="+mn-ea"/>
            </a:endParaRPr>
          </a:p>
          <a:p>
            <a:pPr lvl="1"/>
            <a:r>
              <a:rPr lang="zh-CN" altLang="en-US" sz="2000" dirty="0">
                <a:latin typeface="+mn-ea"/>
              </a:rPr>
              <a:t>距离矢量与链路状态</a:t>
            </a:r>
            <a:endParaRPr lang="en-US" altLang="zh-CN" sz="2000" dirty="0">
              <a:latin typeface="+mn-ea"/>
            </a:endParaRPr>
          </a:p>
          <a:p>
            <a:pPr lvl="1"/>
            <a:r>
              <a:rPr lang="zh-CN" altLang="en-US" sz="2000" dirty="0">
                <a:latin typeface="+mn-ea"/>
              </a:rPr>
              <a:t>层次化路由</a:t>
            </a:r>
            <a:endParaRPr lang="en-US" altLang="zh-CN" sz="2000" dirty="0">
              <a:latin typeface="+mn-ea"/>
            </a:endParaRPr>
          </a:p>
          <a:p>
            <a:r>
              <a:rPr lang="zh-CN" altLang="en-US" sz="2400" b="1" dirty="0">
                <a:latin typeface="+mn-ea"/>
              </a:rPr>
              <a:t>拥塞控制</a:t>
            </a:r>
            <a:endParaRPr lang="en-US" altLang="zh-CN" sz="2400" b="1" dirty="0">
              <a:latin typeface="+mn-ea"/>
            </a:endParaRPr>
          </a:p>
          <a:p>
            <a:pPr lvl="1"/>
            <a:r>
              <a:rPr lang="zh-CN" altLang="en-US" sz="2000" dirty="0">
                <a:latin typeface="+mn-ea"/>
              </a:rPr>
              <a:t>拥塞控制与流量控制的区别</a:t>
            </a:r>
            <a:endParaRPr lang="en-US" altLang="zh-CN" sz="2000" dirty="0">
              <a:latin typeface="+mn-ea"/>
            </a:endParaRPr>
          </a:p>
          <a:p>
            <a:pPr lvl="1"/>
            <a:r>
              <a:rPr lang="zh-CN" altLang="en-US" sz="2000" dirty="0">
                <a:latin typeface="+mn-ea"/>
              </a:rPr>
              <a:t>漏桶算法、令牌桶算法</a:t>
            </a:r>
            <a:endParaRPr lang="en-US" altLang="zh-CN" sz="2000" dirty="0">
              <a:latin typeface="+mn-ea"/>
            </a:endParaRPr>
          </a:p>
          <a:p>
            <a:r>
              <a:rPr lang="zh-CN" altLang="en-US" sz="2400" b="1" dirty="0">
                <a:latin typeface="+mn-ea"/>
              </a:rPr>
              <a:t>网络互连</a:t>
            </a:r>
            <a:endParaRPr lang="en-US" altLang="zh-CN" sz="2400" b="1" dirty="0">
              <a:latin typeface="+mn-ea"/>
            </a:endParaRPr>
          </a:p>
          <a:p>
            <a:pPr lvl="1"/>
            <a:r>
              <a:rPr lang="zh-CN" altLang="en-US" sz="2000" dirty="0">
                <a:latin typeface="+mn-ea"/>
              </a:rPr>
              <a:t>从物理层到应用层都有有哪些经典的互连设备，它们的转发机制？</a:t>
            </a:r>
            <a:endParaRPr lang="en-US" altLang="zh-CN" sz="2000" dirty="0">
              <a:latin typeface="+mn-ea"/>
            </a:endParaRPr>
          </a:p>
          <a:p>
            <a:pPr lvl="1"/>
            <a:r>
              <a:rPr lang="zh-CN" altLang="en-US" sz="2000" dirty="0">
                <a:latin typeface="+mn-ea"/>
              </a:rPr>
              <a:t>哪些设备能隔离碰撞域、广播域</a:t>
            </a:r>
          </a:p>
        </p:txBody>
      </p:sp>
      <p:sp>
        <p:nvSpPr>
          <p:cNvPr id="6" name="TextBox 5"/>
          <p:cNvSpPr txBox="1"/>
          <p:nvPr/>
        </p:nvSpPr>
        <p:spPr>
          <a:xfrm>
            <a:off x="714348" y="4857760"/>
            <a:ext cx="1143008" cy="461665"/>
          </a:xfrm>
          <a:prstGeom prst="rect">
            <a:avLst/>
          </a:prstGeom>
          <a:solidFill>
            <a:schemeClr val="bg1"/>
          </a:solidFill>
          <a:ln>
            <a:solidFill>
              <a:schemeClr val="bg1"/>
            </a:solidFill>
          </a:ln>
        </p:spPr>
        <p:txBody>
          <a:bodyPr wrap="square" rtlCol="0">
            <a:spAutoFit/>
          </a:bodyPr>
          <a:lstStyle/>
          <a:p>
            <a:r>
              <a:rPr lang="zh-CN" altLang="en-US" sz="2400" dirty="0"/>
              <a:t>物理层</a:t>
            </a:r>
          </a:p>
        </p:txBody>
      </p:sp>
      <p:sp>
        <p:nvSpPr>
          <p:cNvPr id="9" name="矩形 8"/>
          <p:cNvSpPr/>
          <p:nvPr/>
        </p:nvSpPr>
        <p:spPr>
          <a:xfrm>
            <a:off x="428596" y="4857760"/>
            <a:ext cx="1643074" cy="500066"/>
          </a:xfrm>
          <a:prstGeom prst="rect">
            <a:avLst/>
          </a:prstGeom>
          <a:no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左大括号 11"/>
          <p:cNvSpPr/>
          <p:nvPr/>
        </p:nvSpPr>
        <p:spPr>
          <a:xfrm>
            <a:off x="2357422" y="1571612"/>
            <a:ext cx="571504" cy="4929222"/>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 name="矩形 9"/>
          <p:cNvSpPr/>
          <p:nvPr/>
        </p:nvSpPr>
        <p:spPr>
          <a:xfrm>
            <a:off x="428596" y="3571876"/>
            <a:ext cx="1643074" cy="642942"/>
          </a:xfrm>
          <a:prstGeom prst="rect">
            <a:avLst/>
          </a:prstGeom>
          <a:no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TextBox 12"/>
          <p:cNvSpPr txBox="1"/>
          <p:nvPr/>
        </p:nvSpPr>
        <p:spPr>
          <a:xfrm>
            <a:off x="571472" y="3714752"/>
            <a:ext cx="1428760" cy="461665"/>
          </a:xfrm>
          <a:prstGeom prst="rect">
            <a:avLst/>
          </a:prstGeom>
          <a:noFill/>
          <a:ln>
            <a:solidFill>
              <a:schemeClr val="bg1"/>
            </a:solidFill>
          </a:ln>
        </p:spPr>
        <p:txBody>
          <a:bodyPr wrap="square" rtlCol="0">
            <a:spAutoFit/>
          </a:bodyPr>
          <a:lstStyle/>
          <a:p>
            <a:pPr algn="ctr"/>
            <a:r>
              <a:rPr lang="zh-CN" altLang="en-US" sz="2400" dirty="0"/>
              <a:t>网络层</a:t>
            </a:r>
          </a:p>
        </p:txBody>
      </p:sp>
      <p:sp>
        <p:nvSpPr>
          <p:cNvPr id="14" name="TextBox 13"/>
          <p:cNvSpPr txBox="1"/>
          <p:nvPr/>
        </p:nvSpPr>
        <p:spPr>
          <a:xfrm>
            <a:off x="6572264" y="1714488"/>
            <a:ext cx="2071702" cy="830997"/>
          </a:xfrm>
          <a:prstGeom prst="rect">
            <a:avLst/>
          </a:prstGeom>
          <a:solidFill>
            <a:schemeClr val="accent1">
              <a:lumMod val="20000"/>
              <a:lumOff val="80000"/>
            </a:schemeClr>
          </a:solidFill>
        </p:spPr>
        <p:txBody>
          <a:bodyPr wrap="square" rtlCol="0">
            <a:spAutoFit/>
          </a:bodyPr>
          <a:lstStyle/>
          <a:p>
            <a:r>
              <a:rPr lang="zh-CN" altLang="en-US" sz="1600" dirty="0"/>
              <a:t>注意两者之间的区别，同时注意虚电路与电路交换的区别</a:t>
            </a:r>
          </a:p>
        </p:txBody>
      </p:sp>
      <p:sp>
        <p:nvSpPr>
          <p:cNvPr id="15" name="右大括号 14"/>
          <p:cNvSpPr/>
          <p:nvPr/>
        </p:nvSpPr>
        <p:spPr>
          <a:xfrm>
            <a:off x="6143636" y="1857364"/>
            <a:ext cx="214314" cy="50006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灯片编号占位符 5"/>
          <p:cNvSpPr>
            <a:spLocks noGrp="1"/>
          </p:cNvSpPr>
          <p:nvPr>
            <p:ph type="sldNum" sz="quarter" idx="12"/>
          </p:nvPr>
        </p:nvSpPr>
        <p:spPr>
          <a:noFill/>
        </p:spPr>
        <p:txBody>
          <a:bodyPr/>
          <a:lstStyle/>
          <a:p>
            <a:fld id="{9DC92C5F-DBA3-4401-87BA-52E81B8EB332}" type="slidenum">
              <a:rPr lang="en-US" altLang="zh-CN" smtClean="0"/>
              <a:pPr/>
              <a:t>55</a:t>
            </a:fld>
            <a:endParaRPr lang="en-US" altLang="zh-CN"/>
          </a:p>
        </p:txBody>
      </p:sp>
      <p:sp>
        <p:nvSpPr>
          <p:cNvPr id="67587" name="Rectangle 2"/>
          <p:cNvSpPr>
            <a:spLocks noGrp="1" noChangeArrowheads="1"/>
          </p:cNvSpPr>
          <p:nvPr>
            <p:ph type="title"/>
          </p:nvPr>
        </p:nvSpPr>
        <p:spPr/>
        <p:txBody>
          <a:bodyPr/>
          <a:lstStyle/>
          <a:p>
            <a:pPr eaLnBrk="1" hangingPunct="1"/>
            <a:r>
              <a:rPr lang="zh-CN" altLang="en-US"/>
              <a:t>小结</a:t>
            </a:r>
          </a:p>
        </p:txBody>
      </p:sp>
      <p:sp>
        <p:nvSpPr>
          <p:cNvPr id="67588" name="Rectangle 3"/>
          <p:cNvSpPr>
            <a:spLocks noGrp="1" noChangeArrowheads="1"/>
          </p:cNvSpPr>
          <p:nvPr>
            <p:ph type="body" idx="1"/>
          </p:nvPr>
        </p:nvSpPr>
        <p:spPr/>
        <p:txBody>
          <a:bodyPr/>
          <a:lstStyle/>
          <a:p>
            <a:pPr eaLnBrk="1" hangingPunct="1"/>
            <a:r>
              <a:rPr lang="zh-CN" altLang="en-US" dirty="0"/>
              <a:t>了解网络层的基本功能，掌握</a:t>
            </a:r>
            <a:r>
              <a:rPr lang="zh-CN" altLang="en-US" dirty="0">
                <a:solidFill>
                  <a:srgbClr val="FF0000"/>
                </a:solidFill>
              </a:rPr>
              <a:t>虚电路与数据报</a:t>
            </a:r>
            <a:r>
              <a:rPr lang="zh-CN" altLang="en-US" dirty="0"/>
              <a:t>基本概念，掌握</a:t>
            </a:r>
            <a:r>
              <a:rPr lang="zh-CN" altLang="en-US" dirty="0">
                <a:solidFill>
                  <a:srgbClr val="FF0000"/>
                </a:solidFill>
              </a:rPr>
              <a:t>路由算法</a:t>
            </a:r>
            <a:r>
              <a:rPr lang="zh-CN" altLang="en-US" dirty="0"/>
              <a:t>、</a:t>
            </a:r>
            <a:r>
              <a:rPr lang="zh-CN" altLang="en-US" dirty="0">
                <a:solidFill>
                  <a:srgbClr val="FF0000"/>
                </a:solidFill>
              </a:rPr>
              <a:t>拥塞控制</a:t>
            </a:r>
            <a:r>
              <a:rPr lang="zh-CN" altLang="en-US" dirty="0"/>
              <a:t>。了解</a:t>
            </a:r>
            <a:r>
              <a:rPr lang="zh-CN" altLang="en-US" dirty="0">
                <a:solidFill>
                  <a:srgbClr val="FF0000"/>
                </a:solidFill>
              </a:rPr>
              <a:t>网络互连</a:t>
            </a:r>
            <a:r>
              <a:rPr lang="zh-CN" altLang="en-US" dirty="0"/>
              <a:t>设备。</a:t>
            </a:r>
          </a:p>
          <a:p>
            <a:pPr eaLnBrk="1" hangingPunct="1"/>
            <a:r>
              <a:rPr lang="zh-CN" altLang="en-US" dirty="0"/>
              <a:t>习题：</a:t>
            </a:r>
            <a:endParaRPr lang="en-US" altLang="zh-CN" dirty="0"/>
          </a:p>
          <a:p>
            <a:pPr eaLnBrk="1" hangingPunct="1"/>
            <a:r>
              <a:rPr lang="zh-CN" altLang="en-US" dirty="0"/>
              <a:t>第五章：</a:t>
            </a:r>
            <a:r>
              <a:rPr lang="en-US" altLang="zh-CN" dirty="0"/>
              <a:t>4</a:t>
            </a:r>
            <a:r>
              <a:rPr lang="zh-CN" altLang="en-US" dirty="0"/>
              <a:t>，</a:t>
            </a:r>
            <a:r>
              <a:rPr lang="en-US" altLang="zh-CN" dirty="0"/>
              <a:t>8</a:t>
            </a:r>
            <a:r>
              <a:rPr lang="zh-CN" altLang="en-US" dirty="0"/>
              <a:t>，</a:t>
            </a:r>
            <a:r>
              <a:rPr lang="en-US" altLang="zh-CN" dirty="0"/>
              <a:t>16</a:t>
            </a:r>
            <a:r>
              <a:rPr lang="zh-CN" altLang="en-US" dirty="0"/>
              <a:t>，</a:t>
            </a:r>
            <a:r>
              <a:rPr lang="en-US" altLang="zh-CN" dirty="0"/>
              <a:t>21</a:t>
            </a:r>
            <a:r>
              <a:rPr lang="zh-CN" altLang="en-US" dirty="0"/>
              <a:t>，</a:t>
            </a:r>
            <a:r>
              <a:rPr lang="en-US" altLang="zh-CN" dirty="0"/>
              <a:t>23</a:t>
            </a:r>
          </a:p>
          <a:p>
            <a:pPr eaLnBrk="1" hangingPunct="1"/>
            <a:r>
              <a:rPr lang="zh-CN" altLang="en-US"/>
              <a:t>补充题：试比较虚电路与数据报的优缺点。</a:t>
            </a:r>
            <a:endParaRPr lang="en-US" altLang="zh-CN"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灯片编号占位符 5"/>
          <p:cNvSpPr>
            <a:spLocks noGrp="1"/>
          </p:cNvSpPr>
          <p:nvPr>
            <p:ph type="sldNum" sz="quarter" idx="12"/>
          </p:nvPr>
        </p:nvSpPr>
        <p:spPr>
          <a:noFill/>
        </p:spPr>
        <p:txBody>
          <a:bodyPr/>
          <a:lstStyle/>
          <a:p>
            <a:fld id="{02FFC404-24A3-4EF4-8ACE-25B05EB296DF}" type="slidenum">
              <a:rPr lang="en-US" altLang="zh-CN" smtClean="0"/>
              <a:pPr/>
              <a:t>6</a:t>
            </a:fld>
            <a:endParaRPr lang="en-US" altLang="zh-CN"/>
          </a:p>
        </p:txBody>
      </p:sp>
      <p:sp>
        <p:nvSpPr>
          <p:cNvPr id="8195" name="Rectangle 2"/>
          <p:cNvSpPr>
            <a:spLocks noGrp="1" noChangeArrowheads="1"/>
          </p:cNvSpPr>
          <p:nvPr>
            <p:ph type="title"/>
          </p:nvPr>
        </p:nvSpPr>
        <p:spPr/>
        <p:txBody>
          <a:bodyPr/>
          <a:lstStyle/>
          <a:p>
            <a:pPr eaLnBrk="1" hangingPunct="1"/>
            <a:r>
              <a:rPr lang="en-US" altLang="zh-CN"/>
              <a:t>6.2</a:t>
            </a:r>
            <a:r>
              <a:rPr lang="zh-CN" altLang="en-US"/>
              <a:t>虚电路与数据报</a:t>
            </a:r>
          </a:p>
        </p:txBody>
      </p:sp>
      <p:sp>
        <p:nvSpPr>
          <p:cNvPr id="8196" name="Rectangle 3"/>
          <p:cNvSpPr>
            <a:spLocks noGrp="1" noChangeArrowheads="1"/>
          </p:cNvSpPr>
          <p:nvPr>
            <p:ph type="body" idx="1"/>
          </p:nvPr>
        </p:nvSpPr>
        <p:spPr/>
        <p:txBody>
          <a:bodyPr/>
          <a:lstStyle/>
          <a:p>
            <a:pPr eaLnBrk="1" hangingPunct="1">
              <a:lnSpc>
                <a:spcPct val="90000"/>
              </a:lnSpc>
            </a:pPr>
            <a:r>
              <a:rPr lang="en-US" altLang="zh-CN" dirty="0"/>
              <a:t>OSI</a:t>
            </a:r>
            <a:r>
              <a:rPr lang="zh-CN" altLang="en-US" dirty="0"/>
              <a:t>的网络层提供两种服务</a:t>
            </a:r>
          </a:p>
          <a:p>
            <a:pPr lvl="1" eaLnBrk="1" hangingPunct="1">
              <a:lnSpc>
                <a:spcPct val="90000"/>
              </a:lnSpc>
            </a:pPr>
            <a:r>
              <a:rPr lang="zh-CN" altLang="en-US" dirty="0"/>
              <a:t>面向连接</a:t>
            </a:r>
            <a:r>
              <a:rPr lang="en-US" altLang="zh-CN" dirty="0">
                <a:latin typeface="Arial" pitchFamily="34" charset="0"/>
              </a:rPr>
              <a:t>——</a:t>
            </a:r>
            <a:r>
              <a:rPr lang="zh-CN" altLang="en-US" dirty="0"/>
              <a:t>虚电路（</a:t>
            </a:r>
            <a:r>
              <a:rPr lang="en-US" altLang="zh-CN" dirty="0"/>
              <a:t>virtual circuit):</a:t>
            </a:r>
          </a:p>
          <a:p>
            <a:pPr lvl="2" eaLnBrk="1" hangingPunct="1">
              <a:lnSpc>
                <a:spcPct val="90000"/>
              </a:lnSpc>
            </a:pPr>
            <a:r>
              <a:rPr lang="zh-CN" altLang="en-US" dirty="0"/>
              <a:t>首先要发出连接请求，与目的端建立连接</a:t>
            </a:r>
          </a:p>
          <a:p>
            <a:pPr lvl="2" eaLnBrk="1" hangingPunct="1">
              <a:lnSpc>
                <a:spcPct val="90000"/>
              </a:lnSpc>
            </a:pPr>
            <a:r>
              <a:rPr lang="zh-CN" altLang="en-US" dirty="0"/>
              <a:t>数据通信</a:t>
            </a:r>
          </a:p>
          <a:p>
            <a:pPr lvl="2" eaLnBrk="1" hangingPunct="1">
              <a:lnSpc>
                <a:spcPct val="90000"/>
              </a:lnSpc>
            </a:pPr>
            <a:r>
              <a:rPr lang="zh-CN" altLang="en-US" dirty="0"/>
              <a:t>拆除连接</a:t>
            </a:r>
          </a:p>
          <a:p>
            <a:pPr lvl="1" eaLnBrk="1" hangingPunct="1">
              <a:lnSpc>
                <a:spcPct val="90000"/>
              </a:lnSpc>
            </a:pPr>
            <a:r>
              <a:rPr lang="zh-CN" altLang="en-US" dirty="0"/>
              <a:t>非连接</a:t>
            </a:r>
            <a:r>
              <a:rPr lang="en-US" altLang="zh-CN" dirty="0">
                <a:latin typeface="Arial" pitchFamily="34" charset="0"/>
              </a:rPr>
              <a:t>——</a:t>
            </a:r>
            <a:r>
              <a:rPr lang="zh-CN" altLang="en-US" dirty="0"/>
              <a:t>数据报</a:t>
            </a:r>
            <a:r>
              <a:rPr lang="en-US" altLang="zh-CN" dirty="0"/>
              <a:t>(datagram)</a:t>
            </a:r>
          </a:p>
          <a:p>
            <a:pPr lvl="2" eaLnBrk="1" hangingPunct="1">
              <a:lnSpc>
                <a:spcPct val="90000"/>
              </a:lnSpc>
            </a:pPr>
            <a:r>
              <a:rPr lang="zh-CN" altLang="en-US" dirty="0"/>
              <a:t>每个分组头都必须包含目的地址</a:t>
            </a:r>
          </a:p>
          <a:p>
            <a:pPr lvl="2" eaLnBrk="1" hangingPunct="1">
              <a:lnSpc>
                <a:spcPct val="90000"/>
              </a:lnSpc>
            </a:pPr>
            <a:r>
              <a:rPr lang="zh-CN" altLang="en-US" dirty="0"/>
              <a:t>每个分组在途径节点上被单独处理</a:t>
            </a:r>
          </a:p>
          <a:p>
            <a:pPr lvl="2" eaLnBrk="1" hangingPunct="1">
              <a:lnSpc>
                <a:spcPct val="90000"/>
              </a:lnSpc>
            </a:pPr>
            <a:r>
              <a:rPr lang="zh-CN" altLang="en-US" dirty="0"/>
              <a:t>同一数据流的分组可以走不同的路径</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灯片编号占位符 5"/>
          <p:cNvSpPr>
            <a:spLocks noGrp="1"/>
          </p:cNvSpPr>
          <p:nvPr>
            <p:ph type="sldNum" sz="quarter" idx="12"/>
          </p:nvPr>
        </p:nvSpPr>
        <p:spPr>
          <a:noFill/>
        </p:spPr>
        <p:txBody>
          <a:bodyPr/>
          <a:lstStyle/>
          <a:p>
            <a:fld id="{9A234E3E-9F40-4336-89CC-5C0C2D170F91}" type="slidenum">
              <a:rPr lang="en-US" altLang="zh-CN" smtClean="0"/>
              <a:pPr/>
              <a:t>7</a:t>
            </a:fld>
            <a:endParaRPr lang="en-US" altLang="zh-CN"/>
          </a:p>
        </p:txBody>
      </p:sp>
      <p:sp>
        <p:nvSpPr>
          <p:cNvPr id="9219" name="Rectangle 2"/>
          <p:cNvSpPr>
            <a:spLocks noGrp="1" noChangeArrowheads="1"/>
          </p:cNvSpPr>
          <p:nvPr>
            <p:ph type="title"/>
          </p:nvPr>
        </p:nvSpPr>
        <p:spPr/>
        <p:txBody>
          <a:bodyPr/>
          <a:lstStyle/>
          <a:p>
            <a:pPr eaLnBrk="1" hangingPunct="1"/>
            <a:r>
              <a:rPr lang="zh-CN" altLang="en-US"/>
              <a:t>虚电路的特点</a:t>
            </a:r>
          </a:p>
        </p:txBody>
      </p:sp>
      <p:sp>
        <p:nvSpPr>
          <p:cNvPr id="9220" name="Rectangle 3"/>
          <p:cNvSpPr>
            <a:spLocks noGrp="1" noChangeArrowheads="1"/>
          </p:cNvSpPr>
          <p:nvPr>
            <p:ph type="body" idx="1"/>
          </p:nvPr>
        </p:nvSpPr>
        <p:spPr>
          <a:xfrm>
            <a:off x="899592" y="1988840"/>
            <a:ext cx="7772400" cy="4114800"/>
          </a:xfrm>
        </p:spPr>
        <p:txBody>
          <a:bodyPr/>
          <a:lstStyle/>
          <a:p>
            <a:pPr eaLnBrk="1" hangingPunct="1">
              <a:spcBef>
                <a:spcPts val="1200"/>
              </a:spcBef>
            </a:pPr>
            <a:r>
              <a:rPr lang="zh-CN" altLang="en-US" sz="2400" dirty="0"/>
              <a:t>一条物理链路可以对应多条逻辑信道</a:t>
            </a:r>
          </a:p>
          <a:p>
            <a:pPr eaLnBrk="1" hangingPunct="1">
              <a:spcBef>
                <a:spcPts val="1200"/>
              </a:spcBef>
            </a:pPr>
            <a:r>
              <a:rPr lang="zh-CN" altLang="en-US" sz="2400" dirty="0"/>
              <a:t>一条</a:t>
            </a:r>
            <a:r>
              <a:rPr lang="zh-CN" altLang="en-US" sz="2400" dirty="0">
                <a:solidFill>
                  <a:srgbClr val="FF0000"/>
                </a:solidFill>
              </a:rPr>
              <a:t>虚电路</a:t>
            </a:r>
            <a:r>
              <a:rPr lang="zh-CN" altLang="en-US" sz="2400" dirty="0"/>
              <a:t>由各物理链路上的</a:t>
            </a:r>
            <a:r>
              <a:rPr lang="zh-CN" altLang="en-US" sz="2400" dirty="0">
                <a:solidFill>
                  <a:srgbClr val="FF0000"/>
                </a:solidFill>
              </a:rPr>
              <a:t>逻辑信道级联</a:t>
            </a:r>
            <a:r>
              <a:rPr lang="zh-CN" altLang="en-US" sz="2400" dirty="0"/>
              <a:t>而成，占用了节点上的一条逻辑信道实际上就是占用了该节点上缓存器内的一个存储空间</a:t>
            </a:r>
          </a:p>
          <a:p>
            <a:pPr eaLnBrk="1" hangingPunct="1">
              <a:spcBef>
                <a:spcPts val="1200"/>
              </a:spcBef>
            </a:pPr>
            <a:r>
              <a:rPr lang="zh-CN" altLang="en-US" sz="2400" dirty="0"/>
              <a:t>分组靠逻辑信道号（</a:t>
            </a:r>
            <a:r>
              <a:rPr lang="en-US" altLang="zh-CN" sz="2400" dirty="0"/>
              <a:t>LCN</a:t>
            </a:r>
            <a:r>
              <a:rPr lang="zh-CN" altLang="en-US" sz="2400" dirty="0"/>
              <a:t>）选择路由，因</a:t>
            </a:r>
            <a:r>
              <a:rPr lang="en-US" altLang="zh-CN" sz="2400" dirty="0"/>
              <a:t>LCN</a:t>
            </a:r>
            <a:r>
              <a:rPr lang="zh-CN" altLang="en-US" sz="2400" dirty="0"/>
              <a:t>只有局部意义，所以减少了分组头标的开销和处理的复杂度</a:t>
            </a:r>
          </a:p>
          <a:p>
            <a:pPr eaLnBrk="1" hangingPunct="1">
              <a:spcBef>
                <a:spcPts val="1200"/>
              </a:spcBef>
            </a:pPr>
            <a:r>
              <a:rPr lang="zh-CN" altLang="en-US" sz="2400" dirty="0"/>
              <a:t>能有效的防止拥塞</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灯片编号占位符 6"/>
          <p:cNvSpPr>
            <a:spLocks noGrp="1"/>
          </p:cNvSpPr>
          <p:nvPr>
            <p:ph type="sldNum" sz="quarter" idx="12"/>
          </p:nvPr>
        </p:nvSpPr>
        <p:spPr>
          <a:noFill/>
        </p:spPr>
        <p:txBody>
          <a:bodyPr/>
          <a:lstStyle/>
          <a:p>
            <a:fld id="{285FD8F7-4F6E-4DBC-94AE-A4BC761711BD}" type="slidenum">
              <a:rPr lang="en-US" altLang="zh-CN" smtClean="0"/>
              <a:pPr/>
              <a:t>8</a:t>
            </a:fld>
            <a:endParaRPr lang="en-US" altLang="zh-CN"/>
          </a:p>
        </p:txBody>
      </p:sp>
      <p:sp>
        <p:nvSpPr>
          <p:cNvPr id="1029" name="Rectangle 2"/>
          <p:cNvSpPr>
            <a:spLocks noGrp="1" noChangeArrowheads="1"/>
          </p:cNvSpPr>
          <p:nvPr>
            <p:ph type="title"/>
          </p:nvPr>
        </p:nvSpPr>
        <p:spPr/>
        <p:txBody>
          <a:bodyPr/>
          <a:lstStyle/>
          <a:p>
            <a:pPr eaLnBrk="1" hangingPunct="1"/>
            <a:r>
              <a:rPr lang="en-US" altLang="zh-CN" sz="4000"/>
              <a:t>Virtual circuits: signaling protocols</a:t>
            </a:r>
            <a:endParaRPr lang="en-US" altLang="zh-CN"/>
          </a:p>
        </p:txBody>
      </p:sp>
      <p:sp>
        <p:nvSpPr>
          <p:cNvPr id="1030" name="Rectangle 3"/>
          <p:cNvSpPr>
            <a:spLocks noGrp="1" noChangeArrowheads="1"/>
          </p:cNvSpPr>
          <p:nvPr>
            <p:ph type="body" sz="half" idx="1"/>
          </p:nvPr>
        </p:nvSpPr>
        <p:spPr>
          <a:xfrm>
            <a:off x="1239838" y="2093913"/>
            <a:ext cx="6534150" cy="1230312"/>
          </a:xfrm>
        </p:spPr>
        <p:txBody>
          <a:bodyPr/>
          <a:lstStyle/>
          <a:p>
            <a:pPr eaLnBrk="1" hangingPunct="1"/>
            <a:r>
              <a:rPr lang="en-US" altLang="zh-CN" dirty="0"/>
              <a:t>used to setup, maintain  teardown VC</a:t>
            </a:r>
          </a:p>
          <a:p>
            <a:pPr eaLnBrk="1" hangingPunct="1"/>
            <a:r>
              <a:rPr lang="en-US" altLang="zh-CN" dirty="0"/>
              <a:t>used in ATM, frame-relay, X.25</a:t>
            </a:r>
          </a:p>
          <a:p>
            <a:pPr eaLnBrk="1" hangingPunct="1"/>
            <a:r>
              <a:rPr lang="en-US" altLang="zh-CN" dirty="0"/>
              <a:t>not used in today</a:t>
            </a:r>
            <a:r>
              <a:rPr lang="en-US" altLang="zh-CN" dirty="0">
                <a:latin typeface="Comic Sans MS" pitchFamily="66" charset="0"/>
              </a:rPr>
              <a:t>’</a:t>
            </a:r>
            <a:r>
              <a:rPr lang="en-US" altLang="zh-CN" dirty="0"/>
              <a:t>s Internet</a:t>
            </a:r>
          </a:p>
        </p:txBody>
      </p:sp>
      <p:sp>
        <p:nvSpPr>
          <p:cNvPr id="1031" name="Freeform 4"/>
          <p:cNvSpPr>
            <a:spLocks/>
          </p:cNvSpPr>
          <p:nvPr/>
        </p:nvSpPr>
        <p:spPr bwMode="auto">
          <a:xfrm>
            <a:off x="3371850" y="4783138"/>
            <a:ext cx="2847975" cy="1481137"/>
          </a:xfrm>
          <a:custGeom>
            <a:avLst/>
            <a:gdLst>
              <a:gd name="T0" fmla="*/ 9525 w 1794"/>
              <a:gd name="T1" fmla="*/ 766762 h 933"/>
              <a:gd name="T2" fmla="*/ 171450 w 1794"/>
              <a:gd name="T3" fmla="*/ 198437 h 933"/>
              <a:gd name="T4" fmla="*/ 887413 w 1794"/>
              <a:gd name="T5" fmla="*/ 158750 h 933"/>
              <a:gd name="T6" fmla="*/ 1790700 w 1794"/>
              <a:gd name="T7" fmla="*/ 46037 h 933"/>
              <a:gd name="T8" fmla="*/ 2724150 w 1794"/>
              <a:gd name="T9" fmla="*/ 436562 h 933"/>
              <a:gd name="T10" fmla="*/ 2533650 w 1794"/>
              <a:gd name="T11" fmla="*/ 1312862 h 933"/>
              <a:gd name="T12" fmla="*/ 2190750 w 1794"/>
              <a:gd name="T13" fmla="*/ 1446212 h 933"/>
              <a:gd name="T14" fmla="*/ 1333500 w 1794"/>
              <a:gd name="T15" fmla="*/ 1474787 h 933"/>
              <a:gd name="T16" fmla="*/ 657225 w 1794"/>
              <a:gd name="T17" fmla="*/ 1446212 h 933"/>
              <a:gd name="T18" fmla="*/ 227013 w 1794"/>
              <a:gd name="T19" fmla="*/ 1320800 h 933"/>
              <a:gd name="T20" fmla="*/ 9525 w 1794"/>
              <a:gd name="T21" fmla="*/ 766762 h 9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94"/>
              <a:gd name="T34" fmla="*/ 0 h 933"/>
              <a:gd name="T35" fmla="*/ 1794 w 1794"/>
              <a:gd name="T36" fmla="*/ 933 h 9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94" h="933">
                <a:moveTo>
                  <a:pt x="6" y="483"/>
                </a:moveTo>
                <a:cubicBezTo>
                  <a:pt x="0" y="365"/>
                  <a:pt x="16" y="189"/>
                  <a:pt x="108" y="125"/>
                </a:cubicBezTo>
                <a:cubicBezTo>
                  <a:pt x="200" y="61"/>
                  <a:pt x="389" y="116"/>
                  <a:pt x="559" y="100"/>
                </a:cubicBezTo>
                <a:cubicBezTo>
                  <a:pt x="729" y="84"/>
                  <a:pt x="935" y="0"/>
                  <a:pt x="1128" y="29"/>
                </a:cubicBezTo>
                <a:cubicBezTo>
                  <a:pt x="1321" y="58"/>
                  <a:pt x="1638" y="142"/>
                  <a:pt x="1716" y="275"/>
                </a:cubicBezTo>
                <a:cubicBezTo>
                  <a:pt x="1794" y="408"/>
                  <a:pt x="1652" y="721"/>
                  <a:pt x="1596" y="827"/>
                </a:cubicBezTo>
                <a:cubicBezTo>
                  <a:pt x="1540" y="933"/>
                  <a:pt x="1506" y="894"/>
                  <a:pt x="1380" y="911"/>
                </a:cubicBezTo>
                <a:cubicBezTo>
                  <a:pt x="1254" y="928"/>
                  <a:pt x="1001" y="929"/>
                  <a:pt x="840" y="929"/>
                </a:cubicBezTo>
                <a:cubicBezTo>
                  <a:pt x="679" y="929"/>
                  <a:pt x="530" y="927"/>
                  <a:pt x="414" y="911"/>
                </a:cubicBezTo>
                <a:cubicBezTo>
                  <a:pt x="298" y="895"/>
                  <a:pt x="211" y="903"/>
                  <a:pt x="143" y="832"/>
                </a:cubicBezTo>
                <a:cubicBezTo>
                  <a:pt x="75" y="761"/>
                  <a:pt x="4" y="624"/>
                  <a:pt x="6" y="483"/>
                </a:cubicBezTo>
                <a:close/>
              </a:path>
            </a:pathLst>
          </a:custGeom>
          <a:solidFill>
            <a:srgbClr val="CCFFFF"/>
          </a:solidFill>
          <a:ln w="9525">
            <a:noFill/>
            <a:round/>
            <a:headEnd/>
            <a:tailEnd/>
          </a:ln>
        </p:spPr>
        <p:txBody>
          <a:bodyPr wrap="none" anchor="ctr"/>
          <a:lstStyle/>
          <a:p>
            <a:endParaRPr lang="zh-CN" altLang="en-US"/>
          </a:p>
        </p:txBody>
      </p:sp>
      <p:sp>
        <p:nvSpPr>
          <p:cNvPr id="1032" name="Line 5"/>
          <p:cNvSpPr>
            <a:spLocks noChangeShapeType="1"/>
          </p:cNvSpPr>
          <p:nvPr/>
        </p:nvSpPr>
        <p:spPr bwMode="auto">
          <a:xfrm rot="5400000" flipV="1">
            <a:off x="2725738" y="4525962"/>
            <a:ext cx="6350" cy="1577975"/>
          </a:xfrm>
          <a:prstGeom prst="line">
            <a:avLst/>
          </a:prstGeom>
          <a:noFill/>
          <a:ln w="12700">
            <a:solidFill>
              <a:schemeClr val="tx1"/>
            </a:solidFill>
            <a:round/>
            <a:headEnd/>
            <a:tailEnd/>
          </a:ln>
        </p:spPr>
        <p:txBody>
          <a:bodyPr wrap="none" anchor="ctr"/>
          <a:lstStyle/>
          <a:p>
            <a:endParaRPr lang="zh-CN" altLang="en-US"/>
          </a:p>
        </p:txBody>
      </p:sp>
      <p:sp>
        <p:nvSpPr>
          <p:cNvPr id="1033" name="Freeform 6"/>
          <p:cNvSpPr>
            <a:spLocks/>
          </p:cNvSpPr>
          <p:nvPr/>
        </p:nvSpPr>
        <p:spPr bwMode="auto">
          <a:xfrm>
            <a:off x="4010025" y="5076825"/>
            <a:ext cx="542925" cy="295275"/>
          </a:xfrm>
          <a:custGeom>
            <a:avLst/>
            <a:gdLst>
              <a:gd name="T0" fmla="*/ 0 w 342"/>
              <a:gd name="T1" fmla="*/ 295275 h 186"/>
              <a:gd name="T2" fmla="*/ 542925 w 342"/>
              <a:gd name="T3" fmla="*/ 0 h 186"/>
              <a:gd name="T4" fmla="*/ 0 60000 65536"/>
              <a:gd name="T5" fmla="*/ 0 60000 65536"/>
              <a:gd name="T6" fmla="*/ 0 w 342"/>
              <a:gd name="T7" fmla="*/ 0 h 186"/>
              <a:gd name="T8" fmla="*/ 342 w 342"/>
              <a:gd name="T9" fmla="*/ 186 h 186"/>
            </a:gdLst>
            <a:ahLst/>
            <a:cxnLst>
              <a:cxn ang="T4">
                <a:pos x="T0" y="T1"/>
              </a:cxn>
              <a:cxn ang="T5">
                <a:pos x="T2" y="T3"/>
              </a:cxn>
            </a:cxnLst>
            <a:rect l="T6" t="T7" r="T8" b="T9"/>
            <a:pathLst>
              <a:path w="342" h="186">
                <a:moveTo>
                  <a:pt x="0" y="186"/>
                </a:moveTo>
                <a:lnTo>
                  <a:pt x="342" y="0"/>
                </a:lnTo>
              </a:path>
            </a:pathLst>
          </a:custGeom>
          <a:noFill/>
          <a:ln w="12700">
            <a:solidFill>
              <a:schemeClr val="tx1"/>
            </a:solidFill>
            <a:round/>
            <a:headEnd/>
            <a:tailEnd/>
          </a:ln>
        </p:spPr>
        <p:txBody>
          <a:bodyPr wrap="none" anchor="ctr"/>
          <a:lstStyle/>
          <a:p>
            <a:endParaRPr lang="zh-CN" altLang="en-US"/>
          </a:p>
        </p:txBody>
      </p:sp>
      <p:grpSp>
        <p:nvGrpSpPr>
          <p:cNvPr id="1034" name="Group 7"/>
          <p:cNvGrpSpPr>
            <a:grpSpLocks/>
          </p:cNvGrpSpPr>
          <p:nvPr/>
        </p:nvGrpSpPr>
        <p:grpSpPr bwMode="auto">
          <a:xfrm>
            <a:off x="3516313" y="5251450"/>
            <a:ext cx="501650" cy="233363"/>
            <a:chOff x="3600" y="219"/>
            <a:chExt cx="360" cy="175"/>
          </a:xfrm>
        </p:grpSpPr>
        <p:sp>
          <p:nvSpPr>
            <p:cNvPr id="1190" name="Oval 8"/>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zh-CN" altLang="en-US"/>
            </a:p>
          </p:txBody>
        </p:sp>
        <p:sp>
          <p:nvSpPr>
            <p:cNvPr id="1191" name="Line 9"/>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lstStyle/>
            <a:p>
              <a:endParaRPr lang="zh-CN" altLang="en-US"/>
            </a:p>
          </p:txBody>
        </p:sp>
        <p:sp>
          <p:nvSpPr>
            <p:cNvPr id="1192" name="Line 10"/>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lstStyle/>
            <a:p>
              <a:endParaRPr lang="zh-CN" altLang="en-US"/>
            </a:p>
          </p:txBody>
        </p:sp>
        <p:sp>
          <p:nvSpPr>
            <p:cNvPr id="1193" name="Rectangle 11"/>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lstStyle/>
            <a:p>
              <a:pPr algn="ctr" eaLnBrk="0" hangingPunct="0"/>
              <a:endParaRPr lang="zh-CN" altLang="zh-CN" sz="2400">
                <a:latin typeface="Times New Roman" pitchFamily="18" charset="0"/>
              </a:endParaRPr>
            </a:p>
          </p:txBody>
        </p:sp>
        <p:sp>
          <p:nvSpPr>
            <p:cNvPr id="1194" name="Oval 12"/>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zh-CN" altLang="en-US"/>
            </a:p>
          </p:txBody>
        </p:sp>
        <p:grpSp>
          <p:nvGrpSpPr>
            <p:cNvPr id="1195" name="Group 13"/>
            <p:cNvGrpSpPr>
              <a:grpSpLocks/>
            </p:cNvGrpSpPr>
            <p:nvPr/>
          </p:nvGrpSpPr>
          <p:grpSpPr bwMode="auto">
            <a:xfrm>
              <a:off x="3686" y="244"/>
              <a:ext cx="177" cy="66"/>
              <a:chOff x="2848" y="848"/>
              <a:chExt cx="140" cy="98"/>
            </a:xfrm>
          </p:grpSpPr>
          <p:sp>
            <p:nvSpPr>
              <p:cNvPr id="1200" name="Line 14"/>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zh-CN" altLang="en-US"/>
              </a:p>
            </p:txBody>
          </p:sp>
          <p:sp>
            <p:nvSpPr>
              <p:cNvPr id="1201" name="Line 15"/>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zh-CN" altLang="en-US"/>
              </a:p>
            </p:txBody>
          </p:sp>
          <p:sp>
            <p:nvSpPr>
              <p:cNvPr id="1202" name="Line 16"/>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zh-CN" altLang="en-US"/>
              </a:p>
            </p:txBody>
          </p:sp>
        </p:grpSp>
        <p:grpSp>
          <p:nvGrpSpPr>
            <p:cNvPr id="1196" name="Group 17"/>
            <p:cNvGrpSpPr>
              <a:grpSpLocks/>
            </p:cNvGrpSpPr>
            <p:nvPr/>
          </p:nvGrpSpPr>
          <p:grpSpPr bwMode="auto">
            <a:xfrm flipV="1">
              <a:off x="3686" y="243"/>
              <a:ext cx="177" cy="66"/>
              <a:chOff x="2848" y="848"/>
              <a:chExt cx="140" cy="98"/>
            </a:xfrm>
          </p:grpSpPr>
          <p:sp>
            <p:nvSpPr>
              <p:cNvPr id="1197" name="Line 18"/>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zh-CN" altLang="en-US"/>
              </a:p>
            </p:txBody>
          </p:sp>
          <p:sp>
            <p:nvSpPr>
              <p:cNvPr id="1198" name="Line 19"/>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zh-CN" altLang="en-US"/>
              </a:p>
            </p:txBody>
          </p:sp>
          <p:sp>
            <p:nvSpPr>
              <p:cNvPr id="1199" name="Line 20"/>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zh-CN" altLang="en-US"/>
              </a:p>
            </p:txBody>
          </p:sp>
        </p:grpSp>
      </p:grpSp>
      <p:grpSp>
        <p:nvGrpSpPr>
          <p:cNvPr id="1035" name="Group 21"/>
          <p:cNvGrpSpPr>
            <a:grpSpLocks/>
          </p:cNvGrpSpPr>
          <p:nvPr/>
        </p:nvGrpSpPr>
        <p:grpSpPr bwMode="auto">
          <a:xfrm>
            <a:off x="3868738" y="5889625"/>
            <a:ext cx="501650" cy="233363"/>
            <a:chOff x="3600" y="219"/>
            <a:chExt cx="360" cy="175"/>
          </a:xfrm>
        </p:grpSpPr>
        <p:sp>
          <p:nvSpPr>
            <p:cNvPr id="1177" name="Oval 22"/>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zh-CN" altLang="en-US"/>
            </a:p>
          </p:txBody>
        </p:sp>
        <p:sp>
          <p:nvSpPr>
            <p:cNvPr id="1178" name="Line 23"/>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lstStyle/>
            <a:p>
              <a:endParaRPr lang="zh-CN" altLang="en-US"/>
            </a:p>
          </p:txBody>
        </p:sp>
        <p:sp>
          <p:nvSpPr>
            <p:cNvPr id="1179" name="Line 24"/>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lstStyle/>
            <a:p>
              <a:endParaRPr lang="zh-CN" altLang="en-US"/>
            </a:p>
          </p:txBody>
        </p:sp>
        <p:sp>
          <p:nvSpPr>
            <p:cNvPr id="1180" name="Rectangle 25"/>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lstStyle/>
            <a:p>
              <a:pPr algn="ctr" eaLnBrk="0" hangingPunct="0"/>
              <a:endParaRPr lang="zh-CN" altLang="zh-CN" sz="2400">
                <a:latin typeface="Times New Roman" pitchFamily="18" charset="0"/>
              </a:endParaRPr>
            </a:p>
          </p:txBody>
        </p:sp>
        <p:sp>
          <p:nvSpPr>
            <p:cNvPr id="1181" name="Oval 26"/>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zh-CN" altLang="en-US"/>
            </a:p>
          </p:txBody>
        </p:sp>
        <p:grpSp>
          <p:nvGrpSpPr>
            <p:cNvPr id="1182" name="Group 27"/>
            <p:cNvGrpSpPr>
              <a:grpSpLocks/>
            </p:cNvGrpSpPr>
            <p:nvPr/>
          </p:nvGrpSpPr>
          <p:grpSpPr bwMode="auto">
            <a:xfrm>
              <a:off x="3686" y="244"/>
              <a:ext cx="177" cy="66"/>
              <a:chOff x="2848" y="848"/>
              <a:chExt cx="140" cy="98"/>
            </a:xfrm>
          </p:grpSpPr>
          <p:sp>
            <p:nvSpPr>
              <p:cNvPr id="1187" name="Line 28"/>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zh-CN" altLang="en-US"/>
              </a:p>
            </p:txBody>
          </p:sp>
          <p:sp>
            <p:nvSpPr>
              <p:cNvPr id="1188" name="Line 29"/>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zh-CN" altLang="en-US"/>
              </a:p>
            </p:txBody>
          </p:sp>
          <p:sp>
            <p:nvSpPr>
              <p:cNvPr id="1189" name="Line 30"/>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zh-CN" altLang="en-US"/>
              </a:p>
            </p:txBody>
          </p:sp>
        </p:grpSp>
        <p:grpSp>
          <p:nvGrpSpPr>
            <p:cNvPr id="1183" name="Group 31"/>
            <p:cNvGrpSpPr>
              <a:grpSpLocks/>
            </p:cNvGrpSpPr>
            <p:nvPr/>
          </p:nvGrpSpPr>
          <p:grpSpPr bwMode="auto">
            <a:xfrm flipV="1">
              <a:off x="3686" y="243"/>
              <a:ext cx="177" cy="66"/>
              <a:chOff x="2848" y="848"/>
              <a:chExt cx="140" cy="98"/>
            </a:xfrm>
          </p:grpSpPr>
          <p:sp>
            <p:nvSpPr>
              <p:cNvPr id="1184" name="Line 32"/>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zh-CN" altLang="en-US"/>
              </a:p>
            </p:txBody>
          </p:sp>
          <p:sp>
            <p:nvSpPr>
              <p:cNvPr id="1185" name="Line 33"/>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zh-CN" altLang="en-US"/>
              </a:p>
            </p:txBody>
          </p:sp>
          <p:sp>
            <p:nvSpPr>
              <p:cNvPr id="1186" name="Line 34"/>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zh-CN" altLang="en-US"/>
              </a:p>
            </p:txBody>
          </p:sp>
        </p:grpSp>
      </p:grpSp>
      <p:grpSp>
        <p:nvGrpSpPr>
          <p:cNvPr id="1036" name="Group 35"/>
          <p:cNvGrpSpPr>
            <a:grpSpLocks/>
          </p:cNvGrpSpPr>
          <p:nvPr/>
        </p:nvGrpSpPr>
        <p:grpSpPr bwMode="auto">
          <a:xfrm>
            <a:off x="4543425" y="4946650"/>
            <a:ext cx="501650" cy="233363"/>
            <a:chOff x="3600" y="219"/>
            <a:chExt cx="360" cy="175"/>
          </a:xfrm>
        </p:grpSpPr>
        <p:sp>
          <p:nvSpPr>
            <p:cNvPr id="1164" name="Oval 36"/>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zh-CN" altLang="en-US"/>
            </a:p>
          </p:txBody>
        </p:sp>
        <p:sp>
          <p:nvSpPr>
            <p:cNvPr id="1165" name="Line 37"/>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lstStyle/>
            <a:p>
              <a:endParaRPr lang="zh-CN" altLang="en-US"/>
            </a:p>
          </p:txBody>
        </p:sp>
        <p:sp>
          <p:nvSpPr>
            <p:cNvPr id="1166" name="Line 38"/>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lstStyle/>
            <a:p>
              <a:endParaRPr lang="zh-CN" altLang="en-US"/>
            </a:p>
          </p:txBody>
        </p:sp>
        <p:sp>
          <p:nvSpPr>
            <p:cNvPr id="1167" name="Rectangle 39"/>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lstStyle/>
            <a:p>
              <a:pPr algn="ctr" eaLnBrk="0" hangingPunct="0"/>
              <a:endParaRPr lang="zh-CN" altLang="zh-CN" sz="2400">
                <a:latin typeface="Times New Roman" pitchFamily="18" charset="0"/>
              </a:endParaRPr>
            </a:p>
          </p:txBody>
        </p:sp>
        <p:sp>
          <p:nvSpPr>
            <p:cNvPr id="1168" name="Oval 40"/>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zh-CN" altLang="en-US"/>
            </a:p>
          </p:txBody>
        </p:sp>
        <p:grpSp>
          <p:nvGrpSpPr>
            <p:cNvPr id="1169" name="Group 41"/>
            <p:cNvGrpSpPr>
              <a:grpSpLocks/>
            </p:cNvGrpSpPr>
            <p:nvPr/>
          </p:nvGrpSpPr>
          <p:grpSpPr bwMode="auto">
            <a:xfrm>
              <a:off x="3686" y="244"/>
              <a:ext cx="177" cy="66"/>
              <a:chOff x="2848" y="848"/>
              <a:chExt cx="140" cy="98"/>
            </a:xfrm>
          </p:grpSpPr>
          <p:sp>
            <p:nvSpPr>
              <p:cNvPr id="1174" name="Line 42"/>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zh-CN" altLang="en-US"/>
              </a:p>
            </p:txBody>
          </p:sp>
          <p:sp>
            <p:nvSpPr>
              <p:cNvPr id="1175" name="Line 43"/>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zh-CN" altLang="en-US"/>
              </a:p>
            </p:txBody>
          </p:sp>
          <p:sp>
            <p:nvSpPr>
              <p:cNvPr id="1176" name="Line 44"/>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zh-CN" altLang="en-US"/>
              </a:p>
            </p:txBody>
          </p:sp>
        </p:grpSp>
        <p:grpSp>
          <p:nvGrpSpPr>
            <p:cNvPr id="1170" name="Group 45"/>
            <p:cNvGrpSpPr>
              <a:grpSpLocks/>
            </p:cNvGrpSpPr>
            <p:nvPr/>
          </p:nvGrpSpPr>
          <p:grpSpPr bwMode="auto">
            <a:xfrm flipV="1">
              <a:off x="3686" y="243"/>
              <a:ext cx="177" cy="66"/>
              <a:chOff x="2848" y="848"/>
              <a:chExt cx="140" cy="98"/>
            </a:xfrm>
          </p:grpSpPr>
          <p:sp>
            <p:nvSpPr>
              <p:cNvPr id="1171" name="Line 46"/>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zh-CN" altLang="en-US"/>
              </a:p>
            </p:txBody>
          </p:sp>
          <p:sp>
            <p:nvSpPr>
              <p:cNvPr id="1172" name="Line 47"/>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zh-CN" altLang="en-US"/>
              </a:p>
            </p:txBody>
          </p:sp>
          <p:sp>
            <p:nvSpPr>
              <p:cNvPr id="1173" name="Line 48"/>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zh-CN" altLang="en-US"/>
              </a:p>
            </p:txBody>
          </p:sp>
        </p:grpSp>
      </p:grpSp>
      <p:grpSp>
        <p:nvGrpSpPr>
          <p:cNvPr id="1037" name="Group 49"/>
          <p:cNvGrpSpPr>
            <a:grpSpLocks/>
          </p:cNvGrpSpPr>
          <p:nvPr/>
        </p:nvGrpSpPr>
        <p:grpSpPr bwMode="auto">
          <a:xfrm>
            <a:off x="4465638" y="5611813"/>
            <a:ext cx="500062" cy="233362"/>
            <a:chOff x="3600" y="219"/>
            <a:chExt cx="360" cy="175"/>
          </a:xfrm>
        </p:grpSpPr>
        <p:sp>
          <p:nvSpPr>
            <p:cNvPr id="1151" name="Oval 50"/>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zh-CN" altLang="en-US"/>
            </a:p>
          </p:txBody>
        </p:sp>
        <p:sp>
          <p:nvSpPr>
            <p:cNvPr id="1152" name="Line 51"/>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lstStyle/>
            <a:p>
              <a:endParaRPr lang="zh-CN" altLang="en-US"/>
            </a:p>
          </p:txBody>
        </p:sp>
        <p:sp>
          <p:nvSpPr>
            <p:cNvPr id="1153" name="Line 52"/>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lstStyle/>
            <a:p>
              <a:endParaRPr lang="zh-CN" altLang="en-US"/>
            </a:p>
          </p:txBody>
        </p:sp>
        <p:sp>
          <p:nvSpPr>
            <p:cNvPr id="1154" name="Rectangle 53"/>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lstStyle/>
            <a:p>
              <a:pPr algn="ctr" eaLnBrk="0" hangingPunct="0"/>
              <a:endParaRPr lang="zh-CN" altLang="zh-CN" sz="2400">
                <a:latin typeface="Times New Roman" pitchFamily="18" charset="0"/>
              </a:endParaRPr>
            </a:p>
          </p:txBody>
        </p:sp>
        <p:sp>
          <p:nvSpPr>
            <p:cNvPr id="1155" name="Oval 54"/>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zh-CN" altLang="en-US"/>
            </a:p>
          </p:txBody>
        </p:sp>
        <p:grpSp>
          <p:nvGrpSpPr>
            <p:cNvPr id="1156" name="Group 55"/>
            <p:cNvGrpSpPr>
              <a:grpSpLocks/>
            </p:cNvGrpSpPr>
            <p:nvPr/>
          </p:nvGrpSpPr>
          <p:grpSpPr bwMode="auto">
            <a:xfrm>
              <a:off x="3686" y="244"/>
              <a:ext cx="177" cy="66"/>
              <a:chOff x="2848" y="848"/>
              <a:chExt cx="140" cy="98"/>
            </a:xfrm>
          </p:grpSpPr>
          <p:sp>
            <p:nvSpPr>
              <p:cNvPr id="1161" name="Line 56"/>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zh-CN" altLang="en-US"/>
              </a:p>
            </p:txBody>
          </p:sp>
          <p:sp>
            <p:nvSpPr>
              <p:cNvPr id="1162" name="Line 57"/>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zh-CN" altLang="en-US"/>
              </a:p>
            </p:txBody>
          </p:sp>
          <p:sp>
            <p:nvSpPr>
              <p:cNvPr id="1163" name="Line 58"/>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zh-CN" altLang="en-US"/>
              </a:p>
            </p:txBody>
          </p:sp>
        </p:grpSp>
        <p:grpSp>
          <p:nvGrpSpPr>
            <p:cNvPr id="1157" name="Group 59"/>
            <p:cNvGrpSpPr>
              <a:grpSpLocks/>
            </p:cNvGrpSpPr>
            <p:nvPr/>
          </p:nvGrpSpPr>
          <p:grpSpPr bwMode="auto">
            <a:xfrm flipV="1">
              <a:off x="3686" y="243"/>
              <a:ext cx="177" cy="66"/>
              <a:chOff x="2848" y="848"/>
              <a:chExt cx="140" cy="98"/>
            </a:xfrm>
          </p:grpSpPr>
          <p:sp>
            <p:nvSpPr>
              <p:cNvPr id="1158" name="Line 60"/>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zh-CN" altLang="en-US"/>
              </a:p>
            </p:txBody>
          </p:sp>
          <p:sp>
            <p:nvSpPr>
              <p:cNvPr id="1159" name="Line 61"/>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zh-CN" altLang="en-US"/>
              </a:p>
            </p:txBody>
          </p:sp>
          <p:sp>
            <p:nvSpPr>
              <p:cNvPr id="1160" name="Line 62"/>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zh-CN" altLang="en-US"/>
              </a:p>
            </p:txBody>
          </p:sp>
        </p:grpSp>
      </p:grpSp>
      <p:grpSp>
        <p:nvGrpSpPr>
          <p:cNvPr id="1038" name="Group 63"/>
          <p:cNvGrpSpPr>
            <a:grpSpLocks/>
          </p:cNvGrpSpPr>
          <p:nvPr/>
        </p:nvGrpSpPr>
        <p:grpSpPr bwMode="auto">
          <a:xfrm>
            <a:off x="5100638" y="5908675"/>
            <a:ext cx="501650" cy="233363"/>
            <a:chOff x="3600" y="219"/>
            <a:chExt cx="360" cy="175"/>
          </a:xfrm>
        </p:grpSpPr>
        <p:sp>
          <p:nvSpPr>
            <p:cNvPr id="1138" name="Oval 64"/>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zh-CN" altLang="en-US"/>
            </a:p>
          </p:txBody>
        </p:sp>
        <p:sp>
          <p:nvSpPr>
            <p:cNvPr id="1139" name="Line 65"/>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lstStyle/>
            <a:p>
              <a:endParaRPr lang="zh-CN" altLang="en-US"/>
            </a:p>
          </p:txBody>
        </p:sp>
        <p:sp>
          <p:nvSpPr>
            <p:cNvPr id="1140" name="Line 66"/>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lstStyle/>
            <a:p>
              <a:endParaRPr lang="zh-CN" altLang="en-US"/>
            </a:p>
          </p:txBody>
        </p:sp>
        <p:sp>
          <p:nvSpPr>
            <p:cNvPr id="1141" name="Rectangle 67"/>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lstStyle/>
            <a:p>
              <a:pPr algn="ctr" eaLnBrk="0" hangingPunct="0"/>
              <a:endParaRPr lang="zh-CN" altLang="zh-CN" sz="2400">
                <a:latin typeface="Times New Roman" pitchFamily="18" charset="0"/>
              </a:endParaRPr>
            </a:p>
          </p:txBody>
        </p:sp>
        <p:sp>
          <p:nvSpPr>
            <p:cNvPr id="1142" name="Oval 68"/>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zh-CN" altLang="en-US"/>
            </a:p>
          </p:txBody>
        </p:sp>
        <p:grpSp>
          <p:nvGrpSpPr>
            <p:cNvPr id="1143" name="Group 69"/>
            <p:cNvGrpSpPr>
              <a:grpSpLocks/>
            </p:cNvGrpSpPr>
            <p:nvPr/>
          </p:nvGrpSpPr>
          <p:grpSpPr bwMode="auto">
            <a:xfrm>
              <a:off x="3686" y="244"/>
              <a:ext cx="177" cy="66"/>
              <a:chOff x="2848" y="848"/>
              <a:chExt cx="140" cy="98"/>
            </a:xfrm>
          </p:grpSpPr>
          <p:sp>
            <p:nvSpPr>
              <p:cNvPr id="1148" name="Line 70"/>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zh-CN" altLang="en-US"/>
              </a:p>
            </p:txBody>
          </p:sp>
          <p:sp>
            <p:nvSpPr>
              <p:cNvPr id="1149" name="Line 71"/>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zh-CN" altLang="en-US"/>
              </a:p>
            </p:txBody>
          </p:sp>
          <p:sp>
            <p:nvSpPr>
              <p:cNvPr id="1150" name="Line 72"/>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zh-CN" altLang="en-US"/>
              </a:p>
            </p:txBody>
          </p:sp>
        </p:grpSp>
        <p:grpSp>
          <p:nvGrpSpPr>
            <p:cNvPr id="1144" name="Group 73"/>
            <p:cNvGrpSpPr>
              <a:grpSpLocks/>
            </p:cNvGrpSpPr>
            <p:nvPr/>
          </p:nvGrpSpPr>
          <p:grpSpPr bwMode="auto">
            <a:xfrm flipV="1">
              <a:off x="3686" y="243"/>
              <a:ext cx="177" cy="66"/>
              <a:chOff x="2848" y="848"/>
              <a:chExt cx="140" cy="98"/>
            </a:xfrm>
          </p:grpSpPr>
          <p:sp>
            <p:nvSpPr>
              <p:cNvPr id="1145" name="Line 74"/>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zh-CN" altLang="en-US"/>
              </a:p>
            </p:txBody>
          </p:sp>
          <p:sp>
            <p:nvSpPr>
              <p:cNvPr id="1146" name="Line 75"/>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zh-CN" altLang="en-US"/>
              </a:p>
            </p:txBody>
          </p:sp>
          <p:sp>
            <p:nvSpPr>
              <p:cNvPr id="1147" name="Line 76"/>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zh-CN" altLang="en-US"/>
              </a:p>
            </p:txBody>
          </p:sp>
        </p:grpSp>
      </p:grpSp>
      <p:grpSp>
        <p:nvGrpSpPr>
          <p:cNvPr id="1039" name="Group 77"/>
          <p:cNvGrpSpPr>
            <a:grpSpLocks/>
          </p:cNvGrpSpPr>
          <p:nvPr/>
        </p:nvGrpSpPr>
        <p:grpSpPr bwMode="auto">
          <a:xfrm>
            <a:off x="5545138" y="5253038"/>
            <a:ext cx="501650" cy="233362"/>
            <a:chOff x="3600" y="219"/>
            <a:chExt cx="360" cy="175"/>
          </a:xfrm>
        </p:grpSpPr>
        <p:sp>
          <p:nvSpPr>
            <p:cNvPr id="1125" name="Oval 78"/>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p>
              <a:endParaRPr lang="zh-CN" altLang="en-US"/>
            </a:p>
          </p:txBody>
        </p:sp>
        <p:sp>
          <p:nvSpPr>
            <p:cNvPr id="1126" name="Line 79"/>
            <p:cNvSpPr>
              <a:spLocks noChangeShapeType="1"/>
            </p:cNvSpPr>
            <p:nvPr/>
          </p:nvSpPr>
          <p:spPr bwMode="auto">
            <a:xfrm>
              <a:off x="3603" y="289"/>
              <a:ext cx="0" cy="60"/>
            </a:xfrm>
            <a:prstGeom prst="line">
              <a:avLst/>
            </a:prstGeom>
            <a:noFill/>
            <a:ln w="12700">
              <a:solidFill>
                <a:schemeClr val="tx1"/>
              </a:solidFill>
              <a:round/>
              <a:headEnd/>
              <a:tailEnd/>
            </a:ln>
          </p:spPr>
          <p:txBody>
            <a:bodyPr wrap="none" anchor="ctr"/>
            <a:lstStyle/>
            <a:p>
              <a:endParaRPr lang="zh-CN" altLang="en-US"/>
            </a:p>
          </p:txBody>
        </p:sp>
        <p:sp>
          <p:nvSpPr>
            <p:cNvPr id="1127" name="Line 80"/>
            <p:cNvSpPr>
              <a:spLocks noChangeShapeType="1"/>
            </p:cNvSpPr>
            <p:nvPr/>
          </p:nvSpPr>
          <p:spPr bwMode="auto">
            <a:xfrm>
              <a:off x="3960" y="289"/>
              <a:ext cx="0" cy="60"/>
            </a:xfrm>
            <a:prstGeom prst="line">
              <a:avLst/>
            </a:prstGeom>
            <a:noFill/>
            <a:ln w="12700">
              <a:solidFill>
                <a:schemeClr val="tx1"/>
              </a:solidFill>
              <a:round/>
              <a:headEnd/>
              <a:tailEnd/>
            </a:ln>
          </p:spPr>
          <p:txBody>
            <a:bodyPr wrap="none" anchor="ctr"/>
            <a:lstStyle/>
            <a:p>
              <a:endParaRPr lang="zh-CN" altLang="en-US"/>
            </a:p>
          </p:txBody>
        </p:sp>
        <p:sp>
          <p:nvSpPr>
            <p:cNvPr id="1128" name="Rectangle 81"/>
            <p:cNvSpPr>
              <a:spLocks noChangeArrowheads="1"/>
            </p:cNvSpPr>
            <p:nvPr/>
          </p:nvSpPr>
          <p:spPr bwMode="auto">
            <a:xfrm>
              <a:off x="3603" y="289"/>
              <a:ext cx="354" cy="59"/>
            </a:xfrm>
            <a:prstGeom prst="rect">
              <a:avLst/>
            </a:prstGeom>
            <a:solidFill>
              <a:schemeClr val="hlink"/>
            </a:solidFill>
            <a:ln w="12700">
              <a:noFill/>
              <a:miter lim="800000"/>
              <a:headEnd/>
              <a:tailEnd/>
            </a:ln>
          </p:spPr>
          <p:txBody>
            <a:bodyPr wrap="none" anchor="ctr"/>
            <a:lstStyle/>
            <a:p>
              <a:pPr algn="ctr" eaLnBrk="0" hangingPunct="0"/>
              <a:endParaRPr lang="zh-CN" altLang="zh-CN" sz="2400">
                <a:latin typeface="Times New Roman" pitchFamily="18" charset="0"/>
              </a:endParaRPr>
            </a:p>
          </p:txBody>
        </p:sp>
        <p:sp>
          <p:nvSpPr>
            <p:cNvPr id="1129" name="Oval 82"/>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p>
              <a:endParaRPr lang="zh-CN" altLang="en-US"/>
            </a:p>
          </p:txBody>
        </p:sp>
        <p:grpSp>
          <p:nvGrpSpPr>
            <p:cNvPr id="1130" name="Group 83"/>
            <p:cNvGrpSpPr>
              <a:grpSpLocks/>
            </p:cNvGrpSpPr>
            <p:nvPr/>
          </p:nvGrpSpPr>
          <p:grpSpPr bwMode="auto">
            <a:xfrm>
              <a:off x="3686" y="244"/>
              <a:ext cx="177" cy="66"/>
              <a:chOff x="2848" y="848"/>
              <a:chExt cx="140" cy="98"/>
            </a:xfrm>
          </p:grpSpPr>
          <p:sp>
            <p:nvSpPr>
              <p:cNvPr id="1135" name="Line 84"/>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zh-CN" altLang="en-US"/>
              </a:p>
            </p:txBody>
          </p:sp>
          <p:sp>
            <p:nvSpPr>
              <p:cNvPr id="1136" name="Line 85"/>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zh-CN" altLang="en-US"/>
              </a:p>
            </p:txBody>
          </p:sp>
          <p:sp>
            <p:nvSpPr>
              <p:cNvPr id="1137" name="Line 86"/>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zh-CN" altLang="en-US"/>
              </a:p>
            </p:txBody>
          </p:sp>
        </p:grpSp>
        <p:grpSp>
          <p:nvGrpSpPr>
            <p:cNvPr id="1131" name="Group 87"/>
            <p:cNvGrpSpPr>
              <a:grpSpLocks/>
            </p:cNvGrpSpPr>
            <p:nvPr/>
          </p:nvGrpSpPr>
          <p:grpSpPr bwMode="auto">
            <a:xfrm flipV="1">
              <a:off x="3686" y="243"/>
              <a:ext cx="177" cy="66"/>
              <a:chOff x="2848" y="848"/>
              <a:chExt cx="140" cy="98"/>
            </a:xfrm>
          </p:grpSpPr>
          <p:sp>
            <p:nvSpPr>
              <p:cNvPr id="1132" name="Line 88"/>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zh-CN" altLang="en-US"/>
              </a:p>
            </p:txBody>
          </p:sp>
          <p:sp>
            <p:nvSpPr>
              <p:cNvPr id="1133" name="Line 89"/>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zh-CN" altLang="en-US"/>
              </a:p>
            </p:txBody>
          </p:sp>
          <p:sp>
            <p:nvSpPr>
              <p:cNvPr id="1134" name="Line 90"/>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zh-CN" altLang="en-US"/>
              </a:p>
            </p:txBody>
          </p:sp>
        </p:grpSp>
      </p:grpSp>
      <p:grpSp>
        <p:nvGrpSpPr>
          <p:cNvPr id="1040" name="Group 91"/>
          <p:cNvGrpSpPr>
            <a:grpSpLocks/>
          </p:cNvGrpSpPr>
          <p:nvPr/>
        </p:nvGrpSpPr>
        <p:grpSpPr bwMode="auto">
          <a:xfrm>
            <a:off x="498475" y="3446463"/>
            <a:ext cx="1566863" cy="1987550"/>
            <a:chOff x="2366" y="929"/>
            <a:chExt cx="987" cy="1252"/>
          </a:xfrm>
        </p:grpSpPr>
        <p:graphicFrame>
          <p:nvGraphicFramePr>
            <p:cNvPr id="1027" name="Object 92"/>
            <p:cNvGraphicFramePr>
              <a:graphicFrameLocks noChangeAspect="1"/>
            </p:cNvGraphicFramePr>
            <p:nvPr/>
          </p:nvGraphicFramePr>
          <p:xfrm>
            <a:off x="2741" y="929"/>
            <a:ext cx="333" cy="264"/>
          </p:xfrm>
          <a:graphic>
            <a:graphicData uri="http://schemas.openxmlformats.org/presentationml/2006/ole">
              <mc:AlternateContent xmlns:mc="http://schemas.openxmlformats.org/markup-compatibility/2006">
                <mc:Choice xmlns:v="urn:schemas-microsoft-com:vml" Requires="v">
                  <p:oleObj spid="_x0000_s1054" name="Clip" r:id="rId3" imgW="1305000" imgH="1085760" progId="">
                    <p:embed/>
                  </p:oleObj>
                </mc:Choice>
                <mc:Fallback>
                  <p:oleObj name="Clip" r:id="rId3" imgW="1305000" imgH="1085760" progId="">
                    <p:embed/>
                    <p:pic>
                      <p:nvPicPr>
                        <p:cNvPr id="0" name="Object 9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1" y="929"/>
                          <a:ext cx="333" cy="26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116" name="Group 93"/>
            <p:cNvGrpSpPr>
              <a:grpSpLocks/>
            </p:cNvGrpSpPr>
            <p:nvPr/>
          </p:nvGrpSpPr>
          <p:grpSpPr bwMode="auto">
            <a:xfrm>
              <a:off x="2366" y="1145"/>
              <a:ext cx="987" cy="1036"/>
              <a:chOff x="2956" y="969"/>
              <a:chExt cx="513" cy="529"/>
            </a:xfrm>
          </p:grpSpPr>
          <p:sp>
            <p:nvSpPr>
              <p:cNvPr id="1117" name="Rectangle 94"/>
              <p:cNvSpPr>
                <a:spLocks noChangeArrowheads="1"/>
              </p:cNvSpPr>
              <p:nvPr/>
            </p:nvSpPr>
            <p:spPr bwMode="auto">
              <a:xfrm>
                <a:off x="3018" y="969"/>
                <a:ext cx="426" cy="489"/>
              </a:xfrm>
              <a:prstGeom prst="rect">
                <a:avLst/>
              </a:prstGeom>
              <a:solidFill>
                <a:schemeClr val="accent2"/>
              </a:solidFill>
              <a:ln w="9525">
                <a:noFill/>
                <a:miter lim="800000"/>
                <a:headEnd/>
                <a:tailEnd/>
              </a:ln>
            </p:spPr>
            <p:txBody>
              <a:bodyPr wrap="none" anchor="ctr"/>
              <a:lstStyle/>
              <a:p>
                <a:endParaRPr lang="zh-CN" altLang="en-US"/>
              </a:p>
            </p:txBody>
          </p:sp>
          <p:sp>
            <p:nvSpPr>
              <p:cNvPr id="1118" name="Rectangle 95"/>
              <p:cNvSpPr>
                <a:spLocks noChangeArrowheads="1"/>
              </p:cNvSpPr>
              <p:nvPr/>
            </p:nvSpPr>
            <p:spPr bwMode="auto">
              <a:xfrm>
                <a:off x="2997" y="984"/>
                <a:ext cx="435" cy="504"/>
              </a:xfrm>
              <a:prstGeom prst="rect">
                <a:avLst/>
              </a:prstGeom>
              <a:solidFill>
                <a:schemeClr val="bg1"/>
              </a:solidFill>
              <a:ln w="12700">
                <a:solidFill>
                  <a:schemeClr val="tx1"/>
                </a:solidFill>
                <a:miter lim="800000"/>
                <a:headEnd/>
                <a:tailEnd/>
              </a:ln>
            </p:spPr>
            <p:txBody>
              <a:bodyPr wrap="none" anchor="ctr"/>
              <a:lstStyle/>
              <a:p>
                <a:endParaRPr lang="zh-CN" altLang="en-US"/>
              </a:p>
            </p:txBody>
          </p:sp>
          <p:sp>
            <p:nvSpPr>
              <p:cNvPr id="1119" name="Rectangle 96"/>
              <p:cNvSpPr>
                <a:spLocks noChangeArrowheads="1"/>
              </p:cNvSpPr>
              <p:nvPr/>
            </p:nvSpPr>
            <p:spPr bwMode="auto">
              <a:xfrm>
                <a:off x="3000" y="1185"/>
                <a:ext cx="432" cy="108"/>
              </a:xfrm>
              <a:prstGeom prst="rect">
                <a:avLst/>
              </a:prstGeom>
              <a:solidFill>
                <a:srgbClr val="FF0000"/>
              </a:solidFill>
              <a:ln w="9525">
                <a:noFill/>
                <a:miter lim="800000"/>
                <a:headEnd/>
                <a:tailEnd/>
              </a:ln>
            </p:spPr>
            <p:txBody>
              <a:bodyPr wrap="none" anchor="ctr"/>
              <a:lstStyle/>
              <a:p>
                <a:endParaRPr lang="zh-CN" altLang="en-US"/>
              </a:p>
            </p:txBody>
          </p:sp>
          <p:sp>
            <p:nvSpPr>
              <p:cNvPr id="1120" name="Text Box 97"/>
              <p:cNvSpPr txBox="1">
                <a:spLocks noChangeArrowheads="1"/>
              </p:cNvSpPr>
              <p:nvPr/>
            </p:nvSpPr>
            <p:spPr bwMode="auto">
              <a:xfrm>
                <a:off x="2956" y="978"/>
                <a:ext cx="513" cy="520"/>
              </a:xfrm>
              <a:prstGeom prst="rect">
                <a:avLst/>
              </a:prstGeom>
              <a:noFill/>
              <a:ln w="9525">
                <a:noFill/>
                <a:miter lim="800000"/>
                <a:headEnd/>
                <a:tailEnd/>
              </a:ln>
            </p:spPr>
            <p:txBody>
              <a:bodyPr>
                <a:spAutoFit/>
              </a:bodyPr>
              <a:lstStyle/>
              <a:p>
                <a:pPr algn="ctr" eaLnBrk="0" hangingPunct="0"/>
                <a:r>
                  <a:rPr lang="en-US" altLang="zh-CN" sz="2000">
                    <a:latin typeface="Comic Sans MS" pitchFamily="66" charset="0"/>
                  </a:rPr>
                  <a:t>application</a:t>
                </a:r>
              </a:p>
              <a:p>
                <a:pPr algn="ctr" eaLnBrk="0" hangingPunct="0"/>
                <a:r>
                  <a:rPr lang="en-US" altLang="zh-CN" sz="2000">
                    <a:latin typeface="Comic Sans MS" pitchFamily="66" charset="0"/>
                  </a:rPr>
                  <a:t>transport</a:t>
                </a:r>
              </a:p>
              <a:p>
                <a:pPr algn="ctr" eaLnBrk="0" hangingPunct="0"/>
                <a:r>
                  <a:rPr lang="en-US" altLang="zh-CN" sz="2000">
                    <a:solidFill>
                      <a:schemeClr val="bg1"/>
                    </a:solidFill>
                    <a:latin typeface="Comic Sans MS" pitchFamily="66" charset="0"/>
                  </a:rPr>
                  <a:t>network</a:t>
                </a:r>
                <a:endParaRPr lang="en-US" altLang="zh-CN" sz="2000">
                  <a:latin typeface="Comic Sans MS" pitchFamily="66" charset="0"/>
                </a:endParaRPr>
              </a:p>
              <a:p>
                <a:pPr algn="ctr" eaLnBrk="0" hangingPunct="0"/>
                <a:r>
                  <a:rPr lang="en-US" altLang="zh-CN" sz="2000">
                    <a:latin typeface="Comic Sans MS" pitchFamily="66" charset="0"/>
                  </a:rPr>
                  <a:t>data link</a:t>
                </a:r>
              </a:p>
              <a:p>
                <a:pPr algn="ctr" eaLnBrk="0" hangingPunct="0"/>
                <a:r>
                  <a:rPr lang="en-US" altLang="zh-CN" sz="2000">
                    <a:latin typeface="Comic Sans MS" pitchFamily="66" charset="0"/>
                  </a:rPr>
                  <a:t>physical</a:t>
                </a:r>
                <a:endParaRPr lang="en-US" altLang="zh-CN" sz="2000">
                  <a:latin typeface="Times New Roman" pitchFamily="18" charset="0"/>
                </a:endParaRPr>
              </a:p>
            </p:txBody>
          </p:sp>
          <p:sp>
            <p:nvSpPr>
              <p:cNvPr id="1121" name="Line 98"/>
              <p:cNvSpPr>
                <a:spLocks noChangeShapeType="1"/>
              </p:cNvSpPr>
              <p:nvPr/>
            </p:nvSpPr>
            <p:spPr bwMode="auto">
              <a:xfrm>
                <a:off x="2997" y="1194"/>
                <a:ext cx="435" cy="3"/>
              </a:xfrm>
              <a:prstGeom prst="line">
                <a:avLst/>
              </a:prstGeom>
              <a:noFill/>
              <a:ln w="12700">
                <a:solidFill>
                  <a:schemeClr val="tx1"/>
                </a:solidFill>
                <a:round/>
                <a:headEnd/>
                <a:tailEnd/>
              </a:ln>
            </p:spPr>
            <p:txBody>
              <a:bodyPr wrap="none" anchor="ctr"/>
              <a:lstStyle/>
              <a:p>
                <a:endParaRPr lang="zh-CN" altLang="en-US"/>
              </a:p>
            </p:txBody>
          </p:sp>
          <p:sp>
            <p:nvSpPr>
              <p:cNvPr id="1122" name="Line 99"/>
              <p:cNvSpPr>
                <a:spLocks noChangeShapeType="1"/>
              </p:cNvSpPr>
              <p:nvPr/>
            </p:nvSpPr>
            <p:spPr bwMode="auto">
              <a:xfrm>
                <a:off x="3003" y="1290"/>
                <a:ext cx="435" cy="3"/>
              </a:xfrm>
              <a:prstGeom prst="line">
                <a:avLst/>
              </a:prstGeom>
              <a:noFill/>
              <a:ln w="12700">
                <a:solidFill>
                  <a:schemeClr val="tx1"/>
                </a:solidFill>
                <a:round/>
                <a:headEnd/>
                <a:tailEnd/>
              </a:ln>
            </p:spPr>
            <p:txBody>
              <a:bodyPr wrap="none" anchor="ctr"/>
              <a:lstStyle/>
              <a:p>
                <a:endParaRPr lang="zh-CN" altLang="en-US"/>
              </a:p>
            </p:txBody>
          </p:sp>
          <p:sp>
            <p:nvSpPr>
              <p:cNvPr id="1123" name="Line 100"/>
              <p:cNvSpPr>
                <a:spLocks noChangeShapeType="1"/>
              </p:cNvSpPr>
              <p:nvPr/>
            </p:nvSpPr>
            <p:spPr bwMode="auto">
              <a:xfrm>
                <a:off x="3003" y="1374"/>
                <a:ext cx="435" cy="3"/>
              </a:xfrm>
              <a:prstGeom prst="line">
                <a:avLst/>
              </a:prstGeom>
              <a:noFill/>
              <a:ln w="12700">
                <a:solidFill>
                  <a:schemeClr val="tx1"/>
                </a:solidFill>
                <a:round/>
                <a:headEnd/>
                <a:tailEnd/>
              </a:ln>
            </p:spPr>
            <p:txBody>
              <a:bodyPr wrap="none" anchor="ctr"/>
              <a:lstStyle/>
              <a:p>
                <a:endParaRPr lang="zh-CN" altLang="en-US"/>
              </a:p>
            </p:txBody>
          </p:sp>
          <p:sp>
            <p:nvSpPr>
              <p:cNvPr id="1124" name="Line 101"/>
              <p:cNvSpPr>
                <a:spLocks noChangeShapeType="1"/>
              </p:cNvSpPr>
              <p:nvPr/>
            </p:nvSpPr>
            <p:spPr bwMode="auto">
              <a:xfrm>
                <a:off x="3003" y="1092"/>
                <a:ext cx="435" cy="3"/>
              </a:xfrm>
              <a:prstGeom prst="line">
                <a:avLst/>
              </a:prstGeom>
              <a:noFill/>
              <a:ln w="12700">
                <a:solidFill>
                  <a:schemeClr val="tx1"/>
                </a:solidFill>
                <a:round/>
                <a:headEnd/>
                <a:tailEnd/>
              </a:ln>
            </p:spPr>
            <p:txBody>
              <a:bodyPr wrap="none" anchor="ctr"/>
              <a:lstStyle/>
              <a:p>
                <a:endParaRPr lang="zh-CN" altLang="en-US"/>
              </a:p>
            </p:txBody>
          </p:sp>
        </p:grpSp>
      </p:grpSp>
      <p:sp>
        <p:nvSpPr>
          <p:cNvPr id="1041" name="Freeform 102"/>
          <p:cNvSpPr>
            <a:spLocks/>
          </p:cNvSpPr>
          <p:nvPr/>
        </p:nvSpPr>
        <p:spPr bwMode="auto">
          <a:xfrm>
            <a:off x="5051425" y="5070475"/>
            <a:ext cx="504825" cy="307975"/>
          </a:xfrm>
          <a:custGeom>
            <a:avLst/>
            <a:gdLst>
              <a:gd name="T0" fmla="*/ 0 w 318"/>
              <a:gd name="T1" fmla="*/ 0 h 194"/>
              <a:gd name="T2" fmla="*/ 504825 w 318"/>
              <a:gd name="T3" fmla="*/ 307975 h 194"/>
              <a:gd name="T4" fmla="*/ 0 60000 65536"/>
              <a:gd name="T5" fmla="*/ 0 60000 65536"/>
              <a:gd name="T6" fmla="*/ 0 w 318"/>
              <a:gd name="T7" fmla="*/ 0 h 194"/>
              <a:gd name="T8" fmla="*/ 318 w 318"/>
              <a:gd name="T9" fmla="*/ 194 h 194"/>
            </a:gdLst>
            <a:ahLst/>
            <a:cxnLst>
              <a:cxn ang="T4">
                <a:pos x="T0" y="T1"/>
              </a:cxn>
              <a:cxn ang="T5">
                <a:pos x="T2" y="T3"/>
              </a:cxn>
            </a:cxnLst>
            <a:rect l="T6" t="T7" r="T8" b="T9"/>
            <a:pathLst>
              <a:path w="318" h="194">
                <a:moveTo>
                  <a:pt x="0" y="0"/>
                </a:moveTo>
                <a:lnTo>
                  <a:pt x="318" y="194"/>
                </a:lnTo>
              </a:path>
            </a:pathLst>
          </a:custGeom>
          <a:noFill/>
          <a:ln w="12700">
            <a:solidFill>
              <a:schemeClr val="tx1"/>
            </a:solidFill>
            <a:round/>
            <a:headEnd/>
            <a:tailEnd/>
          </a:ln>
        </p:spPr>
        <p:txBody>
          <a:bodyPr wrap="none" anchor="ctr"/>
          <a:lstStyle/>
          <a:p>
            <a:endParaRPr lang="zh-CN" altLang="en-US"/>
          </a:p>
        </p:txBody>
      </p:sp>
      <p:sp>
        <p:nvSpPr>
          <p:cNvPr id="1042" name="Freeform 103"/>
          <p:cNvSpPr>
            <a:spLocks/>
          </p:cNvSpPr>
          <p:nvPr/>
        </p:nvSpPr>
        <p:spPr bwMode="auto">
          <a:xfrm>
            <a:off x="3986213" y="5462588"/>
            <a:ext cx="481012" cy="238125"/>
          </a:xfrm>
          <a:custGeom>
            <a:avLst/>
            <a:gdLst>
              <a:gd name="T0" fmla="*/ 0 w 294"/>
              <a:gd name="T1" fmla="*/ 0 h 174"/>
              <a:gd name="T2" fmla="*/ 481012 w 294"/>
              <a:gd name="T3" fmla="*/ 238125 h 174"/>
              <a:gd name="T4" fmla="*/ 0 60000 65536"/>
              <a:gd name="T5" fmla="*/ 0 60000 65536"/>
              <a:gd name="T6" fmla="*/ 0 w 294"/>
              <a:gd name="T7" fmla="*/ 0 h 174"/>
              <a:gd name="T8" fmla="*/ 294 w 294"/>
              <a:gd name="T9" fmla="*/ 174 h 174"/>
            </a:gdLst>
            <a:ahLst/>
            <a:cxnLst>
              <a:cxn ang="T4">
                <a:pos x="T0" y="T1"/>
              </a:cxn>
              <a:cxn ang="T5">
                <a:pos x="T2" y="T3"/>
              </a:cxn>
            </a:cxnLst>
            <a:rect l="T6" t="T7" r="T8" b="T9"/>
            <a:pathLst>
              <a:path w="294" h="174">
                <a:moveTo>
                  <a:pt x="0" y="0"/>
                </a:moveTo>
                <a:lnTo>
                  <a:pt x="294" y="174"/>
                </a:lnTo>
              </a:path>
            </a:pathLst>
          </a:custGeom>
          <a:noFill/>
          <a:ln w="12700">
            <a:solidFill>
              <a:schemeClr val="tx1"/>
            </a:solidFill>
            <a:round/>
            <a:headEnd/>
            <a:tailEnd/>
          </a:ln>
        </p:spPr>
        <p:txBody>
          <a:bodyPr wrap="none" anchor="ctr"/>
          <a:lstStyle/>
          <a:p>
            <a:endParaRPr lang="zh-CN" altLang="en-US"/>
          </a:p>
        </p:txBody>
      </p:sp>
      <p:sp>
        <p:nvSpPr>
          <p:cNvPr id="1043" name="Freeform 104"/>
          <p:cNvSpPr>
            <a:spLocks/>
          </p:cNvSpPr>
          <p:nvPr/>
        </p:nvSpPr>
        <p:spPr bwMode="auto">
          <a:xfrm>
            <a:off x="4933950" y="5438775"/>
            <a:ext cx="628650" cy="247650"/>
          </a:xfrm>
          <a:custGeom>
            <a:avLst/>
            <a:gdLst>
              <a:gd name="T0" fmla="*/ 0 w 378"/>
              <a:gd name="T1" fmla="*/ 247650 h 174"/>
              <a:gd name="T2" fmla="*/ 628650 w 378"/>
              <a:gd name="T3" fmla="*/ 0 h 174"/>
              <a:gd name="T4" fmla="*/ 0 60000 65536"/>
              <a:gd name="T5" fmla="*/ 0 60000 65536"/>
              <a:gd name="T6" fmla="*/ 0 w 378"/>
              <a:gd name="T7" fmla="*/ 0 h 174"/>
              <a:gd name="T8" fmla="*/ 378 w 378"/>
              <a:gd name="T9" fmla="*/ 174 h 174"/>
            </a:gdLst>
            <a:ahLst/>
            <a:cxnLst>
              <a:cxn ang="T4">
                <a:pos x="T0" y="T1"/>
              </a:cxn>
              <a:cxn ang="T5">
                <a:pos x="T2" y="T3"/>
              </a:cxn>
            </a:cxnLst>
            <a:rect l="T6" t="T7" r="T8" b="T9"/>
            <a:pathLst>
              <a:path w="378" h="174">
                <a:moveTo>
                  <a:pt x="0" y="174"/>
                </a:moveTo>
                <a:lnTo>
                  <a:pt x="378" y="0"/>
                </a:lnTo>
              </a:path>
            </a:pathLst>
          </a:custGeom>
          <a:noFill/>
          <a:ln w="12700">
            <a:solidFill>
              <a:schemeClr val="tx1"/>
            </a:solidFill>
            <a:round/>
            <a:headEnd/>
            <a:tailEnd/>
          </a:ln>
        </p:spPr>
        <p:txBody>
          <a:bodyPr wrap="none" anchor="ctr"/>
          <a:lstStyle/>
          <a:p>
            <a:endParaRPr lang="zh-CN" altLang="en-US"/>
          </a:p>
        </p:txBody>
      </p:sp>
      <p:sp>
        <p:nvSpPr>
          <p:cNvPr id="1044" name="Freeform 105"/>
          <p:cNvSpPr>
            <a:spLocks/>
          </p:cNvSpPr>
          <p:nvPr/>
        </p:nvSpPr>
        <p:spPr bwMode="auto">
          <a:xfrm>
            <a:off x="5600700" y="5492750"/>
            <a:ext cx="206375" cy="508000"/>
          </a:xfrm>
          <a:custGeom>
            <a:avLst/>
            <a:gdLst>
              <a:gd name="T0" fmla="*/ 0 w 118"/>
              <a:gd name="T1" fmla="*/ 508000 h 500"/>
              <a:gd name="T2" fmla="*/ 206375 w 118"/>
              <a:gd name="T3" fmla="*/ 0 h 500"/>
              <a:gd name="T4" fmla="*/ 0 60000 65536"/>
              <a:gd name="T5" fmla="*/ 0 60000 65536"/>
              <a:gd name="T6" fmla="*/ 0 w 118"/>
              <a:gd name="T7" fmla="*/ 0 h 500"/>
              <a:gd name="T8" fmla="*/ 118 w 118"/>
              <a:gd name="T9" fmla="*/ 500 h 500"/>
            </a:gdLst>
            <a:ahLst/>
            <a:cxnLst>
              <a:cxn ang="T4">
                <a:pos x="T0" y="T1"/>
              </a:cxn>
              <a:cxn ang="T5">
                <a:pos x="T2" y="T3"/>
              </a:cxn>
            </a:cxnLst>
            <a:rect l="T6" t="T7" r="T8" b="T9"/>
            <a:pathLst>
              <a:path w="118" h="500">
                <a:moveTo>
                  <a:pt x="0" y="500"/>
                </a:moveTo>
                <a:lnTo>
                  <a:pt x="118" y="0"/>
                </a:lnTo>
              </a:path>
            </a:pathLst>
          </a:custGeom>
          <a:noFill/>
          <a:ln w="12700">
            <a:solidFill>
              <a:schemeClr val="tx1"/>
            </a:solidFill>
            <a:round/>
            <a:headEnd/>
            <a:tailEnd/>
          </a:ln>
        </p:spPr>
        <p:txBody>
          <a:bodyPr wrap="none" anchor="ctr"/>
          <a:lstStyle/>
          <a:p>
            <a:endParaRPr lang="zh-CN" altLang="en-US"/>
          </a:p>
        </p:txBody>
      </p:sp>
      <p:sp>
        <p:nvSpPr>
          <p:cNvPr id="1045" name="Freeform 106"/>
          <p:cNvSpPr>
            <a:spLocks/>
          </p:cNvSpPr>
          <p:nvPr/>
        </p:nvSpPr>
        <p:spPr bwMode="auto">
          <a:xfrm>
            <a:off x="4365625" y="6026150"/>
            <a:ext cx="736600" cy="74613"/>
          </a:xfrm>
          <a:custGeom>
            <a:avLst/>
            <a:gdLst>
              <a:gd name="T0" fmla="*/ 736600 w 370"/>
              <a:gd name="T1" fmla="*/ 74613 h 32"/>
              <a:gd name="T2" fmla="*/ 0 w 370"/>
              <a:gd name="T3" fmla="*/ 0 h 32"/>
              <a:gd name="T4" fmla="*/ 0 60000 65536"/>
              <a:gd name="T5" fmla="*/ 0 60000 65536"/>
              <a:gd name="T6" fmla="*/ 0 w 370"/>
              <a:gd name="T7" fmla="*/ 0 h 32"/>
              <a:gd name="T8" fmla="*/ 370 w 370"/>
              <a:gd name="T9" fmla="*/ 32 h 32"/>
            </a:gdLst>
            <a:ahLst/>
            <a:cxnLst>
              <a:cxn ang="T4">
                <a:pos x="T0" y="T1"/>
              </a:cxn>
              <a:cxn ang="T5">
                <a:pos x="T2" y="T3"/>
              </a:cxn>
            </a:cxnLst>
            <a:rect l="T6" t="T7" r="T8" b="T9"/>
            <a:pathLst>
              <a:path w="370" h="32">
                <a:moveTo>
                  <a:pt x="370" y="32"/>
                </a:moveTo>
                <a:lnTo>
                  <a:pt x="0" y="0"/>
                </a:lnTo>
              </a:path>
            </a:pathLst>
          </a:custGeom>
          <a:noFill/>
          <a:ln w="12700">
            <a:solidFill>
              <a:schemeClr val="tx1"/>
            </a:solidFill>
            <a:round/>
            <a:headEnd/>
            <a:tailEnd/>
          </a:ln>
        </p:spPr>
        <p:txBody>
          <a:bodyPr wrap="none" anchor="ctr"/>
          <a:lstStyle/>
          <a:p>
            <a:endParaRPr lang="zh-CN" altLang="en-US"/>
          </a:p>
        </p:txBody>
      </p:sp>
      <p:sp>
        <p:nvSpPr>
          <p:cNvPr id="1046" name="Freeform 107"/>
          <p:cNvSpPr>
            <a:spLocks/>
          </p:cNvSpPr>
          <p:nvPr/>
        </p:nvSpPr>
        <p:spPr bwMode="auto">
          <a:xfrm>
            <a:off x="3829050" y="5486400"/>
            <a:ext cx="193675" cy="425450"/>
          </a:xfrm>
          <a:custGeom>
            <a:avLst/>
            <a:gdLst>
              <a:gd name="T0" fmla="*/ 178269 w 176"/>
              <a:gd name="T1" fmla="*/ 421319 h 412"/>
              <a:gd name="T2" fmla="*/ 193675 w 176"/>
              <a:gd name="T3" fmla="*/ 425450 h 412"/>
              <a:gd name="T4" fmla="*/ 0 w 176"/>
              <a:gd name="T5" fmla="*/ 0 h 412"/>
              <a:gd name="T6" fmla="*/ 0 60000 65536"/>
              <a:gd name="T7" fmla="*/ 0 60000 65536"/>
              <a:gd name="T8" fmla="*/ 0 60000 65536"/>
              <a:gd name="T9" fmla="*/ 0 w 176"/>
              <a:gd name="T10" fmla="*/ 0 h 412"/>
              <a:gd name="T11" fmla="*/ 176 w 176"/>
              <a:gd name="T12" fmla="*/ 412 h 412"/>
            </a:gdLst>
            <a:ahLst/>
            <a:cxnLst>
              <a:cxn ang="T6">
                <a:pos x="T0" y="T1"/>
              </a:cxn>
              <a:cxn ang="T7">
                <a:pos x="T2" y="T3"/>
              </a:cxn>
              <a:cxn ang="T8">
                <a:pos x="T4" y="T5"/>
              </a:cxn>
            </a:cxnLst>
            <a:rect l="T9" t="T10" r="T11" b="T12"/>
            <a:pathLst>
              <a:path w="176" h="412">
                <a:moveTo>
                  <a:pt x="162" y="408"/>
                </a:moveTo>
                <a:lnTo>
                  <a:pt x="176" y="412"/>
                </a:lnTo>
                <a:lnTo>
                  <a:pt x="0" y="0"/>
                </a:lnTo>
              </a:path>
            </a:pathLst>
          </a:custGeom>
          <a:noFill/>
          <a:ln w="12700">
            <a:solidFill>
              <a:schemeClr val="tx1"/>
            </a:solidFill>
            <a:round/>
            <a:headEnd/>
            <a:tailEnd/>
          </a:ln>
        </p:spPr>
        <p:txBody>
          <a:bodyPr wrap="none" anchor="ctr"/>
          <a:lstStyle/>
          <a:p>
            <a:endParaRPr lang="zh-CN" altLang="en-US"/>
          </a:p>
        </p:txBody>
      </p:sp>
      <p:grpSp>
        <p:nvGrpSpPr>
          <p:cNvPr id="1047" name="Group 108"/>
          <p:cNvGrpSpPr>
            <a:grpSpLocks/>
          </p:cNvGrpSpPr>
          <p:nvPr/>
        </p:nvGrpSpPr>
        <p:grpSpPr bwMode="auto">
          <a:xfrm>
            <a:off x="7308850" y="3644900"/>
            <a:ext cx="1566863" cy="1987550"/>
            <a:chOff x="2366" y="929"/>
            <a:chExt cx="987" cy="1252"/>
          </a:xfrm>
        </p:grpSpPr>
        <p:graphicFrame>
          <p:nvGraphicFramePr>
            <p:cNvPr id="1026" name="Object 109"/>
            <p:cNvGraphicFramePr>
              <a:graphicFrameLocks noChangeAspect="1"/>
            </p:cNvGraphicFramePr>
            <p:nvPr/>
          </p:nvGraphicFramePr>
          <p:xfrm>
            <a:off x="2741" y="929"/>
            <a:ext cx="333" cy="264"/>
          </p:xfrm>
          <a:graphic>
            <a:graphicData uri="http://schemas.openxmlformats.org/presentationml/2006/ole">
              <mc:AlternateContent xmlns:mc="http://schemas.openxmlformats.org/markup-compatibility/2006">
                <mc:Choice xmlns:v="urn:schemas-microsoft-com:vml" Requires="v">
                  <p:oleObj spid="_x0000_s1055" name="Clip" r:id="rId5" imgW="1305000" imgH="1085760" progId="">
                    <p:embed/>
                  </p:oleObj>
                </mc:Choice>
                <mc:Fallback>
                  <p:oleObj name="Clip" r:id="rId5" imgW="1305000" imgH="1085760" progId="">
                    <p:embed/>
                    <p:pic>
                      <p:nvPicPr>
                        <p:cNvPr id="0" name="Object 10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1" y="929"/>
                          <a:ext cx="333" cy="26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107" name="Group 110"/>
            <p:cNvGrpSpPr>
              <a:grpSpLocks/>
            </p:cNvGrpSpPr>
            <p:nvPr/>
          </p:nvGrpSpPr>
          <p:grpSpPr bwMode="auto">
            <a:xfrm>
              <a:off x="2366" y="1145"/>
              <a:ext cx="987" cy="1036"/>
              <a:chOff x="2956" y="969"/>
              <a:chExt cx="513" cy="529"/>
            </a:xfrm>
          </p:grpSpPr>
          <p:sp>
            <p:nvSpPr>
              <p:cNvPr id="1108" name="Rectangle 111"/>
              <p:cNvSpPr>
                <a:spLocks noChangeArrowheads="1"/>
              </p:cNvSpPr>
              <p:nvPr/>
            </p:nvSpPr>
            <p:spPr bwMode="auto">
              <a:xfrm>
                <a:off x="3018" y="969"/>
                <a:ext cx="426" cy="489"/>
              </a:xfrm>
              <a:prstGeom prst="rect">
                <a:avLst/>
              </a:prstGeom>
              <a:solidFill>
                <a:schemeClr val="accent2"/>
              </a:solidFill>
              <a:ln w="9525">
                <a:noFill/>
                <a:miter lim="800000"/>
                <a:headEnd/>
                <a:tailEnd/>
              </a:ln>
            </p:spPr>
            <p:txBody>
              <a:bodyPr wrap="none" anchor="ctr"/>
              <a:lstStyle/>
              <a:p>
                <a:endParaRPr lang="zh-CN" altLang="en-US"/>
              </a:p>
            </p:txBody>
          </p:sp>
          <p:sp>
            <p:nvSpPr>
              <p:cNvPr id="1109" name="Rectangle 112"/>
              <p:cNvSpPr>
                <a:spLocks noChangeArrowheads="1"/>
              </p:cNvSpPr>
              <p:nvPr/>
            </p:nvSpPr>
            <p:spPr bwMode="auto">
              <a:xfrm>
                <a:off x="2997" y="984"/>
                <a:ext cx="435" cy="504"/>
              </a:xfrm>
              <a:prstGeom prst="rect">
                <a:avLst/>
              </a:prstGeom>
              <a:solidFill>
                <a:schemeClr val="bg1"/>
              </a:solidFill>
              <a:ln w="12700">
                <a:solidFill>
                  <a:schemeClr val="tx1"/>
                </a:solidFill>
                <a:miter lim="800000"/>
                <a:headEnd/>
                <a:tailEnd/>
              </a:ln>
            </p:spPr>
            <p:txBody>
              <a:bodyPr wrap="none" anchor="ctr"/>
              <a:lstStyle/>
              <a:p>
                <a:endParaRPr lang="zh-CN" altLang="en-US"/>
              </a:p>
            </p:txBody>
          </p:sp>
          <p:sp>
            <p:nvSpPr>
              <p:cNvPr id="1110" name="Rectangle 113"/>
              <p:cNvSpPr>
                <a:spLocks noChangeArrowheads="1"/>
              </p:cNvSpPr>
              <p:nvPr/>
            </p:nvSpPr>
            <p:spPr bwMode="auto">
              <a:xfrm>
                <a:off x="3000" y="1185"/>
                <a:ext cx="432" cy="108"/>
              </a:xfrm>
              <a:prstGeom prst="rect">
                <a:avLst/>
              </a:prstGeom>
              <a:solidFill>
                <a:srgbClr val="FF0000"/>
              </a:solidFill>
              <a:ln w="9525">
                <a:noFill/>
                <a:miter lim="800000"/>
                <a:headEnd/>
                <a:tailEnd/>
              </a:ln>
            </p:spPr>
            <p:txBody>
              <a:bodyPr wrap="none" anchor="ctr"/>
              <a:lstStyle/>
              <a:p>
                <a:endParaRPr lang="zh-CN" altLang="en-US"/>
              </a:p>
            </p:txBody>
          </p:sp>
          <p:sp>
            <p:nvSpPr>
              <p:cNvPr id="1111" name="Text Box 114"/>
              <p:cNvSpPr txBox="1">
                <a:spLocks noChangeArrowheads="1"/>
              </p:cNvSpPr>
              <p:nvPr/>
            </p:nvSpPr>
            <p:spPr bwMode="auto">
              <a:xfrm>
                <a:off x="2956" y="978"/>
                <a:ext cx="513" cy="520"/>
              </a:xfrm>
              <a:prstGeom prst="rect">
                <a:avLst/>
              </a:prstGeom>
              <a:noFill/>
              <a:ln w="9525">
                <a:noFill/>
                <a:miter lim="800000"/>
                <a:headEnd/>
                <a:tailEnd/>
              </a:ln>
            </p:spPr>
            <p:txBody>
              <a:bodyPr>
                <a:spAutoFit/>
              </a:bodyPr>
              <a:lstStyle/>
              <a:p>
                <a:pPr algn="ctr" eaLnBrk="0" hangingPunct="0"/>
                <a:r>
                  <a:rPr lang="en-US" altLang="zh-CN" sz="2000">
                    <a:latin typeface="Comic Sans MS" pitchFamily="66" charset="0"/>
                  </a:rPr>
                  <a:t>application</a:t>
                </a:r>
              </a:p>
              <a:p>
                <a:pPr algn="ctr" eaLnBrk="0" hangingPunct="0"/>
                <a:r>
                  <a:rPr lang="en-US" altLang="zh-CN" sz="2000">
                    <a:latin typeface="Comic Sans MS" pitchFamily="66" charset="0"/>
                  </a:rPr>
                  <a:t>transport</a:t>
                </a:r>
              </a:p>
              <a:p>
                <a:pPr algn="ctr" eaLnBrk="0" hangingPunct="0"/>
                <a:r>
                  <a:rPr lang="en-US" altLang="zh-CN" sz="2000">
                    <a:solidFill>
                      <a:schemeClr val="bg1"/>
                    </a:solidFill>
                    <a:latin typeface="Comic Sans MS" pitchFamily="66" charset="0"/>
                  </a:rPr>
                  <a:t>network</a:t>
                </a:r>
                <a:endParaRPr lang="en-US" altLang="zh-CN" sz="2000">
                  <a:latin typeface="Comic Sans MS" pitchFamily="66" charset="0"/>
                </a:endParaRPr>
              </a:p>
              <a:p>
                <a:pPr algn="ctr" eaLnBrk="0" hangingPunct="0"/>
                <a:r>
                  <a:rPr lang="en-US" altLang="zh-CN" sz="2000">
                    <a:latin typeface="Comic Sans MS" pitchFamily="66" charset="0"/>
                  </a:rPr>
                  <a:t>data link</a:t>
                </a:r>
              </a:p>
              <a:p>
                <a:pPr algn="ctr" eaLnBrk="0" hangingPunct="0"/>
                <a:r>
                  <a:rPr lang="en-US" altLang="zh-CN" sz="2000">
                    <a:latin typeface="Comic Sans MS" pitchFamily="66" charset="0"/>
                  </a:rPr>
                  <a:t>physical</a:t>
                </a:r>
                <a:endParaRPr lang="en-US" altLang="zh-CN" sz="2000">
                  <a:latin typeface="Times New Roman" pitchFamily="18" charset="0"/>
                </a:endParaRPr>
              </a:p>
            </p:txBody>
          </p:sp>
          <p:sp>
            <p:nvSpPr>
              <p:cNvPr id="1112" name="Line 115"/>
              <p:cNvSpPr>
                <a:spLocks noChangeShapeType="1"/>
              </p:cNvSpPr>
              <p:nvPr/>
            </p:nvSpPr>
            <p:spPr bwMode="auto">
              <a:xfrm>
                <a:off x="2997" y="1194"/>
                <a:ext cx="435" cy="3"/>
              </a:xfrm>
              <a:prstGeom prst="line">
                <a:avLst/>
              </a:prstGeom>
              <a:noFill/>
              <a:ln w="12700">
                <a:solidFill>
                  <a:schemeClr val="tx1"/>
                </a:solidFill>
                <a:round/>
                <a:headEnd/>
                <a:tailEnd/>
              </a:ln>
            </p:spPr>
            <p:txBody>
              <a:bodyPr wrap="none" anchor="ctr"/>
              <a:lstStyle/>
              <a:p>
                <a:endParaRPr lang="zh-CN" altLang="en-US"/>
              </a:p>
            </p:txBody>
          </p:sp>
          <p:sp>
            <p:nvSpPr>
              <p:cNvPr id="1113" name="Line 116"/>
              <p:cNvSpPr>
                <a:spLocks noChangeShapeType="1"/>
              </p:cNvSpPr>
              <p:nvPr/>
            </p:nvSpPr>
            <p:spPr bwMode="auto">
              <a:xfrm>
                <a:off x="3003" y="1290"/>
                <a:ext cx="435" cy="3"/>
              </a:xfrm>
              <a:prstGeom prst="line">
                <a:avLst/>
              </a:prstGeom>
              <a:noFill/>
              <a:ln w="12700">
                <a:solidFill>
                  <a:schemeClr val="tx1"/>
                </a:solidFill>
                <a:round/>
                <a:headEnd/>
                <a:tailEnd/>
              </a:ln>
            </p:spPr>
            <p:txBody>
              <a:bodyPr wrap="none" anchor="ctr"/>
              <a:lstStyle/>
              <a:p>
                <a:endParaRPr lang="zh-CN" altLang="en-US"/>
              </a:p>
            </p:txBody>
          </p:sp>
          <p:sp>
            <p:nvSpPr>
              <p:cNvPr id="1114" name="Line 117"/>
              <p:cNvSpPr>
                <a:spLocks noChangeShapeType="1"/>
              </p:cNvSpPr>
              <p:nvPr/>
            </p:nvSpPr>
            <p:spPr bwMode="auto">
              <a:xfrm>
                <a:off x="3003" y="1374"/>
                <a:ext cx="435" cy="3"/>
              </a:xfrm>
              <a:prstGeom prst="line">
                <a:avLst/>
              </a:prstGeom>
              <a:noFill/>
              <a:ln w="12700">
                <a:solidFill>
                  <a:schemeClr val="tx1"/>
                </a:solidFill>
                <a:round/>
                <a:headEnd/>
                <a:tailEnd/>
              </a:ln>
            </p:spPr>
            <p:txBody>
              <a:bodyPr wrap="none" anchor="ctr"/>
              <a:lstStyle/>
              <a:p>
                <a:endParaRPr lang="zh-CN" altLang="en-US"/>
              </a:p>
            </p:txBody>
          </p:sp>
          <p:sp>
            <p:nvSpPr>
              <p:cNvPr id="1115" name="Line 118"/>
              <p:cNvSpPr>
                <a:spLocks noChangeShapeType="1"/>
              </p:cNvSpPr>
              <p:nvPr/>
            </p:nvSpPr>
            <p:spPr bwMode="auto">
              <a:xfrm>
                <a:off x="3003" y="1092"/>
                <a:ext cx="435" cy="3"/>
              </a:xfrm>
              <a:prstGeom prst="line">
                <a:avLst/>
              </a:prstGeom>
              <a:noFill/>
              <a:ln w="12700">
                <a:solidFill>
                  <a:schemeClr val="tx1"/>
                </a:solidFill>
                <a:round/>
                <a:headEnd/>
                <a:tailEnd/>
              </a:ln>
            </p:spPr>
            <p:txBody>
              <a:bodyPr wrap="none" anchor="ctr"/>
              <a:lstStyle/>
              <a:p>
                <a:endParaRPr lang="zh-CN" altLang="en-US"/>
              </a:p>
            </p:txBody>
          </p:sp>
        </p:grpSp>
      </p:grpSp>
      <p:sp>
        <p:nvSpPr>
          <p:cNvPr id="1048" name="Line 119"/>
          <p:cNvSpPr>
            <a:spLocks noChangeShapeType="1"/>
          </p:cNvSpPr>
          <p:nvPr/>
        </p:nvSpPr>
        <p:spPr bwMode="auto">
          <a:xfrm rot="-5400000" flipH="1" flipV="1">
            <a:off x="6721475" y="4708525"/>
            <a:ext cx="6350" cy="1403350"/>
          </a:xfrm>
          <a:prstGeom prst="line">
            <a:avLst/>
          </a:prstGeom>
          <a:noFill/>
          <a:ln w="12700">
            <a:solidFill>
              <a:schemeClr val="tx1"/>
            </a:solidFill>
            <a:round/>
            <a:headEnd/>
            <a:tailEnd/>
          </a:ln>
        </p:spPr>
        <p:txBody>
          <a:bodyPr wrap="none" anchor="ctr"/>
          <a:lstStyle/>
          <a:p>
            <a:endParaRPr lang="zh-CN" altLang="en-US"/>
          </a:p>
        </p:txBody>
      </p:sp>
      <p:sp>
        <p:nvSpPr>
          <p:cNvPr id="135288" name="Text Box 120"/>
          <p:cNvSpPr txBox="1">
            <a:spLocks noChangeArrowheads="1"/>
          </p:cNvSpPr>
          <p:nvPr/>
        </p:nvSpPr>
        <p:spPr bwMode="auto">
          <a:xfrm>
            <a:off x="1927225" y="4651375"/>
            <a:ext cx="1670050" cy="366713"/>
          </a:xfrm>
          <a:prstGeom prst="rect">
            <a:avLst/>
          </a:prstGeom>
          <a:noFill/>
          <a:ln w="9525">
            <a:noFill/>
            <a:miter lim="800000"/>
            <a:headEnd/>
            <a:tailEnd/>
          </a:ln>
        </p:spPr>
        <p:txBody>
          <a:bodyPr wrap="none">
            <a:spAutoFit/>
          </a:bodyPr>
          <a:lstStyle/>
          <a:p>
            <a:pPr algn="ctr" eaLnBrk="0" hangingPunct="0"/>
            <a:r>
              <a:rPr lang="en-US" altLang="zh-CN">
                <a:solidFill>
                  <a:srgbClr val="FF0000"/>
                </a:solidFill>
                <a:latin typeface="Comic Sans MS" pitchFamily="66" charset="0"/>
              </a:rPr>
              <a:t>1. Initiate call</a:t>
            </a:r>
            <a:endParaRPr lang="en-US" altLang="zh-CN" sz="2400">
              <a:latin typeface="Times New Roman" pitchFamily="18" charset="0"/>
            </a:endParaRPr>
          </a:p>
        </p:txBody>
      </p:sp>
      <p:sp>
        <p:nvSpPr>
          <p:cNvPr id="135289" name="Freeform 121"/>
          <p:cNvSpPr>
            <a:spLocks/>
          </p:cNvSpPr>
          <p:nvPr/>
        </p:nvSpPr>
        <p:spPr bwMode="auto">
          <a:xfrm>
            <a:off x="2057400" y="5000625"/>
            <a:ext cx="5305425" cy="862013"/>
          </a:xfrm>
          <a:custGeom>
            <a:avLst/>
            <a:gdLst>
              <a:gd name="T0" fmla="*/ 0 w 3342"/>
              <a:gd name="T1" fmla="*/ 0 h 543"/>
              <a:gd name="T2" fmla="*/ 4763 w 3342"/>
              <a:gd name="T3" fmla="*/ 371475 h 543"/>
              <a:gd name="T4" fmla="*/ 1490662 w 3342"/>
              <a:gd name="T5" fmla="*/ 371475 h 543"/>
              <a:gd name="T6" fmla="*/ 2566988 w 3342"/>
              <a:gd name="T7" fmla="*/ 862013 h 543"/>
              <a:gd name="T8" fmla="*/ 2886075 w 3342"/>
              <a:gd name="T9" fmla="*/ 862013 h 543"/>
              <a:gd name="T10" fmla="*/ 3752850 w 3342"/>
              <a:gd name="T11" fmla="*/ 476250 h 543"/>
              <a:gd name="T12" fmla="*/ 5305425 w 3342"/>
              <a:gd name="T13" fmla="*/ 485775 h 543"/>
              <a:gd name="T14" fmla="*/ 5295900 w 3342"/>
              <a:gd name="T15" fmla="*/ 19050 h 543"/>
              <a:gd name="T16" fmla="*/ 0 60000 65536"/>
              <a:gd name="T17" fmla="*/ 0 60000 65536"/>
              <a:gd name="T18" fmla="*/ 0 60000 65536"/>
              <a:gd name="T19" fmla="*/ 0 60000 65536"/>
              <a:gd name="T20" fmla="*/ 0 60000 65536"/>
              <a:gd name="T21" fmla="*/ 0 60000 65536"/>
              <a:gd name="T22" fmla="*/ 0 60000 65536"/>
              <a:gd name="T23" fmla="*/ 0 60000 65536"/>
              <a:gd name="T24" fmla="*/ 0 w 3342"/>
              <a:gd name="T25" fmla="*/ 0 h 543"/>
              <a:gd name="T26" fmla="*/ 3342 w 3342"/>
              <a:gd name="T27" fmla="*/ 543 h 54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342" h="543">
                <a:moveTo>
                  <a:pt x="0" y="0"/>
                </a:moveTo>
                <a:lnTo>
                  <a:pt x="3" y="234"/>
                </a:lnTo>
                <a:lnTo>
                  <a:pt x="939" y="234"/>
                </a:lnTo>
                <a:lnTo>
                  <a:pt x="1617" y="543"/>
                </a:lnTo>
                <a:lnTo>
                  <a:pt x="1818" y="543"/>
                </a:lnTo>
                <a:lnTo>
                  <a:pt x="2364" y="300"/>
                </a:lnTo>
                <a:lnTo>
                  <a:pt x="3342" y="306"/>
                </a:lnTo>
                <a:lnTo>
                  <a:pt x="3336" y="12"/>
                </a:lnTo>
              </a:path>
            </a:pathLst>
          </a:custGeom>
          <a:noFill/>
          <a:ln w="28575">
            <a:solidFill>
              <a:srgbClr val="FF0000"/>
            </a:solidFill>
            <a:round/>
            <a:headEnd/>
            <a:tailEnd type="triangle" w="med" len="med"/>
          </a:ln>
        </p:spPr>
        <p:txBody>
          <a:bodyPr wrap="none" anchor="ctr"/>
          <a:lstStyle/>
          <a:p>
            <a:endParaRPr lang="zh-CN" altLang="en-US"/>
          </a:p>
        </p:txBody>
      </p:sp>
      <p:sp>
        <p:nvSpPr>
          <p:cNvPr id="135290" name="Text Box 122"/>
          <p:cNvSpPr txBox="1">
            <a:spLocks noChangeArrowheads="1"/>
          </p:cNvSpPr>
          <p:nvPr/>
        </p:nvSpPr>
        <p:spPr bwMode="auto">
          <a:xfrm>
            <a:off x="5646738" y="4718050"/>
            <a:ext cx="1778000" cy="366713"/>
          </a:xfrm>
          <a:prstGeom prst="rect">
            <a:avLst/>
          </a:prstGeom>
          <a:noFill/>
          <a:ln w="9525">
            <a:noFill/>
            <a:miter lim="800000"/>
            <a:headEnd/>
            <a:tailEnd/>
          </a:ln>
        </p:spPr>
        <p:txBody>
          <a:bodyPr wrap="none">
            <a:spAutoFit/>
          </a:bodyPr>
          <a:lstStyle/>
          <a:p>
            <a:pPr algn="ctr" eaLnBrk="0" hangingPunct="0"/>
            <a:r>
              <a:rPr lang="en-US" altLang="zh-CN">
                <a:solidFill>
                  <a:srgbClr val="FF0000"/>
                </a:solidFill>
                <a:latin typeface="Comic Sans MS" pitchFamily="66" charset="0"/>
              </a:rPr>
              <a:t>2. incoming call</a:t>
            </a:r>
            <a:endParaRPr lang="en-US" altLang="zh-CN" sz="2400">
              <a:latin typeface="Times New Roman" pitchFamily="18" charset="0"/>
            </a:endParaRPr>
          </a:p>
        </p:txBody>
      </p:sp>
      <p:sp>
        <p:nvSpPr>
          <p:cNvPr id="135291" name="Text Box 123"/>
          <p:cNvSpPr txBox="1">
            <a:spLocks noChangeArrowheads="1"/>
          </p:cNvSpPr>
          <p:nvPr/>
        </p:nvSpPr>
        <p:spPr bwMode="auto">
          <a:xfrm>
            <a:off x="5768975" y="4384675"/>
            <a:ext cx="1633538" cy="366713"/>
          </a:xfrm>
          <a:prstGeom prst="rect">
            <a:avLst/>
          </a:prstGeom>
          <a:noFill/>
          <a:ln w="9525">
            <a:noFill/>
            <a:miter lim="800000"/>
            <a:headEnd/>
            <a:tailEnd/>
          </a:ln>
        </p:spPr>
        <p:txBody>
          <a:bodyPr wrap="none">
            <a:spAutoFit/>
          </a:bodyPr>
          <a:lstStyle/>
          <a:p>
            <a:pPr algn="ctr" eaLnBrk="0" hangingPunct="0"/>
            <a:r>
              <a:rPr lang="en-US" altLang="zh-CN" dirty="0">
                <a:solidFill>
                  <a:srgbClr val="FF0000"/>
                </a:solidFill>
                <a:latin typeface="Comic Sans MS" pitchFamily="66" charset="0"/>
              </a:rPr>
              <a:t>3. Accept call</a:t>
            </a:r>
            <a:endParaRPr lang="en-US" altLang="zh-CN" sz="2400" dirty="0">
              <a:latin typeface="Times New Roman" pitchFamily="18" charset="0"/>
            </a:endParaRPr>
          </a:p>
        </p:txBody>
      </p:sp>
      <p:sp>
        <p:nvSpPr>
          <p:cNvPr id="135292" name="Freeform 124"/>
          <p:cNvSpPr>
            <a:spLocks/>
          </p:cNvSpPr>
          <p:nvPr/>
        </p:nvSpPr>
        <p:spPr bwMode="auto">
          <a:xfrm>
            <a:off x="2162175" y="4648200"/>
            <a:ext cx="5057775" cy="1123950"/>
          </a:xfrm>
          <a:custGeom>
            <a:avLst/>
            <a:gdLst>
              <a:gd name="T0" fmla="*/ 0 w 3186"/>
              <a:gd name="T1" fmla="*/ 19050 h 708"/>
              <a:gd name="T2" fmla="*/ 0 w 3186"/>
              <a:gd name="T3" fmla="*/ 604837 h 708"/>
              <a:gd name="T4" fmla="*/ 1400175 w 3186"/>
              <a:gd name="T5" fmla="*/ 609600 h 708"/>
              <a:gd name="T6" fmla="*/ 2462213 w 3186"/>
              <a:gd name="T7" fmla="*/ 1123950 h 708"/>
              <a:gd name="T8" fmla="*/ 2765425 w 3186"/>
              <a:gd name="T9" fmla="*/ 1123950 h 708"/>
              <a:gd name="T10" fmla="*/ 3608388 w 3186"/>
              <a:gd name="T11" fmla="*/ 755650 h 708"/>
              <a:gd name="T12" fmla="*/ 5057775 w 3186"/>
              <a:gd name="T13" fmla="*/ 746125 h 708"/>
              <a:gd name="T14" fmla="*/ 5048250 w 3186"/>
              <a:gd name="T15" fmla="*/ 0 h 708"/>
              <a:gd name="T16" fmla="*/ 0 60000 65536"/>
              <a:gd name="T17" fmla="*/ 0 60000 65536"/>
              <a:gd name="T18" fmla="*/ 0 60000 65536"/>
              <a:gd name="T19" fmla="*/ 0 60000 65536"/>
              <a:gd name="T20" fmla="*/ 0 60000 65536"/>
              <a:gd name="T21" fmla="*/ 0 60000 65536"/>
              <a:gd name="T22" fmla="*/ 0 60000 65536"/>
              <a:gd name="T23" fmla="*/ 0 60000 65536"/>
              <a:gd name="T24" fmla="*/ 0 w 3186"/>
              <a:gd name="T25" fmla="*/ 0 h 708"/>
              <a:gd name="T26" fmla="*/ 3186 w 3186"/>
              <a:gd name="T27" fmla="*/ 708 h 70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86" h="708">
                <a:moveTo>
                  <a:pt x="0" y="12"/>
                </a:moveTo>
                <a:lnTo>
                  <a:pt x="0" y="381"/>
                </a:lnTo>
                <a:lnTo>
                  <a:pt x="882" y="384"/>
                </a:lnTo>
                <a:lnTo>
                  <a:pt x="1551" y="708"/>
                </a:lnTo>
                <a:lnTo>
                  <a:pt x="1742" y="708"/>
                </a:lnTo>
                <a:lnTo>
                  <a:pt x="2273" y="476"/>
                </a:lnTo>
                <a:lnTo>
                  <a:pt x="3186" y="470"/>
                </a:lnTo>
                <a:lnTo>
                  <a:pt x="3180" y="0"/>
                </a:lnTo>
              </a:path>
            </a:pathLst>
          </a:custGeom>
          <a:noFill/>
          <a:ln w="28575">
            <a:solidFill>
              <a:srgbClr val="FF0000"/>
            </a:solidFill>
            <a:round/>
            <a:headEnd type="triangle" w="med" len="med"/>
            <a:tailEnd/>
          </a:ln>
        </p:spPr>
        <p:txBody>
          <a:bodyPr wrap="none" anchor="ctr"/>
          <a:lstStyle/>
          <a:p>
            <a:endParaRPr lang="zh-CN" altLang="en-US"/>
          </a:p>
        </p:txBody>
      </p:sp>
      <p:sp>
        <p:nvSpPr>
          <p:cNvPr id="135293" name="Text Box 125"/>
          <p:cNvSpPr txBox="1">
            <a:spLocks noChangeArrowheads="1"/>
          </p:cNvSpPr>
          <p:nvPr/>
        </p:nvSpPr>
        <p:spPr bwMode="auto">
          <a:xfrm>
            <a:off x="1892300" y="4365625"/>
            <a:ext cx="1984375" cy="366713"/>
          </a:xfrm>
          <a:prstGeom prst="rect">
            <a:avLst/>
          </a:prstGeom>
          <a:noFill/>
          <a:ln w="9525">
            <a:noFill/>
            <a:miter lim="800000"/>
            <a:headEnd/>
            <a:tailEnd/>
          </a:ln>
        </p:spPr>
        <p:txBody>
          <a:bodyPr wrap="none">
            <a:spAutoFit/>
          </a:bodyPr>
          <a:lstStyle/>
          <a:p>
            <a:pPr algn="ctr" eaLnBrk="0" hangingPunct="0"/>
            <a:r>
              <a:rPr lang="en-US" altLang="zh-CN">
                <a:solidFill>
                  <a:srgbClr val="FF0000"/>
                </a:solidFill>
                <a:latin typeface="Comic Sans MS" pitchFamily="66" charset="0"/>
              </a:rPr>
              <a:t>4. Call connected</a:t>
            </a:r>
            <a:endParaRPr lang="en-US" altLang="zh-CN" sz="2400">
              <a:latin typeface="Times New Roman" pitchFamily="18" charset="0"/>
            </a:endParaRPr>
          </a:p>
        </p:txBody>
      </p:sp>
      <p:sp>
        <p:nvSpPr>
          <p:cNvPr id="135294" name="Text Box 126"/>
          <p:cNvSpPr txBox="1">
            <a:spLocks noChangeArrowheads="1"/>
          </p:cNvSpPr>
          <p:nvPr/>
        </p:nvSpPr>
        <p:spPr bwMode="auto">
          <a:xfrm>
            <a:off x="1922463" y="4060825"/>
            <a:ext cx="2224087" cy="366713"/>
          </a:xfrm>
          <a:prstGeom prst="rect">
            <a:avLst/>
          </a:prstGeom>
          <a:noFill/>
          <a:ln w="9525">
            <a:noFill/>
            <a:miter lim="800000"/>
            <a:headEnd/>
            <a:tailEnd/>
          </a:ln>
        </p:spPr>
        <p:txBody>
          <a:bodyPr wrap="none">
            <a:spAutoFit/>
          </a:bodyPr>
          <a:lstStyle/>
          <a:p>
            <a:pPr algn="ctr" eaLnBrk="0" hangingPunct="0"/>
            <a:r>
              <a:rPr lang="en-US" altLang="zh-CN">
                <a:solidFill>
                  <a:schemeClr val="accent2"/>
                </a:solidFill>
                <a:latin typeface="Comic Sans MS" pitchFamily="66" charset="0"/>
              </a:rPr>
              <a:t>5. Data flow begins</a:t>
            </a:r>
            <a:endParaRPr lang="en-US" altLang="zh-CN" sz="2400">
              <a:latin typeface="Times New Roman" pitchFamily="18" charset="0"/>
            </a:endParaRPr>
          </a:p>
        </p:txBody>
      </p:sp>
      <p:sp>
        <p:nvSpPr>
          <p:cNvPr id="135295" name="Text Box 127"/>
          <p:cNvSpPr txBox="1">
            <a:spLocks noChangeArrowheads="1"/>
          </p:cNvSpPr>
          <p:nvPr/>
        </p:nvSpPr>
        <p:spPr bwMode="auto">
          <a:xfrm>
            <a:off x="5603875" y="4013200"/>
            <a:ext cx="1806575" cy="366713"/>
          </a:xfrm>
          <a:prstGeom prst="rect">
            <a:avLst/>
          </a:prstGeom>
          <a:noFill/>
          <a:ln w="9525">
            <a:noFill/>
            <a:miter lim="800000"/>
            <a:headEnd/>
            <a:tailEnd/>
          </a:ln>
        </p:spPr>
        <p:txBody>
          <a:bodyPr wrap="none">
            <a:spAutoFit/>
          </a:bodyPr>
          <a:lstStyle/>
          <a:p>
            <a:pPr algn="ctr" eaLnBrk="0" hangingPunct="0"/>
            <a:r>
              <a:rPr lang="en-US" altLang="zh-CN" dirty="0">
                <a:solidFill>
                  <a:schemeClr val="accent2"/>
                </a:solidFill>
                <a:latin typeface="Comic Sans MS" pitchFamily="66" charset="0"/>
              </a:rPr>
              <a:t>6. Receive data</a:t>
            </a:r>
            <a:endParaRPr lang="en-US" altLang="zh-CN" sz="2400" dirty="0">
              <a:latin typeface="Times New Roman" pitchFamily="18" charset="0"/>
            </a:endParaRPr>
          </a:p>
        </p:txBody>
      </p:sp>
      <p:sp>
        <p:nvSpPr>
          <p:cNvPr id="135296" name="Freeform 128"/>
          <p:cNvSpPr>
            <a:spLocks/>
          </p:cNvSpPr>
          <p:nvPr/>
        </p:nvSpPr>
        <p:spPr bwMode="auto">
          <a:xfrm>
            <a:off x="2228850" y="4324350"/>
            <a:ext cx="4895850" cy="1343025"/>
          </a:xfrm>
          <a:custGeom>
            <a:avLst/>
            <a:gdLst>
              <a:gd name="T0" fmla="*/ 0 w 3084"/>
              <a:gd name="T1" fmla="*/ 28575 h 846"/>
              <a:gd name="T2" fmla="*/ 0 w 3084"/>
              <a:gd name="T3" fmla="*/ 842963 h 846"/>
              <a:gd name="T4" fmla="*/ 1343025 w 3084"/>
              <a:gd name="T5" fmla="*/ 847725 h 846"/>
              <a:gd name="T6" fmla="*/ 2357438 w 3084"/>
              <a:gd name="T7" fmla="*/ 1343025 h 846"/>
              <a:gd name="T8" fmla="*/ 2695575 w 3084"/>
              <a:gd name="T9" fmla="*/ 1338263 h 846"/>
              <a:gd name="T10" fmla="*/ 3552825 w 3084"/>
              <a:gd name="T11" fmla="*/ 1004888 h 846"/>
              <a:gd name="T12" fmla="*/ 4895850 w 3084"/>
              <a:gd name="T13" fmla="*/ 1004888 h 846"/>
              <a:gd name="T14" fmla="*/ 4891088 w 3084"/>
              <a:gd name="T15" fmla="*/ 0 h 846"/>
              <a:gd name="T16" fmla="*/ 0 60000 65536"/>
              <a:gd name="T17" fmla="*/ 0 60000 65536"/>
              <a:gd name="T18" fmla="*/ 0 60000 65536"/>
              <a:gd name="T19" fmla="*/ 0 60000 65536"/>
              <a:gd name="T20" fmla="*/ 0 60000 65536"/>
              <a:gd name="T21" fmla="*/ 0 60000 65536"/>
              <a:gd name="T22" fmla="*/ 0 60000 65536"/>
              <a:gd name="T23" fmla="*/ 0 60000 65536"/>
              <a:gd name="T24" fmla="*/ 0 w 3084"/>
              <a:gd name="T25" fmla="*/ 0 h 846"/>
              <a:gd name="T26" fmla="*/ 3084 w 3084"/>
              <a:gd name="T27" fmla="*/ 846 h 84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84" h="846">
                <a:moveTo>
                  <a:pt x="0" y="18"/>
                </a:moveTo>
                <a:lnTo>
                  <a:pt x="0" y="531"/>
                </a:lnTo>
                <a:lnTo>
                  <a:pt x="846" y="534"/>
                </a:lnTo>
                <a:lnTo>
                  <a:pt x="1485" y="846"/>
                </a:lnTo>
                <a:lnTo>
                  <a:pt x="1698" y="843"/>
                </a:lnTo>
                <a:lnTo>
                  <a:pt x="2238" y="633"/>
                </a:lnTo>
                <a:lnTo>
                  <a:pt x="3084" y="633"/>
                </a:lnTo>
                <a:lnTo>
                  <a:pt x="3081" y="0"/>
                </a:lnTo>
              </a:path>
            </a:pathLst>
          </a:custGeom>
          <a:noFill/>
          <a:ln w="57150">
            <a:solidFill>
              <a:schemeClr val="accent2"/>
            </a:solidFill>
            <a:round/>
            <a:headEnd/>
            <a:tailEnd type="triangle" w="med" len="med"/>
          </a:ln>
        </p:spPr>
        <p:txBody>
          <a:bodyPr wrap="none" anchor="ctr"/>
          <a:lstStyle/>
          <a:p>
            <a:endParaRPr lang="zh-CN" altLang="en-US"/>
          </a:p>
        </p:txBody>
      </p:sp>
      <p:grpSp>
        <p:nvGrpSpPr>
          <p:cNvPr id="24" name="Group 129"/>
          <p:cNvGrpSpPr>
            <a:grpSpLocks/>
          </p:cNvGrpSpPr>
          <p:nvPr/>
        </p:nvGrpSpPr>
        <p:grpSpPr bwMode="auto">
          <a:xfrm>
            <a:off x="3514725" y="5241925"/>
            <a:ext cx="2530475" cy="600075"/>
            <a:chOff x="2214" y="3302"/>
            <a:chExt cx="1594" cy="378"/>
          </a:xfrm>
        </p:grpSpPr>
        <p:grpSp>
          <p:nvGrpSpPr>
            <p:cNvPr id="1065" name="Group 130"/>
            <p:cNvGrpSpPr>
              <a:grpSpLocks/>
            </p:cNvGrpSpPr>
            <p:nvPr/>
          </p:nvGrpSpPr>
          <p:grpSpPr bwMode="auto">
            <a:xfrm>
              <a:off x="2214" y="3302"/>
              <a:ext cx="316" cy="147"/>
              <a:chOff x="3120" y="2318"/>
              <a:chExt cx="316" cy="147"/>
            </a:xfrm>
          </p:grpSpPr>
          <p:sp>
            <p:nvSpPr>
              <p:cNvPr id="1094" name="Oval 131"/>
              <p:cNvSpPr>
                <a:spLocks noChangeArrowheads="1"/>
              </p:cNvSpPr>
              <p:nvPr/>
            </p:nvSpPr>
            <p:spPr bwMode="auto">
              <a:xfrm>
                <a:off x="3123" y="2384"/>
                <a:ext cx="313" cy="81"/>
              </a:xfrm>
              <a:prstGeom prst="ellipse">
                <a:avLst/>
              </a:prstGeom>
              <a:solidFill>
                <a:srgbClr val="FF0000"/>
              </a:solidFill>
              <a:ln w="12700">
                <a:solidFill>
                  <a:schemeClr val="tx1"/>
                </a:solidFill>
                <a:round/>
                <a:headEnd/>
                <a:tailEnd/>
              </a:ln>
            </p:spPr>
            <p:txBody>
              <a:bodyPr wrap="none" anchor="ctr"/>
              <a:lstStyle/>
              <a:p>
                <a:endParaRPr lang="zh-CN" altLang="en-US"/>
              </a:p>
            </p:txBody>
          </p:sp>
          <p:sp>
            <p:nvSpPr>
              <p:cNvPr id="1095" name="Line 132"/>
              <p:cNvSpPr>
                <a:spLocks noChangeShapeType="1"/>
              </p:cNvSpPr>
              <p:nvPr/>
            </p:nvSpPr>
            <p:spPr bwMode="auto">
              <a:xfrm>
                <a:off x="3123" y="2377"/>
                <a:ext cx="0" cy="50"/>
              </a:xfrm>
              <a:prstGeom prst="line">
                <a:avLst/>
              </a:prstGeom>
              <a:noFill/>
              <a:ln w="12700">
                <a:solidFill>
                  <a:schemeClr val="tx1"/>
                </a:solidFill>
                <a:round/>
                <a:headEnd/>
                <a:tailEnd/>
              </a:ln>
            </p:spPr>
            <p:txBody>
              <a:bodyPr wrap="none" anchor="ctr"/>
              <a:lstStyle/>
              <a:p>
                <a:endParaRPr lang="zh-CN" altLang="en-US"/>
              </a:p>
            </p:txBody>
          </p:sp>
          <p:sp>
            <p:nvSpPr>
              <p:cNvPr id="1096" name="Line 133"/>
              <p:cNvSpPr>
                <a:spLocks noChangeShapeType="1"/>
              </p:cNvSpPr>
              <p:nvPr/>
            </p:nvSpPr>
            <p:spPr bwMode="auto">
              <a:xfrm>
                <a:off x="3436" y="2377"/>
                <a:ext cx="0" cy="50"/>
              </a:xfrm>
              <a:prstGeom prst="line">
                <a:avLst/>
              </a:prstGeom>
              <a:noFill/>
              <a:ln w="12700">
                <a:solidFill>
                  <a:schemeClr val="tx1"/>
                </a:solidFill>
                <a:round/>
                <a:headEnd/>
                <a:tailEnd/>
              </a:ln>
            </p:spPr>
            <p:txBody>
              <a:bodyPr wrap="none" anchor="ctr"/>
              <a:lstStyle/>
              <a:p>
                <a:endParaRPr lang="zh-CN" altLang="en-US"/>
              </a:p>
            </p:txBody>
          </p:sp>
          <p:sp>
            <p:nvSpPr>
              <p:cNvPr id="1097" name="Rectangle 134"/>
              <p:cNvSpPr>
                <a:spLocks noChangeArrowheads="1"/>
              </p:cNvSpPr>
              <p:nvPr/>
            </p:nvSpPr>
            <p:spPr bwMode="auto">
              <a:xfrm>
                <a:off x="3123" y="2377"/>
                <a:ext cx="310" cy="49"/>
              </a:xfrm>
              <a:prstGeom prst="rect">
                <a:avLst/>
              </a:prstGeom>
              <a:solidFill>
                <a:srgbClr val="FF0000"/>
              </a:solidFill>
              <a:ln w="12700">
                <a:noFill/>
                <a:miter lim="800000"/>
                <a:headEnd/>
                <a:tailEnd/>
              </a:ln>
            </p:spPr>
            <p:txBody>
              <a:bodyPr wrap="none" anchor="ctr"/>
              <a:lstStyle/>
              <a:p>
                <a:pPr algn="ctr" eaLnBrk="0" hangingPunct="0"/>
                <a:endParaRPr lang="zh-CN" altLang="zh-CN" sz="2400">
                  <a:latin typeface="Times New Roman" pitchFamily="18" charset="0"/>
                </a:endParaRPr>
              </a:p>
            </p:txBody>
          </p:sp>
          <p:sp>
            <p:nvSpPr>
              <p:cNvPr id="1098" name="Oval 135"/>
              <p:cNvSpPr>
                <a:spLocks noChangeArrowheads="1"/>
              </p:cNvSpPr>
              <p:nvPr/>
            </p:nvSpPr>
            <p:spPr bwMode="auto">
              <a:xfrm>
                <a:off x="3120" y="2318"/>
                <a:ext cx="313" cy="95"/>
              </a:xfrm>
              <a:prstGeom prst="ellipse">
                <a:avLst/>
              </a:prstGeom>
              <a:solidFill>
                <a:srgbClr val="FF0000"/>
              </a:solidFill>
              <a:ln w="12700">
                <a:solidFill>
                  <a:schemeClr val="tx1"/>
                </a:solidFill>
                <a:round/>
                <a:headEnd/>
                <a:tailEnd/>
              </a:ln>
            </p:spPr>
            <p:txBody>
              <a:bodyPr wrap="none" anchor="ctr"/>
              <a:lstStyle/>
              <a:p>
                <a:endParaRPr lang="zh-CN" altLang="en-US"/>
              </a:p>
            </p:txBody>
          </p:sp>
          <p:grpSp>
            <p:nvGrpSpPr>
              <p:cNvPr id="1099" name="Group 136"/>
              <p:cNvGrpSpPr>
                <a:grpSpLocks/>
              </p:cNvGrpSpPr>
              <p:nvPr/>
            </p:nvGrpSpPr>
            <p:grpSpPr bwMode="auto">
              <a:xfrm>
                <a:off x="3195" y="2339"/>
                <a:ext cx="156" cy="55"/>
                <a:chOff x="2848" y="848"/>
                <a:chExt cx="140" cy="98"/>
              </a:xfrm>
            </p:grpSpPr>
            <p:sp>
              <p:nvSpPr>
                <p:cNvPr id="1104" name="Line 137"/>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zh-CN" altLang="en-US"/>
                </a:p>
              </p:txBody>
            </p:sp>
            <p:sp>
              <p:nvSpPr>
                <p:cNvPr id="1105" name="Line 138"/>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zh-CN" altLang="en-US"/>
                </a:p>
              </p:txBody>
            </p:sp>
            <p:sp>
              <p:nvSpPr>
                <p:cNvPr id="1106" name="Line 139"/>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zh-CN" altLang="en-US"/>
                </a:p>
              </p:txBody>
            </p:sp>
          </p:grpSp>
          <p:grpSp>
            <p:nvGrpSpPr>
              <p:cNvPr id="1100" name="Group 140"/>
              <p:cNvGrpSpPr>
                <a:grpSpLocks/>
              </p:cNvGrpSpPr>
              <p:nvPr/>
            </p:nvGrpSpPr>
            <p:grpSpPr bwMode="auto">
              <a:xfrm flipV="1">
                <a:off x="3195" y="2338"/>
                <a:ext cx="156" cy="56"/>
                <a:chOff x="2848" y="848"/>
                <a:chExt cx="140" cy="98"/>
              </a:xfrm>
            </p:grpSpPr>
            <p:sp>
              <p:nvSpPr>
                <p:cNvPr id="1101" name="Line 141"/>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zh-CN" altLang="en-US"/>
                </a:p>
              </p:txBody>
            </p:sp>
            <p:sp>
              <p:nvSpPr>
                <p:cNvPr id="1102" name="Line 142"/>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zh-CN" altLang="en-US"/>
                </a:p>
              </p:txBody>
            </p:sp>
            <p:sp>
              <p:nvSpPr>
                <p:cNvPr id="1103" name="Line 143"/>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zh-CN" altLang="en-US"/>
                </a:p>
              </p:txBody>
            </p:sp>
          </p:grpSp>
        </p:grpSp>
        <p:grpSp>
          <p:nvGrpSpPr>
            <p:cNvPr id="1066" name="Group 144"/>
            <p:cNvGrpSpPr>
              <a:grpSpLocks/>
            </p:cNvGrpSpPr>
            <p:nvPr/>
          </p:nvGrpSpPr>
          <p:grpSpPr bwMode="auto">
            <a:xfrm>
              <a:off x="2808" y="3533"/>
              <a:ext cx="316" cy="147"/>
              <a:chOff x="3120" y="2318"/>
              <a:chExt cx="316" cy="147"/>
            </a:xfrm>
          </p:grpSpPr>
          <p:sp>
            <p:nvSpPr>
              <p:cNvPr id="1081" name="Oval 145"/>
              <p:cNvSpPr>
                <a:spLocks noChangeArrowheads="1"/>
              </p:cNvSpPr>
              <p:nvPr/>
            </p:nvSpPr>
            <p:spPr bwMode="auto">
              <a:xfrm>
                <a:off x="3123" y="2384"/>
                <a:ext cx="313" cy="81"/>
              </a:xfrm>
              <a:prstGeom prst="ellipse">
                <a:avLst/>
              </a:prstGeom>
              <a:solidFill>
                <a:srgbClr val="FF0000"/>
              </a:solidFill>
              <a:ln w="12700">
                <a:solidFill>
                  <a:schemeClr val="tx1"/>
                </a:solidFill>
                <a:round/>
                <a:headEnd/>
                <a:tailEnd/>
              </a:ln>
            </p:spPr>
            <p:txBody>
              <a:bodyPr wrap="none" anchor="ctr"/>
              <a:lstStyle/>
              <a:p>
                <a:endParaRPr lang="zh-CN" altLang="en-US"/>
              </a:p>
            </p:txBody>
          </p:sp>
          <p:sp>
            <p:nvSpPr>
              <p:cNvPr id="1082" name="Line 146"/>
              <p:cNvSpPr>
                <a:spLocks noChangeShapeType="1"/>
              </p:cNvSpPr>
              <p:nvPr/>
            </p:nvSpPr>
            <p:spPr bwMode="auto">
              <a:xfrm>
                <a:off x="3123" y="2377"/>
                <a:ext cx="0" cy="50"/>
              </a:xfrm>
              <a:prstGeom prst="line">
                <a:avLst/>
              </a:prstGeom>
              <a:noFill/>
              <a:ln w="12700">
                <a:solidFill>
                  <a:schemeClr val="tx1"/>
                </a:solidFill>
                <a:round/>
                <a:headEnd/>
                <a:tailEnd/>
              </a:ln>
            </p:spPr>
            <p:txBody>
              <a:bodyPr wrap="none" anchor="ctr"/>
              <a:lstStyle/>
              <a:p>
                <a:endParaRPr lang="zh-CN" altLang="en-US"/>
              </a:p>
            </p:txBody>
          </p:sp>
          <p:sp>
            <p:nvSpPr>
              <p:cNvPr id="1083" name="Line 147"/>
              <p:cNvSpPr>
                <a:spLocks noChangeShapeType="1"/>
              </p:cNvSpPr>
              <p:nvPr/>
            </p:nvSpPr>
            <p:spPr bwMode="auto">
              <a:xfrm>
                <a:off x="3436" y="2377"/>
                <a:ext cx="0" cy="50"/>
              </a:xfrm>
              <a:prstGeom prst="line">
                <a:avLst/>
              </a:prstGeom>
              <a:noFill/>
              <a:ln w="12700">
                <a:solidFill>
                  <a:schemeClr val="tx1"/>
                </a:solidFill>
                <a:round/>
                <a:headEnd/>
                <a:tailEnd/>
              </a:ln>
            </p:spPr>
            <p:txBody>
              <a:bodyPr wrap="none" anchor="ctr"/>
              <a:lstStyle/>
              <a:p>
                <a:endParaRPr lang="zh-CN" altLang="en-US"/>
              </a:p>
            </p:txBody>
          </p:sp>
          <p:sp>
            <p:nvSpPr>
              <p:cNvPr id="1084" name="Rectangle 148"/>
              <p:cNvSpPr>
                <a:spLocks noChangeArrowheads="1"/>
              </p:cNvSpPr>
              <p:nvPr/>
            </p:nvSpPr>
            <p:spPr bwMode="auto">
              <a:xfrm>
                <a:off x="3123" y="2377"/>
                <a:ext cx="310" cy="49"/>
              </a:xfrm>
              <a:prstGeom prst="rect">
                <a:avLst/>
              </a:prstGeom>
              <a:solidFill>
                <a:srgbClr val="FF0000"/>
              </a:solidFill>
              <a:ln w="12700">
                <a:noFill/>
                <a:miter lim="800000"/>
                <a:headEnd/>
                <a:tailEnd/>
              </a:ln>
            </p:spPr>
            <p:txBody>
              <a:bodyPr wrap="none" anchor="ctr"/>
              <a:lstStyle/>
              <a:p>
                <a:pPr algn="ctr" eaLnBrk="0" hangingPunct="0"/>
                <a:endParaRPr lang="zh-CN" altLang="zh-CN" sz="2400">
                  <a:latin typeface="Times New Roman" pitchFamily="18" charset="0"/>
                </a:endParaRPr>
              </a:p>
            </p:txBody>
          </p:sp>
          <p:sp>
            <p:nvSpPr>
              <p:cNvPr id="1085" name="Oval 149"/>
              <p:cNvSpPr>
                <a:spLocks noChangeArrowheads="1"/>
              </p:cNvSpPr>
              <p:nvPr/>
            </p:nvSpPr>
            <p:spPr bwMode="auto">
              <a:xfrm>
                <a:off x="3120" y="2318"/>
                <a:ext cx="313" cy="95"/>
              </a:xfrm>
              <a:prstGeom prst="ellipse">
                <a:avLst/>
              </a:prstGeom>
              <a:solidFill>
                <a:srgbClr val="FF0000"/>
              </a:solidFill>
              <a:ln w="12700">
                <a:solidFill>
                  <a:schemeClr val="tx1"/>
                </a:solidFill>
                <a:round/>
                <a:headEnd/>
                <a:tailEnd/>
              </a:ln>
            </p:spPr>
            <p:txBody>
              <a:bodyPr wrap="none" anchor="ctr"/>
              <a:lstStyle/>
              <a:p>
                <a:endParaRPr lang="zh-CN" altLang="en-US"/>
              </a:p>
            </p:txBody>
          </p:sp>
          <p:grpSp>
            <p:nvGrpSpPr>
              <p:cNvPr id="1086" name="Group 150"/>
              <p:cNvGrpSpPr>
                <a:grpSpLocks/>
              </p:cNvGrpSpPr>
              <p:nvPr/>
            </p:nvGrpSpPr>
            <p:grpSpPr bwMode="auto">
              <a:xfrm>
                <a:off x="3195" y="2339"/>
                <a:ext cx="156" cy="55"/>
                <a:chOff x="2848" y="848"/>
                <a:chExt cx="140" cy="98"/>
              </a:xfrm>
            </p:grpSpPr>
            <p:sp>
              <p:nvSpPr>
                <p:cNvPr id="1091" name="Line 151"/>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zh-CN" altLang="en-US"/>
                </a:p>
              </p:txBody>
            </p:sp>
            <p:sp>
              <p:nvSpPr>
                <p:cNvPr id="1092" name="Line 152"/>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zh-CN" altLang="en-US"/>
                </a:p>
              </p:txBody>
            </p:sp>
            <p:sp>
              <p:nvSpPr>
                <p:cNvPr id="1093" name="Line 153"/>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zh-CN" altLang="en-US"/>
                </a:p>
              </p:txBody>
            </p:sp>
          </p:grpSp>
          <p:grpSp>
            <p:nvGrpSpPr>
              <p:cNvPr id="1087" name="Group 154"/>
              <p:cNvGrpSpPr>
                <a:grpSpLocks/>
              </p:cNvGrpSpPr>
              <p:nvPr/>
            </p:nvGrpSpPr>
            <p:grpSpPr bwMode="auto">
              <a:xfrm flipV="1">
                <a:off x="3195" y="2338"/>
                <a:ext cx="156" cy="56"/>
                <a:chOff x="2848" y="848"/>
                <a:chExt cx="140" cy="98"/>
              </a:xfrm>
            </p:grpSpPr>
            <p:sp>
              <p:nvSpPr>
                <p:cNvPr id="1088" name="Line 155"/>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zh-CN" altLang="en-US"/>
                </a:p>
              </p:txBody>
            </p:sp>
            <p:sp>
              <p:nvSpPr>
                <p:cNvPr id="1089" name="Line 156"/>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zh-CN" altLang="en-US"/>
                </a:p>
              </p:txBody>
            </p:sp>
            <p:sp>
              <p:nvSpPr>
                <p:cNvPr id="1090" name="Line 157"/>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zh-CN" altLang="en-US"/>
                </a:p>
              </p:txBody>
            </p:sp>
          </p:grpSp>
        </p:grpSp>
        <p:grpSp>
          <p:nvGrpSpPr>
            <p:cNvPr id="1067" name="Group 158"/>
            <p:cNvGrpSpPr>
              <a:grpSpLocks/>
            </p:cNvGrpSpPr>
            <p:nvPr/>
          </p:nvGrpSpPr>
          <p:grpSpPr bwMode="auto">
            <a:xfrm>
              <a:off x="3492" y="3302"/>
              <a:ext cx="316" cy="147"/>
              <a:chOff x="3120" y="2318"/>
              <a:chExt cx="316" cy="147"/>
            </a:xfrm>
          </p:grpSpPr>
          <p:sp>
            <p:nvSpPr>
              <p:cNvPr id="1068" name="Oval 159"/>
              <p:cNvSpPr>
                <a:spLocks noChangeArrowheads="1"/>
              </p:cNvSpPr>
              <p:nvPr/>
            </p:nvSpPr>
            <p:spPr bwMode="auto">
              <a:xfrm>
                <a:off x="3123" y="2384"/>
                <a:ext cx="313" cy="81"/>
              </a:xfrm>
              <a:prstGeom prst="ellipse">
                <a:avLst/>
              </a:prstGeom>
              <a:solidFill>
                <a:srgbClr val="FF0000"/>
              </a:solidFill>
              <a:ln w="12700">
                <a:solidFill>
                  <a:schemeClr val="tx1"/>
                </a:solidFill>
                <a:round/>
                <a:headEnd/>
                <a:tailEnd/>
              </a:ln>
            </p:spPr>
            <p:txBody>
              <a:bodyPr wrap="none" anchor="ctr"/>
              <a:lstStyle/>
              <a:p>
                <a:endParaRPr lang="zh-CN" altLang="en-US"/>
              </a:p>
            </p:txBody>
          </p:sp>
          <p:sp>
            <p:nvSpPr>
              <p:cNvPr id="1069" name="Line 160"/>
              <p:cNvSpPr>
                <a:spLocks noChangeShapeType="1"/>
              </p:cNvSpPr>
              <p:nvPr/>
            </p:nvSpPr>
            <p:spPr bwMode="auto">
              <a:xfrm>
                <a:off x="3123" y="2377"/>
                <a:ext cx="0" cy="50"/>
              </a:xfrm>
              <a:prstGeom prst="line">
                <a:avLst/>
              </a:prstGeom>
              <a:noFill/>
              <a:ln w="12700">
                <a:solidFill>
                  <a:schemeClr val="tx1"/>
                </a:solidFill>
                <a:round/>
                <a:headEnd/>
                <a:tailEnd/>
              </a:ln>
            </p:spPr>
            <p:txBody>
              <a:bodyPr wrap="none" anchor="ctr"/>
              <a:lstStyle/>
              <a:p>
                <a:endParaRPr lang="zh-CN" altLang="en-US"/>
              </a:p>
            </p:txBody>
          </p:sp>
          <p:sp>
            <p:nvSpPr>
              <p:cNvPr id="1070" name="Line 161"/>
              <p:cNvSpPr>
                <a:spLocks noChangeShapeType="1"/>
              </p:cNvSpPr>
              <p:nvPr/>
            </p:nvSpPr>
            <p:spPr bwMode="auto">
              <a:xfrm>
                <a:off x="3436" y="2377"/>
                <a:ext cx="0" cy="50"/>
              </a:xfrm>
              <a:prstGeom prst="line">
                <a:avLst/>
              </a:prstGeom>
              <a:noFill/>
              <a:ln w="12700">
                <a:solidFill>
                  <a:schemeClr val="tx1"/>
                </a:solidFill>
                <a:round/>
                <a:headEnd/>
                <a:tailEnd/>
              </a:ln>
            </p:spPr>
            <p:txBody>
              <a:bodyPr wrap="none" anchor="ctr"/>
              <a:lstStyle/>
              <a:p>
                <a:endParaRPr lang="zh-CN" altLang="en-US"/>
              </a:p>
            </p:txBody>
          </p:sp>
          <p:sp>
            <p:nvSpPr>
              <p:cNvPr id="1071" name="Rectangle 162"/>
              <p:cNvSpPr>
                <a:spLocks noChangeArrowheads="1"/>
              </p:cNvSpPr>
              <p:nvPr/>
            </p:nvSpPr>
            <p:spPr bwMode="auto">
              <a:xfrm>
                <a:off x="3123" y="2377"/>
                <a:ext cx="310" cy="49"/>
              </a:xfrm>
              <a:prstGeom prst="rect">
                <a:avLst/>
              </a:prstGeom>
              <a:solidFill>
                <a:srgbClr val="FF0000"/>
              </a:solidFill>
              <a:ln w="12700">
                <a:noFill/>
                <a:miter lim="800000"/>
                <a:headEnd/>
                <a:tailEnd/>
              </a:ln>
            </p:spPr>
            <p:txBody>
              <a:bodyPr wrap="none" anchor="ctr"/>
              <a:lstStyle/>
              <a:p>
                <a:pPr algn="ctr" eaLnBrk="0" hangingPunct="0"/>
                <a:endParaRPr lang="zh-CN" altLang="zh-CN" sz="2400">
                  <a:latin typeface="Times New Roman" pitchFamily="18" charset="0"/>
                </a:endParaRPr>
              </a:p>
            </p:txBody>
          </p:sp>
          <p:sp>
            <p:nvSpPr>
              <p:cNvPr id="1072" name="Oval 163"/>
              <p:cNvSpPr>
                <a:spLocks noChangeArrowheads="1"/>
              </p:cNvSpPr>
              <p:nvPr/>
            </p:nvSpPr>
            <p:spPr bwMode="auto">
              <a:xfrm>
                <a:off x="3120" y="2318"/>
                <a:ext cx="313" cy="95"/>
              </a:xfrm>
              <a:prstGeom prst="ellipse">
                <a:avLst/>
              </a:prstGeom>
              <a:solidFill>
                <a:srgbClr val="FF0000"/>
              </a:solidFill>
              <a:ln w="12700">
                <a:solidFill>
                  <a:schemeClr val="tx1"/>
                </a:solidFill>
                <a:round/>
                <a:headEnd/>
                <a:tailEnd/>
              </a:ln>
            </p:spPr>
            <p:txBody>
              <a:bodyPr wrap="none" anchor="ctr"/>
              <a:lstStyle/>
              <a:p>
                <a:endParaRPr lang="zh-CN" altLang="en-US"/>
              </a:p>
            </p:txBody>
          </p:sp>
          <p:grpSp>
            <p:nvGrpSpPr>
              <p:cNvPr id="1073" name="Group 164"/>
              <p:cNvGrpSpPr>
                <a:grpSpLocks/>
              </p:cNvGrpSpPr>
              <p:nvPr/>
            </p:nvGrpSpPr>
            <p:grpSpPr bwMode="auto">
              <a:xfrm>
                <a:off x="3195" y="2339"/>
                <a:ext cx="156" cy="55"/>
                <a:chOff x="2848" y="848"/>
                <a:chExt cx="140" cy="98"/>
              </a:xfrm>
            </p:grpSpPr>
            <p:sp>
              <p:nvSpPr>
                <p:cNvPr id="1078" name="Line 165"/>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zh-CN" altLang="en-US"/>
                </a:p>
              </p:txBody>
            </p:sp>
            <p:sp>
              <p:nvSpPr>
                <p:cNvPr id="1079" name="Line 166"/>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zh-CN" altLang="en-US"/>
                </a:p>
              </p:txBody>
            </p:sp>
            <p:sp>
              <p:nvSpPr>
                <p:cNvPr id="1080" name="Line 167"/>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zh-CN" altLang="en-US"/>
                </a:p>
              </p:txBody>
            </p:sp>
          </p:grpSp>
          <p:grpSp>
            <p:nvGrpSpPr>
              <p:cNvPr id="1074" name="Group 168"/>
              <p:cNvGrpSpPr>
                <a:grpSpLocks/>
              </p:cNvGrpSpPr>
              <p:nvPr/>
            </p:nvGrpSpPr>
            <p:grpSpPr bwMode="auto">
              <a:xfrm flipV="1">
                <a:off x="3195" y="2338"/>
                <a:ext cx="156" cy="56"/>
                <a:chOff x="2848" y="848"/>
                <a:chExt cx="140" cy="98"/>
              </a:xfrm>
            </p:grpSpPr>
            <p:sp>
              <p:nvSpPr>
                <p:cNvPr id="1075" name="Line 169"/>
                <p:cNvSpPr>
                  <a:spLocks noChangeShapeType="1"/>
                </p:cNvSpPr>
                <p:nvPr/>
              </p:nvSpPr>
              <p:spPr bwMode="auto">
                <a:xfrm flipV="1">
                  <a:off x="2848" y="848"/>
                  <a:ext cx="50" cy="2"/>
                </a:xfrm>
                <a:prstGeom prst="line">
                  <a:avLst/>
                </a:prstGeom>
                <a:noFill/>
                <a:ln w="28575">
                  <a:solidFill>
                    <a:schemeClr val="tx1"/>
                  </a:solidFill>
                  <a:round/>
                  <a:headEnd/>
                  <a:tailEnd/>
                </a:ln>
              </p:spPr>
              <p:txBody>
                <a:bodyPr wrap="none" anchor="ctr"/>
                <a:lstStyle/>
                <a:p>
                  <a:endParaRPr lang="zh-CN" altLang="en-US"/>
                </a:p>
              </p:txBody>
            </p:sp>
            <p:sp>
              <p:nvSpPr>
                <p:cNvPr id="1076" name="Line 170"/>
                <p:cNvSpPr>
                  <a:spLocks noChangeShapeType="1"/>
                </p:cNvSpPr>
                <p:nvPr/>
              </p:nvSpPr>
              <p:spPr bwMode="auto">
                <a:xfrm>
                  <a:off x="2944" y="946"/>
                  <a:ext cx="44" cy="0"/>
                </a:xfrm>
                <a:prstGeom prst="line">
                  <a:avLst/>
                </a:prstGeom>
                <a:noFill/>
                <a:ln w="28575">
                  <a:solidFill>
                    <a:schemeClr val="tx1"/>
                  </a:solidFill>
                  <a:round/>
                  <a:headEnd/>
                  <a:tailEnd/>
                </a:ln>
              </p:spPr>
              <p:txBody>
                <a:bodyPr wrap="none" anchor="ctr"/>
                <a:lstStyle/>
                <a:p>
                  <a:endParaRPr lang="zh-CN" altLang="en-US"/>
                </a:p>
              </p:txBody>
            </p:sp>
            <p:sp>
              <p:nvSpPr>
                <p:cNvPr id="1077" name="Line 171"/>
                <p:cNvSpPr>
                  <a:spLocks noChangeShapeType="1"/>
                </p:cNvSpPr>
                <p:nvPr/>
              </p:nvSpPr>
              <p:spPr bwMode="auto">
                <a:xfrm>
                  <a:off x="2894" y="850"/>
                  <a:ext cx="52" cy="96"/>
                </a:xfrm>
                <a:prstGeom prst="line">
                  <a:avLst/>
                </a:prstGeom>
                <a:noFill/>
                <a:ln w="28575">
                  <a:solidFill>
                    <a:schemeClr val="tx1"/>
                  </a:solidFill>
                  <a:round/>
                  <a:headEnd/>
                  <a:tailEnd/>
                </a:ln>
              </p:spPr>
              <p:txBody>
                <a:bodyPr wrap="none" anchor="ctr"/>
                <a:lstStyle/>
                <a:p>
                  <a:endParaRPr lang="zh-CN" altLang="en-US"/>
                </a:p>
              </p:txBody>
            </p:sp>
          </p:grpSp>
        </p:grpSp>
      </p:grpSp>
      <p:sp>
        <p:nvSpPr>
          <p:cNvPr id="1059" name="Rectangle 176"/>
          <p:cNvSpPr>
            <a:spLocks noChangeArrowheads="1"/>
          </p:cNvSpPr>
          <p:nvPr/>
        </p:nvSpPr>
        <p:spPr bwMode="auto">
          <a:xfrm>
            <a:off x="2505075" y="5876925"/>
            <a:ext cx="1328738" cy="949325"/>
          </a:xfrm>
          <a:prstGeom prst="rect">
            <a:avLst/>
          </a:prstGeom>
          <a:solidFill>
            <a:schemeClr val="bg1"/>
          </a:solidFill>
          <a:ln w="12700">
            <a:solidFill>
              <a:schemeClr val="tx1"/>
            </a:solidFill>
            <a:miter lim="800000"/>
            <a:headEnd/>
            <a:tailEnd/>
          </a:ln>
        </p:spPr>
        <p:txBody>
          <a:bodyPr wrap="none" anchor="ctr"/>
          <a:lstStyle/>
          <a:p>
            <a:endParaRPr lang="zh-CN" altLang="en-US"/>
          </a:p>
        </p:txBody>
      </p:sp>
      <p:sp>
        <p:nvSpPr>
          <p:cNvPr id="1060" name="Rectangle 177"/>
          <p:cNvSpPr>
            <a:spLocks noChangeArrowheads="1"/>
          </p:cNvSpPr>
          <p:nvPr/>
        </p:nvSpPr>
        <p:spPr bwMode="auto">
          <a:xfrm>
            <a:off x="2514600" y="5884863"/>
            <a:ext cx="1319213" cy="336550"/>
          </a:xfrm>
          <a:prstGeom prst="rect">
            <a:avLst/>
          </a:prstGeom>
          <a:solidFill>
            <a:srgbClr val="FF0000"/>
          </a:solidFill>
          <a:ln w="9525">
            <a:noFill/>
            <a:miter lim="800000"/>
            <a:headEnd/>
            <a:tailEnd/>
          </a:ln>
        </p:spPr>
        <p:txBody>
          <a:bodyPr wrap="none" anchor="ctr"/>
          <a:lstStyle/>
          <a:p>
            <a:endParaRPr lang="zh-CN" altLang="en-US"/>
          </a:p>
        </p:txBody>
      </p:sp>
      <p:sp>
        <p:nvSpPr>
          <p:cNvPr id="1061" name="Text Box 178"/>
          <p:cNvSpPr txBox="1">
            <a:spLocks noChangeArrowheads="1"/>
          </p:cNvSpPr>
          <p:nvPr/>
        </p:nvSpPr>
        <p:spPr bwMode="auto">
          <a:xfrm>
            <a:off x="2482850" y="5851525"/>
            <a:ext cx="1279525" cy="1006475"/>
          </a:xfrm>
          <a:prstGeom prst="rect">
            <a:avLst/>
          </a:prstGeom>
          <a:noFill/>
          <a:ln w="9525">
            <a:noFill/>
            <a:miter lim="800000"/>
            <a:headEnd/>
            <a:tailEnd/>
          </a:ln>
        </p:spPr>
        <p:txBody>
          <a:bodyPr>
            <a:spAutoFit/>
          </a:bodyPr>
          <a:lstStyle/>
          <a:p>
            <a:pPr algn="ctr" eaLnBrk="0" hangingPunct="0"/>
            <a:r>
              <a:rPr lang="en-US" altLang="zh-CN" sz="2000">
                <a:solidFill>
                  <a:schemeClr val="bg1"/>
                </a:solidFill>
                <a:latin typeface="Comic Sans MS" pitchFamily="66" charset="0"/>
              </a:rPr>
              <a:t>network</a:t>
            </a:r>
            <a:endParaRPr lang="en-US" altLang="zh-CN" sz="2000">
              <a:latin typeface="Comic Sans MS" pitchFamily="66" charset="0"/>
            </a:endParaRPr>
          </a:p>
          <a:p>
            <a:pPr algn="ctr" eaLnBrk="0" hangingPunct="0"/>
            <a:r>
              <a:rPr lang="en-US" altLang="zh-CN" sz="2000">
                <a:latin typeface="Comic Sans MS" pitchFamily="66" charset="0"/>
              </a:rPr>
              <a:t>data link</a:t>
            </a:r>
          </a:p>
          <a:p>
            <a:pPr algn="ctr" eaLnBrk="0" hangingPunct="0"/>
            <a:r>
              <a:rPr lang="en-US" altLang="zh-CN" sz="2000">
                <a:latin typeface="Comic Sans MS" pitchFamily="66" charset="0"/>
              </a:rPr>
              <a:t>physical</a:t>
            </a:r>
            <a:endParaRPr lang="en-US" altLang="zh-CN" sz="2000">
              <a:latin typeface="Times New Roman" pitchFamily="18" charset="0"/>
            </a:endParaRPr>
          </a:p>
        </p:txBody>
      </p:sp>
      <p:sp>
        <p:nvSpPr>
          <p:cNvPr id="1062" name="Line 179"/>
          <p:cNvSpPr>
            <a:spLocks noChangeShapeType="1"/>
          </p:cNvSpPr>
          <p:nvPr/>
        </p:nvSpPr>
        <p:spPr bwMode="auto">
          <a:xfrm>
            <a:off x="2505075" y="5913438"/>
            <a:ext cx="1328738" cy="9525"/>
          </a:xfrm>
          <a:prstGeom prst="line">
            <a:avLst/>
          </a:prstGeom>
          <a:noFill/>
          <a:ln w="12700">
            <a:solidFill>
              <a:schemeClr val="tx1"/>
            </a:solidFill>
            <a:round/>
            <a:headEnd/>
            <a:tailEnd/>
          </a:ln>
        </p:spPr>
        <p:txBody>
          <a:bodyPr wrap="none" anchor="ctr"/>
          <a:lstStyle/>
          <a:p>
            <a:endParaRPr lang="zh-CN" altLang="en-US"/>
          </a:p>
        </p:txBody>
      </p:sp>
      <p:sp>
        <p:nvSpPr>
          <p:cNvPr id="1063" name="Line 180"/>
          <p:cNvSpPr>
            <a:spLocks noChangeShapeType="1"/>
          </p:cNvSpPr>
          <p:nvPr/>
        </p:nvSpPr>
        <p:spPr bwMode="auto">
          <a:xfrm>
            <a:off x="2522538" y="6211888"/>
            <a:ext cx="1328737" cy="9525"/>
          </a:xfrm>
          <a:prstGeom prst="line">
            <a:avLst/>
          </a:prstGeom>
          <a:noFill/>
          <a:ln w="12700">
            <a:solidFill>
              <a:schemeClr val="tx1"/>
            </a:solidFill>
            <a:round/>
            <a:headEnd/>
            <a:tailEnd/>
          </a:ln>
        </p:spPr>
        <p:txBody>
          <a:bodyPr wrap="none" anchor="ctr"/>
          <a:lstStyle/>
          <a:p>
            <a:endParaRPr lang="zh-CN" altLang="en-US"/>
          </a:p>
        </p:txBody>
      </p:sp>
      <p:sp>
        <p:nvSpPr>
          <p:cNvPr id="1064" name="Line 181"/>
          <p:cNvSpPr>
            <a:spLocks noChangeShapeType="1"/>
          </p:cNvSpPr>
          <p:nvPr/>
        </p:nvSpPr>
        <p:spPr bwMode="auto">
          <a:xfrm>
            <a:off x="2522538" y="6472238"/>
            <a:ext cx="1328737" cy="9525"/>
          </a:xfrm>
          <a:prstGeom prst="line">
            <a:avLst/>
          </a:prstGeom>
          <a:noFill/>
          <a:ln w="12700">
            <a:solidFill>
              <a:schemeClr val="tx1"/>
            </a:solidFill>
            <a:round/>
            <a:headEnd/>
            <a:tailEnd/>
          </a:ln>
        </p:spPr>
        <p:txBody>
          <a:bodyPr wrap="none" anchor="ctr"/>
          <a:lstStyle/>
          <a:p>
            <a:endParaRPr lang="zh-CN" altLang="en-US"/>
          </a:p>
        </p:txBody>
      </p:sp>
      <p:grpSp>
        <p:nvGrpSpPr>
          <p:cNvPr id="179" name="Group 124"/>
          <p:cNvGrpSpPr>
            <a:grpSpLocks/>
          </p:cNvGrpSpPr>
          <p:nvPr/>
        </p:nvGrpSpPr>
        <p:grpSpPr bwMode="auto">
          <a:xfrm>
            <a:off x="2571736" y="5357826"/>
            <a:ext cx="361950" cy="261938"/>
            <a:chOff x="1548" y="3723"/>
            <a:chExt cx="228" cy="165"/>
          </a:xfrm>
        </p:grpSpPr>
        <p:sp>
          <p:nvSpPr>
            <p:cNvPr id="180" name="Rectangle 125"/>
            <p:cNvSpPr>
              <a:spLocks noChangeArrowheads="1"/>
            </p:cNvSpPr>
            <p:nvPr/>
          </p:nvSpPr>
          <p:spPr bwMode="auto">
            <a:xfrm>
              <a:off x="1563" y="3723"/>
              <a:ext cx="102" cy="150"/>
            </a:xfrm>
            <a:prstGeom prst="rect">
              <a:avLst/>
            </a:prstGeom>
            <a:solidFill>
              <a:schemeClr val="bg2"/>
            </a:solidFill>
            <a:ln w="9525">
              <a:noFill/>
              <a:miter lim="800000"/>
              <a:headEnd/>
              <a:tailEnd/>
            </a:ln>
          </p:spPr>
          <p:txBody>
            <a:bodyPr wrap="none" anchor="ctr"/>
            <a:lstStyle/>
            <a:p>
              <a:endParaRPr lang="zh-CN" altLang="en-US"/>
            </a:p>
          </p:txBody>
        </p:sp>
        <p:sp>
          <p:nvSpPr>
            <p:cNvPr id="181" name="Rectangle 126"/>
            <p:cNvSpPr>
              <a:spLocks noChangeArrowheads="1"/>
            </p:cNvSpPr>
            <p:nvPr/>
          </p:nvSpPr>
          <p:spPr bwMode="auto">
            <a:xfrm>
              <a:off x="1548" y="3738"/>
              <a:ext cx="162" cy="150"/>
            </a:xfrm>
            <a:prstGeom prst="rect">
              <a:avLst/>
            </a:prstGeom>
            <a:solidFill>
              <a:schemeClr val="accent2"/>
            </a:solidFill>
            <a:ln w="9525">
              <a:solidFill>
                <a:schemeClr val="tx1"/>
              </a:solidFill>
              <a:miter lim="800000"/>
              <a:headEnd/>
              <a:tailEnd/>
            </a:ln>
          </p:spPr>
          <p:txBody>
            <a:bodyPr wrap="none" anchor="ctr"/>
            <a:lstStyle/>
            <a:p>
              <a:r>
                <a:rPr lang="en-US" altLang="zh-CN" sz="1400" dirty="0"/>
                <a:t>2</a:t>
              </a:r>
              <a:endParaRPr lang="zh-CN" altLang="en-US" sz="1400" dirty="0"/>
            </a:p>
          </p:txBody>
        </p:sp>
        <p:sp>
          <p:nvSpPr>
            <p:cNvPr id="182" name="Line 127"/>
            <p:cNvSpPr>
              <a:spLocks noChangeShapeType="1"/>
            </p:cNvSpPr>
            <p:nvPr/>
          </p:nvSpPr>
          <p:spPr bwMode="auto">
            <a:xfrm>
              <a:off x="1650" y="3816"/>
              <a:ext cx="126" cy="0"/>
            </a:xfrm>
            <a:prstGeom prst="line">
              <a:avLst/>
            </a:prstGeom>
            <a:noFill/>
            <a:ln w="9525">
              <a:solidFill>
                <a:schemeClr val="accent2"/>
              </a:solidFill>
              <a:round/>
              <a:headEnd/>
              <a:tailEnd type="triangle" w="med" len="med"/>
            </a:ln>
          </p:spPr>
          <p:txBody>
            <a:bodyPr wrap="none" anchor="ctr"/>
            <a:lstStyle/>
            <a:p>
              <a:endParaRPr lang="zh-CN" altLang="en-US"/>
            </a:p>
          </p:txBody>
        </p:sp>
      </p:grpSp>
      <p:grpSp>
        <p:nvGrpSpPr>
          <p:cNvPr id="183" name="Group 124"/>
          <p:cNvGrpSpPr>
            <a:grpSpLocks/>
          </p:cNvGrpSpPr>
          <p:nvPr/>
        </p:nvGrpSpPr>
        <p:grpSpPr bwMode="auto">
          <a:xfrm>
            <a:off x="3071802" y="5357826"/>
            <a:ext cx="361950" cy="261938"/>
            <a:chOff x="1548" y="3723"/>
            <a:chExt cx="228" cy="165"/>
          </a:xfrm>
        </p:grpSpPr>
        <p:sp>
          <p:nvSpPr>
            <p:cNvPr id="184" name="Rectangle 125"/>
            <p:cNvSpPr>
              <a:spLocks noChangeArrowheads="1"/>
            </p:cNvSpPr>
            <p:nvPr/>
          </p:nvSpPr>
          <p:spPr bwMode="auto">
            <a:xfrm>
              <a:off x="1563" y="3723"/>
              <a:ext cx="102" cy="150"/>
            </a:xfrm>
            <a:prstGeom prst="rect">
              <a:avLst/>
            </a:prstGeom>
            <a:solidFill>
              <a:schemeClr val="bg2"/>
            </a:solidFill>
            <a:ln w="9525">
              <a:noFill/>
              <a:miter lim="800000"/>
              <a:headEnd/>
              <a:tailEnd/>
            </a:ln>
          </p:spPr>
          <p:txBody>
            <a:bodyPr wrap="none" anchor="ctr"/>
            <a:lstStyle/>
            <a:p>
              <a:endParaRPr lang="zh-CN" altLang="en-US"/>
            </a:p>
          </p:txBody>
        </p:sp>
        <p:sp>
          <p:nvSpPr>
            <p:cNvPr id="185" name="Rectangle 126"/>
            <p:cNvSpPr>
              <a:spLocks noChangeArrowheads="1"/>
            </p:cNvSpPr>
            <p:nvPr/>
          </p:nvSpPr>
          <p:spPr bwMode="auto">
            <a:xfrm>
              <a:off x="1548" y="3738"/>
              <a:ext cx="162" cy="150"/>
            </a:xfrm>
            <a:prstGeom prst="rect">
              <a:avLst/>
            </a:prstGeom>
            <a:solidFill>
              <a:schemeClr val="accent2"/>
            </a:solidFill>
            <a:ln w="9525">
              <a:solidFill>
                <a:schemeClr val="tx1"/>
              </a:solidFill>
              <a:miter lim="800000"/>
              <a:headEnd/>
              <a:tailEnd/>
            </a:ln>
          </p:spPr>
          <p:txBody>
            <a:bodyPr wrap="none" anchor="ctr"/>
            <a:lstStyle/>
            <a:p>
              <a:r>
                <a:rPr lang="en-US" altLang="zh-CN" sz="1400" dirty="0"/>
                <a:t>2</a:t>
              </a:r>
              <a:endParaRPr lang="zh-CN" altLang="en-US" sz="1400" dirty="0"/>
            </a:p>
          </p:txBody>
        </p:sp>
        <p:sp>
          <p:nvSpPr>
            <p:cNvPr id="186" name="Line 127"/>
            <p:cNvSpPr>
              <a:spLocks noChangeShapeType="1"/>
            </p:cNvSpPr>
            <p:nvPr/>
          </p:nvSpPr>
          <p:spPr bwMode="auto">
            <a:xfrm>
              <a:off x="1650" y="3816"/>
              <a:ext cx="126" cy="0"/>
            </a:xfrm>
            <a:prstGeom prst="line">
              <a:avLst/>
            </a:prstGeom>
            <a:noFill/>
            <a:ln w="9525">
              <a:solidFill>
                <a:schemeClr val="accent2"/>
              </a:solidFill>
              <a:round/>
              <a:headEnd/>
              <a:tailEnd type="triangle" w="med" len="med"/>
            </a:ln>
          </p:spPr>
          <p:txBody>
            <a:bodyPr wrap="none" anchor="ctr"/>
            <a:lstStyle/>
            <a:p>
              <a:endParaRPr lang="zh-CN" altLang="en-US"/>
            </a:p>
          </p:txBody>
        </p:sp>
      </p:grpSp>
      <p:grpSp>
        <p:nvGrpSpPr>
          <p:cNvPr id="187" name="Group 124"/>
          <p:cNvGrpSpPr>
            <a:grpSpLocks/>
          </p:cNvGrpSpPr>
          <p:nvPr/>
        </p:nvGrpSpPr>
        <p:grpSpPr bwMode="auto">
          <a:xfrm>
            <a:off x="4286248" y="5286388"/>
            <a:ext cx="361950" cy="261938"/>
            <a:chOff x="1548" y="3723"/>
            <a:chExt cx="228" cy="165"/>
          </a:xfrm>
        </p:grpSpPr>
        <p:sp>
          <p:nvSpPr>
            <p:cNvPr id="188" name="Rectangle 125"/>
            <p:cNvSpPr>
              <a:spLocks noChangeArrowheads="1"/>
            </p:cNvSpPr>
            <p:nvPr/>
          </p:nvSpPr>
          <p:spPr bwMode="auto">
            <a:xfrm>
              <a:off x="1563" y="3723"/>
              <a:ext cx="102" cy="150"/>
            </a:xfrm>
            <a:prstGeom prst="rect">
              <a:avLst/>
            </a:prstGeom>
            <a:solidFill>
              <a:schemeClr val="bg2"/>
            </a:solidFill>
            <a:ln w="9525">
              <a:noFill/>
              <a:miter lim="800000"/>
              <a:headEnd/>
              <a:tailEnd/>
            </a:ln>
          </p:spPr>
          <p:txBody>
            <a:bodyPr wrap="none" anchor="ctr"/>
            <a:lstStyle/>
            <a:p>
              <a:endParaRPr lang="zh-CN" altLang="en-US"/>
            </a:p>
          </p:txBody>
        </p:sp>
        <p:sp>
          <p:nvSpPr>
            <p:cNvPr id="189" name="Rectangle 126"/>
            <p:cNvSpPr>
              <a:spLocks noChangeArrowheads="1"/>
            </p:cNvSpPr>
            <p:nvPr/>
          </p:nvSpPr>
          <p:spPr bwMode="auto">
            <a:xfrm>
              <a:off x="1548" y="3738"/>
              <a:ext cx="162" cy="150"/>
            </a:xfrm>
            <a:prstGeom prst="rect">
              <a:avLst/>
            </a:prstGeom>
            <a:solidFill>
              <a:schemeClr val="accent2"/>
            </a:solidFill>
            <a:ln w="9525">
              <a:solidFill>
                <a:schemeClr val="tx1"/>
              </a:solidFill>
              <a:miter lim="800000"/>
              <a:headEnd/>
              <a:tailEnd/>
            </a:ln>
          </p:spPr>
          <p:txBody>
            <a:bodyPr wrap="none" anchor="ctr"/>
            <a:lstStyle/>
            <a:p>
              <a:r>
                <a:rPr lang="en-US" altLang="zh-CN" sz="1400" dirty="0"/>
                <a:t>5</a:t>
              </a:r>
              <a:endParaRPr lang="zh-CN" altLang="en-US" sz="1400" dirty="0"/>
            </a:p>
          </p:txBody>
        </p:sp>
        <p:sp>
          <p:nvSpPr>
            <p:cNvPr id="190" name="Line 127"/>
            <p:cNvSpPr>
              <a:spLocks noChangeShapeType="1"/>
            </p:cNvSpPr>
            <p:nvPr/>
          </p:nvSpPr>
          <p:spPr bwMode="auto">
            <a:xfrm>
              <a:off x="1650" y="3816"/>
              <a:ext cx="126" cy="0"/>
            </a:xfrm>
            <a:prstGeom prst="line">
              <a:avLst/>
            </a:prstGeom>
            <a:noFill/>
            <a:ln w="9525">
              <a:solidFill>
                <a:schemeClr val="accent2"/>
              </a:solidFill>
              <a:round/>
              <a:headEnd/>
              <a:tailEnd type="triangle" w="med" len="med"/>
            </a:ln>
          </p:spPr>
          <p:txBody>
            <a:bodyPr wrap="none" anchor="ctr"/>
            <a:lstStyle/>
            <a:p>
              <a:endParaRPr lang="zh-CN" altLang="en-US"/>
            </a:p>
          </p:txBody>
        </p:sp>
      </p:grpSp>
      <p:grpSp>
        <p:nvGrpSpPr>
          <p:cNvPr id="191" name="Group 124"/>
          <p:cNvGrpSpPr>
            <a:grpSpLocks/>
          </p:cNvGrpSpPr>
          <p:nvPr/>
        </p:nvGrpSpPr>
        <p:grpSpPr bwMode="auto">
          <a:xfrm>
            <a:off x="5000617" y="5286377"/>
            <a:ext cx="414338" cy="238125"/>
            <a:chOff x="2982" y="3582"/>
            <a:chExt cx="261" cy="150"/>
          </a:xfrm>
        </p:grpSpPr>
        <p:sp>
          <p:nvSpPr>
            <p:cNvPr id="193" name="Rectangle 126"/>
            <p:cNvSpPr>
              <a:spLocks noChangeArrowheads="1"/>
            </p:cNvSpPr>
            <p:nvPr/>
          </p:nvSpPr>
          <p:spPr bwMode="auto">
            <a:xfrm>
              <a:off x="2982" y="3582"/>
              <a:ext cx="162" cy="150"/>
            </a:xfrm>
            <a:prstGeom prst="rect">
              <a:avLst/>
            </a:prstGeom>
            <a:solidFill>
              <a:schemeClr val="accent2"/>
            </a:solidFill>
            <a:ln w="9525">
              <a:solidFill>
                <a:schemeClr val="tx1"/>
              </a:solidFill>
              <a:miter lim="800000"/>
              <a:headEnd/>
              <a:tailEnd/>
            </a:ln>
          </p:spPr>
          <p:txBody>
            <a:bodyPr wrap="none" anchor="ctr"/>
            <a:lstStyle/>
            <a:p>
              <a:r>
                <a:rPr lang="en-US" altLang="zh-CN" sz="1400" dirty="0"/>
                <a:t>4</a:t>
              </a:r>
              <a:endParaRPr lang="zh-CN" altLang="en-US" sz="1400" dirty="0"/>
            </a:p>
          </p:txBody>
        </p:sp>
        <p:sp>
          <p:nvSpPr>
            <p:cNvPr id="194" name="Line 127"/>
            <p:cNvSpPr>
              <a:spLocks noChangeShapeType="1"/>
            </p:cNvSpPr>
            <p:nvPr/>
          </p:nvSpPr>
          <p:spPr bwMode="auto">
            <a:xfrm>
              <a:off x="3117" y="3627"/>
              <a:ext cx="126" cy="0"/>
            </a:xfrm>
            <a:prstGeom prst="line">
              <a:avLst/>
            </a:prstGeom>
            <a:noFill/>
            <a:ln w="9525">
              <a:solidFill>
                <a:schemeClr val="accent2"/>
              </a:solidFill>
              <a:round/>
              <a:headEnd/>
              <a:tailEnd type="triangle" w="med" len="med"/>
            </a:ln>
          </p:spPr>
          <p:txBody>
            <a:bodyPr wrap="none" anchor="ctr"/>
            <a:lstStyle/>
            <a:p>
              <a:endParaRPr lang="zh-CN" altLang="en-US"/>
            </a:p>
          </p:txBody>
        </p:sp>
      </p:grpSp>
      <p:grpSp>
        <p:nvGrpSpPr>
          <p:cNvPr id="195" name="Group 124"/>
          <p:cNvGrpSpPr>
            <a:grpSpLocks/>
          </p:cNvGrpSpPr>
          <p:nvPr/>
        </p:nvGrpSpPr>
        <p:grpSpPr bwMode="auto">
          <a:xfrm>
            <a:off x="6429388" y="5500702"/>
            <a:ext cx="361950" cy="261938"/>
            <a:chOff x="1548" y="3723"/>
            <a:chExt cx="228" cy="165"/>
          </a:xfrm>
        </p:grpSpPr>
        <p:sp>
          <p:nvSpPr>
            <p:cNvPr id="196" name="Rectangle 125"/>
            <p:cNvSpPr>
              <a:spLocks noChangeArrowheads="1"/>
            </p:cNvSpPr>
            <p:nvPr/>
          </p:nvSpPr>
          <p:spPr bwMode="auto">
            <a:xfrm>
              <a:off x="1563" y="3723"/>
              <a:ext cx="102" cy="150"/>
            </a:xfrm>
            <a:prstGeom prst="rect">
              <a:avLst/>
            </a:prstGeom>
            <a:solidFill>
              <a:schemeClr val="bg2"/>
            </a:solidFill>
            <a:ln w="9525">
              <a:noFill/>
              <a:miter lim="800000"/>
              <a:headEnd/>
              <a:tailEnd/>
            </a:ln>
          </p:spPr>
          <p:txBody>
            <a:bodyPr wrap="none" anchor="ctr"/>
            <a:lstStyle/>
            <a:p>
              <a:endParaRPr lang="zh-CN" altLang="en-US"/>
            </a:p>
          </p:txBody>
        </p:sp>
        <p:sp>
          <p:nvSpPr>
            <p:cNvPr id="197" name="Rectangle 126"/>
            <p:cNvSpPr>
              <a:spLocks noChangeArrowheads="1"/>
            </p:cNvSpPr>
            <p:nvPr/>
          </p:nvSpPr>
          <p:spPr bwMode="auto">
            <a:xfrm>
              <a:off x="1548" y="3738"/>
              <a:ext cx="162" cy="150"/>
            </a:xfrm>
            <a:prstGeom prst="rect">
              <a:avLst/>
            </a:prstGeom>
            <a:solidFill>
              <a:schemeClr val="accent2"/>
            </a:solidFill>
            <a:ln w="9525">
              <a:solidFill>
                <a:schemeClr val="tx1"/>
              </a:solidFill>
              <a:miter lim="800000"/>
              <a:headEnd/>
              <a:tailEnd/>
            </a:ln>
          </p:spPr>
          <p:txBody>
            <a:bodyPr wrap="none" anchor="ctr"/>
            <a:lstStyle/>
            <a:p>
              <a:r>
                <a:rPr lang="en-US" altLang="zh-CN" sz="1400" dirty="0"/>
                <a:t>3</a:t>
              </a:r>
              <a:endParaRPr lang="zh-CN" altLang="en-US" sz="1400" dirty="0"/>
            </a:p>
          </p:txBody>
        </p:sp>
        <p:sp>
          <p:nvSpPr>
            <p:cNvPr id="198" name="Line 127"/>
            <p:cNvSpPr>
              <a:spLocks noChangeShapeType="1"/>
            </p:cNvSpPr>
            <p:nvPr/>
          </p:nvSpPr>
          <p:spPr bwMode="auto">
            <a:xfrm>
              <a:off x="1650" y="3816"/>
              <a:ext cx="126" cy="0"/>
            </a:xfrm>
            <a:prstGeom prst="line">
              <a:avLst/>
            </a:prstGeom>
            <a:noFill/>
            <a:ln w="9525">
              <a:solidFill>
                <a:schemeClr val="accent2"/>
              </a:solidFill>
              <a:round/>
              <a:headEnd/>
              <a:tailEnd type="triangle" w="med" len="med"/>
            </a:ln>
          </p:spPr>
          <p:txBody>
            <a:bodyPr wrap="none" anchor="ctr"/>
            <a:lstStyle/>
            <a:p>
              <a:endParaRPr lang="zh-CN" altLang="en-US"/>
            </a:p>
          </p:txBody>
        </p:sp>
      </p:grpSp>
      <p:graphicFrame>
        <p:nvGraphicFramePr>
          <p:cNvPr id="199" name="表格 198"/>
          <p:cNvGraphicFramePr>
            <a:graphicFrameLocks noGrp="1"/>
          </p:cNvGraphicFramePr>
          <p:nvPr/>
        </p:nvGraphicFramePr>
        <p:xfrm>
          <a:off x="4071934" y="3571876"/>
          <a:ext cx="1643074" cy="822960"/>
        </p:xfrm>
        <a:graphic>
          <a:graphicData uri="http://schemas.openxmlformats.org/drawingml/2006/table">
            <a:tbl>
              <a:tblPr firstRow="1" bandRow="1">
                <a:tableStyleId>{5C22544A-7EE6-4342-B048-85BDC9FD1C3A}</a:tableStyleId>
              </a:tblPr>
              <a:tblGrid>
                <a:gridCol w="390676">
                  <a:extLst>
                    <a:ext uri="{9D8B030D-6E8A-4147-A177-3AD203B41FA5}">
                      <a16:colId xmlns:a16="http://schemas.microsoft.com/office/drawing/2014/main" val="20000"/>
                    </a:ext>
                  </a:extLst>
                </a:gridCol>
                <a:gridCol w="390676">
                  <a:extLst>
                    <a:ext uri="{9D8B030D-6E8A-4147-A177-3AD203B41FA5}">
                      <a16:colId xmlns:a16="http://schemas.microsoft.com/office/drawing/2014/main" val="20001"/>
                    </a:ext>
                  </a:extLst>
                </a:gridCol>
                <a:gridCol w="433094">
                  <a:extLst>
                    <a:ext uri="{9D8B030D-6E8A-4147-A177-3AD203B41FA5}">
                      <a16:colId xmlns:a16="http://schemas.microsoft.com/office/drawing/2014/main" val="20002"/>
                    </a:ext>
                  </a:extLst>
                </a:gridCol>
                <a:gridCol w="428628">
                  <a:extLst>
                    <a:ext uri="{9D8B030D-6E8A-4147-A177-3AD203B41FA5}">
                      <a16:colId xmlns:a16="http://schemas.microsoft.com/office/drawing/2014/main" val="20003"/>
                    </a:ext>
                  </a:extLst>
                </a:gridCol>
              </a:tblGrid>
              <a:tr h="309154">
                <a:tc>
                  <a:txBody>
                    <a:bodyPr/>
                    <a:lstStyle/>
                    <a:p>
                      <a:r>
                        <a:rPr lang="zh-CN" altLang="en-US" sz="800" dirty="0">
                          <a:latin typeface="+mn-ea"/>
                          <a:ea typeface="+mn-ea"/>
                        </a:rPr>
                        <a:t>输入端口</a:t>
                      </a:r>
                    </a:p>
                  </a:txBody>
                  <a:tcPr>
                    <a:solidFill>
                      <a:schemeClr val="tx2">
                        <a:lumMod val="60000"/>
                        <a:lumOff val="40000"/>
                      </a:schemeClr>
                    </a:solidFill>
                  </a:tcPr>
                </a:tc>
                <a:tc>
                  <a:txBody>
                    <a:bodyPr/>
                    <a:lstStyle/>
                    <a:p>
                      <a:r>
                        <a:rPr lang="zh-CN" altLang="en-US" sz="800" dirty="0">
                          <a:latin typeface="+mn-ea"/>
                          <a:ea typeface="+mn-ea"/>
                        </a:rPr>
                        <a:t>输入</a:t>
                      </a:r>
                      <a:r>
                        <a:rPr lang="en-US" altLang="zh-CN" sz="800" dirty="0">
                          <a:latin typeface="+mn-ea"/>
                          <a:ea typeface="+mn-ea"/>
                        </a:rPr>
                        <a:t>LCN</a:t>
                      </a:r>
                      <a:endParaRPr lang="zh-CN" altLang="en-US" sz="800" dirty="0">
                        <a:latin typeface="+mn-ea"/>
                        <a:ea typeface="+mn-ea"/>
                      </a:endParaRPr>
                    </a:p>
                  </a:txBody>
                  <a:tcPr>
                    <a:solidFill>
                      <a:schemeClr val="tx2">
                        <a:lumMod val="60000"/>
                        <a:lumOff val="40000"/>
                      </a:schemeClr>
                    </a:solidFill>
                  </a:tcPr>
                </a:tc>
                <a:tc>
                  <a:txBody>
                    <a:bodyPr/>
                    <a:lstStyle/>
                    <a:p>
                      <a:r>
                        <a:rPr lang="zh-CN" altLang="en-US" sz="800" dirty="0">
                          <a:latin typeface="+mn-ea"/>
                          <a:ea typeface="+mn-ea"/>
                        </a:rPr>
                        <a:t>输出端口</a:t>
                      </a:r>
                    </a:p>
                  </a:txBody>
                  <a:tcPr>
                    <a:solidFill>
                      <a:schemeClr val="tx2">
                        <a:lumMod val="60000"/>
                        <a:lumOff val="40000"/>
                      </a:schemeClr>
                    </a:solidFill>
                  </a:tcPr>
                </a:tc>
                <a:tc>
                  <a:txBody>
                    <a:bodyPr/>
                    <a:lstStyle/>
                    <a:p>
                      <a:r>
                        <a:rPr lang="zh-CN" altLang="en-US" sz="800" dirty="0">
                          <a:latin typeface="+mn-ea"/>
                          <a:ea typeface="+mn-ea"/>
                        </a:rPr>
                        <a:t>输出</a:t>
                      </a:r>
                      <a:r>
                        <a:rPr lang="en-US" altLang="zh-CN" sz="800" dirty="0">
                          <a:latin typeface="+mn-ea"/>
                          <a:ea typeface="+mn-ea"/>
                        </a:rPr>
                        <a:t>LCN</a:t>
                      </a:r>
                      <a:endParaRPr lang="zh-CN" altLang="en-US" sz="800" dirty="0">
                        <a:latin typeface="+mn-ea"/>
                        <a:ea typeface="+mn-ea"/>
                      </a:endParaRPr>
                    </a:p>
                  </a:txBody>
                  <a:tcPr>
                    <a:solidFill>
                      <a:schemeClr val="tx2">
                        <a:lumMod val="60000"/>
                        <a:lumOff val="40000"/>
                      </a:schemeClr>
                    </a:solidFill>
                  </a:tcPr>
                </a:tc>
                <a:extLst>
                  <a:ext uri="{0D108BD9-81ED-4DB2-BD59-A6C34878D82A}">
                    <a16:rowId xmlns:a16="http://schemas.microsoft.com/office/drawing/2014/main" val="10000"/>
                  </a:ext>
                </a:extLst>
              </a:tr>
              <a:tr h="179113">
                <a:tc>
                  <a:txBody>
                    <a:bodyPr/>
                    <a:lstStyle/>
                    <a:p>
                      <a:r>
                        <a:rPr lang="en-US" altLang="zh-CN" sz="1000" dirty="0">
                          <a:latin typeface="+mn-ea"/>
                          <a:ea typeface="+mn-ea"/>
                        </a:rPr>
                        <a:t>…</a:t>
                      </a:r>
                      <a:endParaRPr lang="zh-CN" altLang="en-US" sz="1000" dirty="0">
                        <a:latin typeface="+mn-ea"/>
                        <a:ea typeface="+mn-ea"/>
                      </a:endParaRPr>
                    </a:p>
                  </a:txBody>
                  <a:tcPr/>
                </a:tc>
                <a:tc>
                  <a:txBody>
                    <a:bodyPr/>
                    <a:lstStyle/>
                    <a:p>
                      <a:r>
                        <a:rPr lang="en-US" altLang="zh-CN" sz="1000" dirty="0">
                          <a:latin typeface="+mn-ea"/>
                          <a:ea typeface="+mn-ea"/>
                        </a:rPr>
                        <a:t>…</a:t>
                      </a:r>
                      <a:endParaRPr lang="zh-CN" altLang="en-US" sz="1000" dirty="0">
                        <a:latin typeface="+mn-ea"/>
                        <a:ea typeface="+mn-ea"/>
                      </a:endParaRPr>
                    </a:p>
                  </a:txBody>
                  <a:tcPr/>
                </a:tc>
                <a:tc>
                  <a:txBody>
                    <a:bodyPr/>
                    <a:lstStyle/>
                    <a:p>
                      <a:r>
                        <a:rPr lang="en-US" altLang="zh-CN" sz="1000" dirty="0">
                          <a:latin typeface="+mn-ea"/>
                          <a:ea typeface="+mn-ea"/>
                        </a:rPr>
                        <a:t>…</a:t>
                      </a:r>
                      <a:endParaRPr lang="zh-CN" altLang="en-US" sz="1000" dirty="0">
                        <a:latin typeface="+mn-ea"/>
                        <a:ea typeface="+mn-ea"/>
                      </a:endParaRPr>
                    </a:p>
                  </a:txBody>
                  <a:tcPr/>
                </a:tc>
                <a:tc>
                  <a:txBody>
                    <a:bodyPr/>
                    <a:lstStyle/>
                    <a:p>
                      <a:r>
                        <a:rPr lang="en-US" altLang="zh-CN" sz="1000" dirty="0">
                          <a:latin typeface="+mn-ea"/>
                          <a:ea typeface="+mn-ea"/>
                        </a:rPr>
                        <a:t>…</a:t>
                      </a:r>
                      <a:endParaRPr lang="zh-CN" altLang="en-US" sz="1000" dirty="0">
                        <a:latin typeface="+mn-ea"/>
                        <a:ea typeface="+mn-ea"/>
                      </a:endParaRPr>
                    </a:p>
                  </a:txBody>
                  <a:tcPr/>
                </a:tc>
                <a:extLst>
                  <a:ext uri="{0D108BD9-81ED-4DB2-BD59-A6C34878D82A}">
                    <a16:rowId xmlns:a16="http://schemas.microsoft.com/office/drawing/2014/main" val="10001"/>
                  </a:ext>
                </a:extLst>
              </a:tr>
              <a:tr h="179113">
                <a:tc>
                  <a:txBody>
                    <a:bodyPr/>
                    <a:lstStyle/>
                    <a:p>
                      <a:r>
                        <a:rPr lang="en-US" altLang="zh-CN" sz="1000" b="1" dirty="0">
                          <a:latin typeface="+mn-ea"/>
                          <a:ea typeface="+mn-ea"/>
                        </a:rPr>
                        <a:t>1</a:t>
                      </a:r>
                      <a:endParaRPr lang="zh-CN" altLang="en-US" sz="1000" b="1" dirty="0">
                        <a:latin typeface="+mn-ea"/>
                        <a:ea typeface="+mn-ea"/>
                      </a:endParaRPr>
                    </a:p>
                  </a:txBody>
                  <a:tcPr/>
                </a:tc>
                <a:tc>
                  <a:txBody>
                    <a:bodyPr/>
                    <a:lstStyle/>
                    <a:p>
                      <a:r>
                        <a:rPr lang="en-US" altLang="zh-CN" sz="1000" b="1" dirty="0">
                          <a:solidFill>
                            <a:srgbClr val="FF0000"/>
                          </a:solidFill>
                          <a:latin typeface="+mn-ea"/>
                          <a:ea typeface="+mn-ea"/>
                        </a:rPr>
                        <a:t>2</a:t>
                      </a:r>
                      <a:endParaRPr lang="zh-CN" altLang="en-US" sz="1000" b="1" dirty="0">
                        <a:solidFill>
                          <a:srgbClr val="FF0000"/>
                        </a:solidFill>
                        <a:latin typeface="+mn-ea"/>
                        <a:ea typeface="+mn-ea"/>
                      </a:endParaRPr>
                    </a:p>
                  </a:txBody>
                  <a:tcPr/>
                </a:tc>
                <a:tc>
                  <a:txBody>
                    <a:bodyPr/>
                    <a:lstStyle/>
                    <a:p>
                      <a:r>
                        <a:rPr lang="en-US" altLang="zh-CN" sz="1000" b="1" dirty="0">
                          <a:latin typeface="+mn-ea"/>
                          <a:ea typeface="+mn-ea"/>
                        </a:rPr>
                        <a:t>3</a:t>
                      </a:r>
                      <a:endParaRPr lang="zh-CN" altLang="en-US" sz="1000" b="1" dirty="0">
                        <a:latin typeface="+mn-ea"/>
                        <a:ea typeface="+mn-ea"/>
                      </a:endParaRPr>
                    </a:p>
                  </a:txBody>
                  <a:tcPr/>
                </a:tc>
                <a:tc>
                  <a:txBody>
                    <a:bodyPr/>
                    <a:lstStyle/>
                    <a:p>
                      <a:r>
                        <a:rPr lang="en-US" altLang="zh-CN" sz="1000" b="1" dirty="0">
                          <a:solidFill>
                            <a:srgbClr val="FF0000"/>
                          </a:solidFill>
                          <a:latin typeface="+mn-ea"/>
                          <a:ea typeface="+mn-ea"/>
                        </a:rPr>
                        <a:t>5</a:t>
                      </a:r>
                      <a:endParaRPr lang="zh-CN" altLang="en-US" sz="1000" b="1" dirty="0">
                        <a:solidFill>
                          <a:srgbClr val="FF0000"/>
                        </a:solidFill>
                        <a:latin typeface="+mn-ea"/>
                        <a:ea typeface="+mn-ea"/>
                      </a:endParaRPr>
                    </a:p>
                  </a:txBody>
                  <a:tcPr/>
                </a:tc>
                <a:extLst>
                  <a:ext uri="{0D108BD9-81ED-4DB2-BD59-A6C34878D82A}">
                    <a16:rowId xmlns:a16="http://schemas.microsoft.com/office/drawing/2014/main" val="10002"/>
                  </a:ext>
                </a:extLst>
              </a:tr>
            </a:tbl>
          </a:graphicData>
        </a:graphic>
      </p:graphicFrame>
      <p:cxnSp>
        <p:nvCxnSpPr>
          <p:cNvPr id="201" name="直接箭头连接符 200"/>
          <p:cNvCxnSpPr/>
          <p:nvPr/>
        </p:nvCxnSpPr>
        <p:spPr>
          <a:xfrm rot="5400000">
            <a:off x="3679025" y="4679165"/>
            <a:ext cx="642942" cy="2857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2" name="TextBox 201"/>
          <p:cNvSpPr txBox="1"/>
          <p:nvPr/>
        </p:nvSpPr>
        <p:spPr>
          <a:xfrm>
            <a:off x="3357554" y="5357826"/>
            <a:ext cx="214314" cy="276999"/>
          </a:xfrm>
          <a:prstGeom prst="rect">
            <a:avLst/>
          </a:prstGeom>
          <a:noFill/>
        </p:spPr>
        <p:txBody>
          <a:bodyPr wrap="square" rtlCol="0">
            <a:spAutoFit/>
          </a:bodyPr>
          <a:lstStyle/>
          <a:p>
            <a:r>
              <a:rPr lang="en-US" altLang="zh-CN" sz="1200" dirty="0"/>
              <a:t>1</a:t>
            </a:r>
            <a:endParaRPr lang="zh-CN" altLang="en-US" sz="1200" dirty="0"/>
          </a:p>
        </p:txBody>
      </p:sp>
      <p:sp>
        <p:nvSpPr>
          <p:cNvPr id="203" name="TextBox 202"/>
          <p:cNvSpPr txBox="1"/>
          <p:nvPr/>
        </p:nvSpPr>
        <p:spPr>
          <a:xfrm>
            <a:off x="3929058" y="5072074"/>
            <a:ext cx="214314" cy="276999"/>
          </a:xfrm>
          <a:prstGeom prst="rect">
            <a:avLst/>
          </a:prstGeom>
          <a:noFill/>
        </p:spPr>
        <p:txBody>
          <a:bodyPr wrap="square" rtlCol="0">
            <a:spAutoFit/>
          </a:bodyPr>
          <a:lstStyle/>
          <a:p>
            <a:r>
              <a:rPr lang="en-US" altLang="zh-CN" sz="1200" dirty="0"/>
              <a:t>2</a:t>
            </a:r>
            <a:endParaRPr lang="zh-CN" altLang="en-US" sz="1200" dirty="0"/>
          </a:p>
        </p:txBody>
      </p:sp>
      <p:sp>
        <p:nvSpPr>
          <p:cNvPr id="204" name="TextBox 203"/>
          <p:cNvSpPr txBox="1"/>
          <p:nvPr/>
        </p:nvSpPr>
        <p:spPr>
          <a:xfrm>
            <a:off x="3929058" y="5429264"/>
            <a:ext cx="214314" cy="276999"/>
          </a:xfrm>
          <a:prstGeom prst="rect">
            <a:avLst/>
          </a:prstGeom>
          <a:noFill/>
        </p:spPr>
        <p:txBody>
          <a:bodyPr wrap="square" rtlCol="0">
            <a:spAutoFit/>
          </a:bodyPr>
          <a:lstStyle/>
          <a:p>
            <a:r>
              <a:rPr lang="en-US" altLang="zh-CN" sz="1200" dirty="0"/>
              <a:t>3</a:t>
            </a:r>
            <a:endParaRPr lang="zh-CN" altLang="en-US" sz="1200" dirty="0"/>
          </a:p>
        </p:txBody>
      </p:sp>
      <p:sp>
        <p:nvSpPr>
          <p:cNvPr id="205" name="TextBox 204"/>
          <p:cNvSpPr txBox="1"/>
          <p:nvPr/>
        </p:nvSpPr>
        <p:spPr>
          <a:xfrm>
            <a:off x="3643306" y="5500702"/>
            <a:ext cx="214314" cy="276999"/>
          </a:xfrm>
          <a:prstGeom prst="rect">
            <a:avLst/>
          </a:prstGeom>
          <a:noFill/>
        </p:spPr>
        <p:txBody>
          <a:bodyPr wrap="square" rtlCol="0">
            <a:spAutoFit/>
          </a:bodyPr>
          <a:lstStyle/>
          <a:p>
            <a:r>
              <a:rPr lang="en-US" altLang="zh-CN" sz="1200" dirty="0"/>
              <a:t>4</a:t>
            </a:r>
            <a:endParaRPr lang="zh-CN" altLang="en-US" sz="1200" dirty="0"/>
          </a:p>
        </p:txBody>
      </p:sp>
      <p:sp>
        <p:nvSpPr>
          <p:cNvPr id="206" name="TextBox 205"/>
          <p:cNvSpPr txBox="1"/>
          <p:nvPr/>
        </p:nvSpPr>
        <p:spPr>
          <a:xfrm>
            <a:off x="500034" y="5572140"/>
            <a:ext cx="1428760" cy="369332"/>
          </a:xfrm>
          <a:prstGeom prst="rect">
            <a:avLst/>
          </a:prstGeom>
          <a:noFill/>
        </p:spPr>
        <p:txBody>
          <a:bodyPr wrap="square" rtlCol="0">
            <a:spAutoFit/>
          </a:bodyPr>
          <a:lstStyle/>
          <a:p>
            <a:r>
              <a:rPr lang="zh-CN" altLang="en-US" dirty="0"/>
              <a:t>地址：</a:t>
            </a:r>
            <a:r>
              <a:rPr lang="en-US" altLang="zh-CN" dirty="0"/>
              <a:t>A</a:t>
            </a:r>
            <a:endParaRPr lang="zh-CN" altLang="en-US" dirty="0"/>
          </a:p>
        </p:txBody>
      </p:sp>
      <p:sp>
        <p:nvSpPr>
          <p:cNvPr id="207" name="TextBox 206"/>
          <p:cNvSpPr txBox="1"/>
          <p:nvPr/>
        </p:nvSpPr>
        <p:spPr>
          <a:xfrm>
            <a:off x="7572396" y="5715016"/>
            <a:ext cx="1143008" cy="369332"/>
          </a:xfrm>
          <a:prstGeom prst="rect">
            <a:avLst/>
          </a:prstGeom>
          <a:noFill/>
        </p:spPr>
        <p:txBody>
          <a:bodyPr wrap="square" rtlCol="0">
            <a:spAutoFit/>
          </a:bodyPr>
          <a:lstStyle/>
          <a:p>
            <a:r>
              <a:rPr lang="zh-CN" altLang="en-US" dirty="0"/>
              <a:t>地址：</a:t>
            </a:r>
            <a:r>
              <a:rPr lang="en-US" altLang="zh-CN" dirty="0"/>
              <a:t>B</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5288"/>
                                        </p:tgtEl>
                                        <p:attrNameLst>
                                          <p:attrName>style.visibility</p:attrName>
                                        </p:attrNameLst>
                                      </p:cBhvr>
                                      <p:to>
                                        <p:strVal val="visible"/>
                                      </p:to>
                                    </p:set>
                                    <p:animEffect transition="in" filter="dissolve">
                                      <p:cBhvr>
                                        <p:cTn id="7" dur="500"/>
                                        <p:tgtEl>
                                          <p:spTgt spid="13528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5289"/>
                                        </p:tgtEl>
                                        <p:attrNameLst>
                                          <p:attrName>style.visibility</p:attrName>
                                        </p:attrNameLst>
                                      </p:cBhvr>
                                      <p:to>
                                        <p:strVal val="visible"/>
                                      </p:to>
                                    </p:set>
                                    <p:animEffect transition="in" filter="wipe(left)">
                                      <p:cBhvr>
                                        <p:cTn id="11" dur="500"/>
                                        <p:tgtEl>
                                          <p:spTgt spid="135289"/>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dissolve">
                                      <p:cBhvr>
                                        <p:cTn id="15" dur="500"/>
                                        <p:tgtEl>
                                          <p:spTgt spid="24"/>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135290"/>
                                        </p:tgtEl>
                                        <p:attrNameLst>
                                          <p:attrName>style.visibility</p:attrName>
                                        </p:attrNameLst>
                                      </p:cBhvr>
                                      <p:to>
                                        <p:strVal val="visible"/>
                                      </p:to>
                                    </p:set>
                                    <p:animEffect transition="in" filter="dissolve">
                                      <p:cBhvr>
                                        <p:cTn id="19" dur="500"/>
                                        <p:tgtEl>
                                          <p:spTgt spid="135290"/>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135291"/>
                                        </p:tgtEl>
                                        <p:attrNameLst>
                                          <p:attrName>style.visibility</p:attrName>
                                        </p:attrNameLst>
                                      </p:cBhvr>
                                      <p:to>
                                        <p:strVal val="visible"/>
                                      </p:to>
                                    </p:set>
                                    <p:animEffect transition="in" filter="dissolve">
                                      <p:cBhvr>
                                        <p:cTn id="24" dur="500"/>
                                        <p:tgtEl>
                                          <p:spTgt spid="135291"/>
                                        </p:tgtEl>
                                      </p:cBhvr>
                                    </p:animEffect>
                                  </p:childTnLst>
                                </p:cTn>
                              </p:par>
                            </p:childTnLst>
                          </p:cTn>
                        </p:par>
                        <p:par>
                          <p:cTn id="25" fill="hold">
                            <p:stCondLst>
                              <p:cond delay="500"/>
                            </p:stCondLst>
                            <p:childTnLst>
                              <p:par>
                                <p:cTn id="26" presetID="22" presetClass="entr" presetSubtype="2" fill="hold" grpId="0" nodeType="afterEffect">
                                  <p:stCondLst>
                                    <p:cond delay="0"/>
                                  </p:stCondLst>
                                  <p:childTnLst>
                                    <p:set>
                                      <p:cBhvr>
                                        <p:cTn id="27" dur="1" fill="hold">
                                          <p:stCondLst>
                                            <p:cond delay="0"/>
                                          </p:stCondLst>
                                        </p:cTn>
                                        <p:tgtEl>
                                          <p:spTgt spid="135292"/>
                                        </p:tgtEl>
                                        <p:attrNameLst>
                                          <p:attrName>style.visibility</p:attrName>
                                        </p:attrNameLst>
                                      </p:cBhvr>
                                      <p:to>
                                        <p:strVal val="visible"/>
                                      </p:to>
                                    </p:set>
                                    <p:animEffect transition="in" filter="wipe(right)">
                                      <p:cBhvr>
                                        <p:cTn id="28" dur="500"/>
                                        <p:tgtEl>
                                          <p:spTgt spid="135292"/>
                                        </p:tgtEl>
                                      </p:cBhvr>
                                    </p:animEffect>
                                  </p:childTnLst>
                                </p:cTn>
                              </p:par>
                            </p:childTnLst>
                          </p:cTn>
                        </p:par>
                        <p:par>
                          <p:cTn id="29" fill="hold">
                            <p:stCondLst>
                              <p:cond delay="1000"/>
                            </p:stCondLst>
                            <p:childTnLst>
                              <p:par>
                                <p:cTn id="30" presetID="9" presetClass="entr" presetSubtype="0" fill="hold" grpId="0" nodeType="afterEffect">
                                  <p:stCondLst>
                                    <p:cond delay="0"/>
                                  </p:stCondLst>
                                  <p:childTnLst>
                                    <p:set>
                                      <p:cBhvr>
                                        <p:cTn id="31" dur="1" fill="hold">
                                          <p:stCondLst>
                                            <p:cond delay="0"/>
                                          </p:stCondLst>
                                        </p:cTn>
                                        <p:tgtEl>
                                          <p:spTgt spid="135293"/>
                                        </p:tgtEl>
                                        <p:attrNameLst>
                                          <p:attrName>style.visibility</p:attrName>
                                        </p:attrNameLst>
                                      </p:cBhvr>
                                      <p:to>
                                        <p:strVal val="visible"/>
                                      </p:to>
                                    </p:set>
                                    <p:animEffect transition="in" filter="dissolve">
                                      <p:cBhvr>
                                        <p:cTn id="32" dur="500"/>
                                        <p:tgtEl>
                                          <p:spTgt spid="13529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99"/>
                                        </p:tgtEl>
                                        <p:attrNameLst>
                                          <p:attrName>style.visibility</p:attrName>
                                        </p:attrNameLst>
                                      </p:cBhvr>
                                      <p:to>
                                        <p:strVal val="visible"/>
                                      </p:to>
                                    </p:set>
                                    <p:animEffect transition="in" filter="fade">
                                      <p:cBhvr>
                                        <p:cTn id="37" dur="2000"/>
                                        <p:tgtEl>
                                          <p:spTgt spid="199"/>
                                        </p:tgtEl>
                                      </p:cBhvr>
                                    </p:animEffect>
                                  </p:childTnLst>
                                </p:cTn>
                              </p:par>
                            </p:childTnLst>
                          </p:cTn>
                        </p:par>
                        <p:par>
                          <p:cTn id="38" fill="hold">
                            <p:stCondLst>
                              <p:cond delay="2000"/>
                            </p:stCondLst>
                            <p:childTnLst>
                              <p:par>
                                <p:cTn id="39" presetID="10" presetClass="entr" presetSubtype="0" fill="hold" nodeType="afterEffect">
                                  <p:stCondLst>
                                    <p:cond delay="0"/>
                                  </p:stCondLst>
                                  <p:childTnLst>
                                    <p:set>
                                      <p:cBhvr>
                                        <p:cTn id="40" dur="1" fill="hold">
                                          <p:stCondLst>
                                            <p:cond delay="0"/>
                                          </p:stCondLst>
                                        </p:cTn>
                                        <p:tgtEl>
                                          <p:spTgt spid="201"/>
                                        </p:tgtEl>
                                        <p:attrNameLst>
                                          <p:attrName>style.visibility</p:attrName>
                                        </p:attrNameLst>
                                      </p:cBhvr>
                                      <p:to>
                                        <p:strVal val="visible"/>
                                      </p:to>
                                    </p:set>
                                    <p:animEffect transition="in" filter="fade">
                                      <p:cBhvr>
                                        <p:cTn id="41" dur="2000"/>
                                        <p:tgtEl>
                                          <p:spTgt spid="201"/>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135294"/>
                                        </p:tgtEl>
                                        <p:attrNameLst>
                                          <p:attrName>style.visibility</p:attrName>
                                        </p:attrNameLst>
                                      </p:cBhvr>
                                      <p:to>
                                        <p:strVal val="visible"/>
                                      </p:to>
                                    </p:set>
                                    <p:animEffect transition="in" filter="dissolve">
                                      <p:cBhvr>
                                        <p:cTn id="46" dur="500"/>
                                        <p:tgtEl>
                                          <p:spTgt spid="135294"/>
                                        </p:tgtEl>
                                      </p:cBhvr>
                                    </p:animEffect>
                                  </p:childTnLst>
                                </p:cTn>
                              </p:par>
                            </p:childTnLst>
                          </p:cTn>
                        </p:par>
                        <p:par>
                          <p:cTn id="47" fill="hold">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135296"/>
                                        </p:tgtEl>
                                        <p:attrNameLst>
                                          <p:attrName>style.visibility</p:attrName>
                                        </p:attrNameLst>
                                      </p:cBhvr>
                                      <p:to>
                                        <p:strVal val="visible"/>
                                      </p:to>
                                    </p:set>
                                    <p:animEffect transition="in" filter="wipe(left)">
                                      <p:cBhvr>
                                        <p:cTn id="50" dur="500"/>
                                        <p:tgtEl>
                                          <p:spTgt spid="135296"/>
                                        </p:tgtEl>
                                      </p:cBhvr>
                                    </p:animEffect>
                                  </p:childTnLst>
                                </p:cTn>
                              </p:par>
                            </p:childTnLst>
                          </p:cTn>
                        </p:par>
                        <p:par>
                          <p:cTn id="51" fill="hold">
                            <p:stCondLst>
                              <p:cond delay="1000"/>
                            </p:stCondLst>
                            <p:childTnLst>
                              <p:par>
                                <p:cTn id="52" presetID="9" presetClass="entr" presetSubtype="0" fill="hold" grpId="0" nodeType="afterEffect">
                                  <p:stCondLst>
                                    <p:cond delay="0"/>
                                  </p:stCondLst>
                                  <p:childTnLst>
                                    <p:set>
                                      <p:cBhvr>
                                        <p:cTn id="53" dur="1" fill="hold">
                                          <p:stCondLst>
                                            <p:cond delay="0"/>
                                          </p:stCondLst>
                                        </p:cTn>
                                        <p:tgtEl>
                                          <p:spTgt spid="135295"/>
                                        </p:tgtEl>
                                        <p:attrNameLst>
                                          <p:attrName>style.visibility</p:attrName>
                                        </p:attrNameLst>
                                      </p:cBhvr>
                                      <p:to>
                                        <p:strVal val="visible"/>
                                      </p:to>
                                    </p:set>
                                    <p:animEffect transition="in" filter="dissolve">
                                      <p:cBhvr>
                                        <p:cTn id="54" dur="500"/>
                                        <p:tgtEl>
                                          <p:spTgt spid="135295"/>
                                        </p:tgtEl>
                                      </p:cBhvr>
                                    </p:animEffect>
                                  </p:childTnLst>
                                </p:cTn>
                              </p:par>
                            </p:childTnLst>
                          </p:cTn>
                        </p:par>
                        <p:par>
                          <p:cTn id="55" fill="hold">
                            <p:stCondLst>
                              <p:cond delay="1500"/>
                            </p:stCondLst>
                            <p:childTnLst>
                              <p:par>
                                <p:cTn id="56" presetID="10" presetClass="entr" presetSubtype="0" fill="hold" nodeType="afterEffect">
                                  <p:stCondLst>
                                    <p:cond delay="0"/>
                                  </p:stCondLst>
                                  <p:childTnLst>
                                    <p:set>
                                      <p:cBhvr>
                                        <p:cTn id="57" dur="1" fill="hold">
                                          <p:stCondLst>
                                            <p:cond delay="0"/>
                                          </p:stCondLst>
                                        </p:cTn>
                                        <p:tgtEl>
                                          <p:spTgt spid="179"/>
                                        </p:tgtEl>
                                        <p:attrNameLst>
                                          <p:attrName>style.visibility</p:attrName>
                                        </p:attrNameLst>
                                      </p:cBhvr>
                                      <p:to>
                                        <p:strVal val="visible"/>
                                      </p:to>
                                    </p:set>
                                    <p:animEffect transition="in" filter="fade">
                                      <p:cBhvr>
                                        <p:cTn id="58" dur="1000"/>
                                        <p:tgtEl>
                                          <p:spTgt spid="179"/>
                                        </p:tgtEl>
                                      </p:cBhvr>
                                    </p:animEffect>
                                  </p:childTnLst>
                                </p:cTn>
                              </p:par>
                            </p:childTnLst>
                          </p:cTn>
                        </p:par>
                        <p:par>
                          <p:cTn id="59" fill="hold">
                            <p:stCondLst>
                              <p:cond delay="2500"/>
                            </p:stCondLst>
                            <p:childTnLst>
                              <p:par>
                                <p:cTn id="60" presetID="10" presetClass="entr" presetSubtype="0" fill="hold" nodeType="afterEffect">
                                  <p:stCondLst>
                                    <p:cond delay="0"/>
                                  </p:stCondLst>
                                  <p:childTnLst>
                                    <p:set>
                                      <p:cBhvr>
                                        <p:cTn id="61" dur="1" fill="hold">
                                          <p:stCondLst>
                                            <p:cond delay="0"/>
                                          </p:stCondLst>
                                        </p:cTn>
                                        <p:tgtEl>
                                          <p:spTgt spid="183"/>
                                        </p:tgtEl>
                                        <p:attrNameLst>
                                          <p:attrName>style.visibility</p:attrName>
                                        </p:attrNameLst>
                                      </p:cBhvr>
                                      <p:to>
                                        <p:strVal val="visible"/>
                                      </p:to>
                                    </p:set>
                                    <p:animEffect transition="in" filter="fade">
                                      <p:cBhvr>
                                        <p:cTn id="62" dur="500"/>
                                        <p:tgtEl>
                                          <p:spTgt spid="183"/>
                                        </p:tgtEl>
                                      </p:cBhvr>
                                    </p:animEffect>
                                  </p:childTnLst>
                                </p:cTn>
                              </p:par>
                            </p:childTnLst>
                          </p:cTn>
                        </p:par>
                        <p:par>
                          <p:cTn id="63" fill="hold">
                            <p:stCondLst>
                              <p:cond delay="3000"/>
                            </p:stCondLst>
                            <p:childTnLst>
                              <p:par>
                                <p:cTn id="64" presetID="10" presetClass="entr" presetSubtype="0" fill="hold" nodeType="afterEffect">
                                  <p:stCondLst>
                                    <p:cond delay="0"/>
                                  </p:stCondLst>
                                  <p:childTnLst>
                                    <p:set>
                                      <p:cBhvr>
                                        <p:cTn id="65" dur="1" fill="hold">
                                          <p:stCondLst>
                                            <p:cond delay="0"/>
                                          </p:stCondLst>
                                        </p:cTn>
                                        <p:tgtEl>
                                          <p:spTgt spid="187"/>
                                        </p:tgtEl>
                                        <p:attrNameLst>
                                          <p:attrName>style.visibility</p:attrName>
                                        </p:attrNameLst>
                                      </p:cBhvr>
                                      <p:to>
                                        <p:strVal val="visible"/>
                                      </p:to>
                                    </p:set>
                                    <p:animEffect transition="in" filter="fade">
                                      <p:cBhvr>
                                        <p:cTn id="66" dur="500"/>
                                        <p:tgtEl>
                                          <p:spTgt spid="187"/>
                                        </p:tgtEl>
                                      </p:cBhvr>
                                    </p:animEffect>
                                  </p:childTnLst>
                                </p:cTn>
                              </p:par>
                            </p:childTnLst>
                          </p:cTn>
                        </p:par>
                        <p:par>
                          <p:cTn id="67" fill="hold">
                            <p:stCondLst>
                              <p:cond delay="3500"/>
                            </p:stCondLst>
                            <p:childTnLst>
                              <p:par>
                                <p:cTn id="68" presetID="10" presetClass="entr" presetSubtype="0" fill="hold" nodeType="afterEffect">
                                  <p:stCondLst>
                                    <p:cond delay="0"/>
                                  </p:stCondLst>
                                  <p:childTnLst>
                                    <p:set>
                                      <p:cBhvr>
                                        <p:cTn id="69" dur="1" fill="hold">
                                          <p:stCondLst>
                                            <p:cond delay="0"/>
                                          </p:stCondLst>
                                        </p:cTn>
                                        <p:tgtEl>
                                          <p:spTgt spid="191"/>
                                        </p:tgtEl>
                                        <p:attrNameLst>
                                          <p:attrName>style.visibility</p:attrName>
                                        </p:attrNameLst>
                                      </p:cBhvr>
                                      <p:to>
                                        <p:strVal val="visible"/>
                                      </p:to>
                                    </p:set>
                                    <p:animEffect transition="in" filter="fade">
                                      <p:cBhvr>
                                        <p:cTn id="70" dur="500"/>
                                        <p:tgtEl>
                                          <p:spTgt spid="191"/>
                                        </p:tgtEl>
                                      </p:cBhvr>
                                    </p:animEffect>
                                  </p:childTnLst>
                                </p:cTn>
                              </p:par>
                            </p:childTnLst>
                          </p:cTn>
                        </p:par>
                        <p:par>
                          <p:cTn id="71" fill="hold">
                            <p:stCondLst>
                              <p:cond delay="4000"/>
                            </p:stCondLst>
                            <p:childTnLst>
                              <p:par>
                                <p:cTn id="72" presetID="10" presetClass="entr" presetSubtype="0" fill="hold" nodeType="afterEffect">
                                  <p:stCondLst>
                                    <p:cond delay="0"/>
                                  </p:stCondLst>
                                  <p:childTnLst>
                                    <p:set>
                                      <p:cBhvr>
                                        <p:cTn id="73" dur="1" fill="hold">
                                          <p:stCondLst>
                                            <p:cond delay="0"/>
                                          </p:stCondLst>
                                        </p:cTn>
                                        <p:tgtEl>
                                          <p:spTgt spid="195"/>
                                        </p:tgtEl>
                                        <p:attrNameLst>
                                          <p:attrName>style.visibility</p:attrName>
                                        </p:attrNameLst>
                                      </p:cBhvr>
                                      <p:to>
                                        <p:strVal val="visible"/>
                                      </p:to>
                                    </p:set>
                                    <p:animEffect transition="in" filter="fade">
                                      <p:cBhvr>
                                        <p:cTn id="74"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288" grpId="0" autoUpdateAnimBg="0"/>
      <p:bldP spid="135289" grpId="0" animBg="1"/>
      <p:bldP spid="135290" grpId="0" autoUpdateAnimBg="0"/>
      <p:bldP spid="135291" grpId="0" autoUpdateAnimBg="0"/>
      <p:bldP spid="135292" grpId="0" animBg="1"/>
      <p:bldP spid="135293" grpId="0" autoUpdateAnimBg="0"/>
      <p:bldP spid="135294" grpId="0" autoUpdateAnimBg="0"/>
      <p:bldP spid="135295" grpId="0" autoUpdateAnimBg="0"/>
      <p:bldP spid="13529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0828" name="Picture 12"/>
          <p:cNvPicPr>
            <a:picLocks noChangeArrowheads="1"/>
          </p:cNvPicPr>
          <p:nvPr/>
        </p:nvPicPr>
        <p:blipFill>
          <a:blip r:embed="rId2" cstate="print"/>
          <a:srcRect/>
          <a:stretch>
            <a:fillRect/>
          </a:stretch>
        </p:blipFill>
        <p:spPr bwMode="auto">
          <a:xfrm>
            <a:off x="1524000" y="1857375"/>
            <a:ext cx="5257800" cy="3048000"/>
          </a:xfrm>
          <a:prstGeom prst="rect">
            <a:avLst/>
          </a:prstGeom>
          <a:noFill/>
          <a:ln w="9525">
            <a:noFill/>
            <a:miter lim="800000"/>
            <a:headEnd/>
            <a:tailEnd/>
          </a:ln>
          <a:effectLst>
            <a:outerShdw dist="28398" dir="3806097" algn="ctr" rotWithShape="0">
              <a:schemeClr val="tx1"/>
            </a:outerShdw>
          </a:effectLst>
        </p:spPr>
      </p:pic>
      <p:sp>
        <p:nvSpPr>
          <p:cNvPr id="290829" name="Line 13"/>
          <p:cNvSpPr>
            <a:spLocks noChangeShapeType="1"/>
          </p:cNvSpPr>
          <p:nvPr/>
        </p:nvSpPr>
        <p:spPr bwMode="auto">
          <a:xfrm>
            <a:off x="914400" y="3363913"/>
            <a:ext cx="1524000" cy="0"/>
          </a:xfrm>
          <a:prstGeom prst="line">
            <a:avLst/>
          </a:prstGeom>
          <a:noFill/>
          <a:ln w="57150">
            <a:solidFill>
              <a:schemeClr val="tx1"/>
            </a:solidFill>
            <a:round/>
            <a:headEnd/>
            <a:tailEnd/>
          </a:ln>
          <a:effectLst/>
        </p:spPr>
        <p:txBody>
          <a:bodyPr wrap="none" anchor="ctr"/>
          <a:lstStyle/>
          <a:p>
            <a:endParaRPr lang="zh-CN" altLang="en-US"/>
          </a:p>
        </p:txBody>
      </p:sp>
      <p:sp>
        <p:nvSpPr>
          <p:cNvPr id="290830" name="Line 14"/>
          <p:cNvSpPr>
            <a:spLocks noChangeShapeType="1"/>
          </p:cNvSpPr>
          <p:nvPr/>
        </p:nvSpPr>
        <p:spPr bwMode="auto">
          <a:xfrm>
            <a:off x="5943600" y="3363913"/>
            <a:ext cx="1600200" cy="0"/>
          </a:xfrm>
          <a:prstGeom prst="line">
            <a:avLst/>
          </a:prstGeom>
          <a:noFill/>
          <a:ln w="57150">
            <a:solidFill>
              <a:schemeClr val="tx1"/>
            </a:solidFill>
            <a:round/>
            <a:headEnd/>
            <a:tailEnd/>
          </a:ln>
          <a:effectLst/>
        </p:spPr>
        <p:txBody>
          <a:bodyPr wrap="none" anchor="ctr"/>
          <a:lstStyle/>
          <a:p>
            <a:endParaRPr lang="zh-CN" altLang="en-US"/>
          </a:p>
        </p:txBody>
      </p:sp>
      <p:pic>
        <p:nvPicPr>
          <p:cNvPr id="290831" name="Picture 15"/>
          <p:cNvPicPr>
            <a:picLocks noChangeArrowheads="1"/>
          </p:cNvPicPr>
          <p:nvPr/>
        </p:nvPicPr>
        <p:blipFill>
          <a:blip r:embed="rId3" cstate="print"/>
          <a:srcRect/>
          <a:stretch>
            <a:fillRect/>
          </a:stretch>
        </p:blipFill>
        <p:spPr bwMode="auto">
          <a:xfrm>
            <a:off x="685800" y="3152775"/>
            <a:ext cx="381000" cy="377825"/>
          </a:xfrm>
          <a:prstGeom prst="rect">
            <a:avLst/>
          </a:prstGeom>
          <a:noFill/>
          <a:ln w="12699">
            <a:noFill/>
            <a:miter lim="800000"/>
            <a:headEnd/>
            <a:tailEnd/>
          </a:ln>
          <a:effectLst/>
        </p:spPr>
      </p:pic>
      <p:pic>
        <p:nvPicPr>
          <p:cNvPr id="290832" name="Picture 16"/>
          <p:cNvPicPr>
            <a:picLocks noChangeArrowheads="1"/>
          </p:cNvPicPr>
          <p:nvPr/>
        </p:nvPicPr>
        <p:blipFill>
          <a:blip r:embed="rId3" cstate="print"/>
          <a:srcRect/>
          <a:stretch>
            <a:fillRect/>
          </a:stretch>
        </p:blipFill>
        <p:spPr bwMode="auto">
          <a:xfrm>
            <a:off x="7315200" y="3152775"/>
            <a:ext cx="381000" cy="377825"/>
          </a:xfrm>
          <a:prstGeom prst="rect">
            <a:avLst/>
          </a:prstGeom>
          <a:noFill/>
          <a:ln w="12699">
            <a:noFill/>
            <a:miter lim="800000"/>
            <a:headEnd/>
            <a:tailEnd/>
          </a:ln>
          <a:effectLst/>
        </p:spPr>
      </p:pic>
      <p:sp>
        <p:nvSpPr>
          <p:cNvPr id="290833" name="Text Box 17"/>
          <p:cNvSpPr txBox="1">
            <a:spLocks noChangeArrowheads="1"/>
          </p:cNvSpPr>
          <p:nvPr/>
        </p:nvSpPr>
        <p:spPr bwMode="auto">
          <a:xfrm>
            <a:off x="1142976" y="1071546"/>
            <a:ext cx="3379515" cy="707886"/>
          </a:xfrm>
          <a:prstGeom prst="rect">
            <a:avLst/>
          </a:prstGeom>
          <a:noFill/>
          <a:ln w="9525">
            <a:noFill/>
            <a:miter lim="800000"/>
            <a:headEnd/>
            <a:tailEnd/>
          </a:ln>
          <a:effectLst/>
        </p:spPr>
        <p:txBody>
          <a:bodyPr wrap="none">
            <a:spAutoFit/>
          </a:bodyPr>
          <a:lstStyle/>
          <a:p>
            <a:pPr algn="ctr"/>
            <a:r>
              <a:rPr kumimoji="1" lang="en-US" altLang="zh-CN" sz="2000" dirty="0">
                <a:latin typeface="Arial" charset="0"/>
                <a:ea typeface="黑体" pitchFamily="2" charset="-122"/>
              </a:rPr>
              <a:t>ATM</a:t>
            </a:r>
            <a:r>
              <a:rPr kumimoji="1" lang="zh-CN" altLang="zh-CN" sz="1600" dirty="0">
                <a:latin typeface="Arial" charset="0"/>
                <a:ea typeface="黑体" pitchFamily="2" charset="-122"/>
              </a:rPr>
              <a:t>网络</a:t>
            </a:r>
            <a:endParaRPr kumimoji="1" lang="en-US" altLang="zh-CN" sz="1600" dirty="0">
              <a:latin typeface="Arial" charset="0"/>
              <a:ea typeface="黑体" pitchFamily="2" charset="-122"/>
            </a:endParaRPr>
          </a:p>
          <a:p>
            <a:pPr algn="ctr"/>
            <a:r>
              <a:rPr kumimoji="1" lang="zh-CN" altLang="en-US" sz="1600" dirty="0">
                <a:latin typeface="Arial" charset="0"/>
                <a:ea typeface="黑体" pitchFamily="2" charset="-122"/>
              </a:rPr>
              <a:t>（</a:t>
            </a:r>
            <a:r>
              <a:rPr lang="en-US" altLang="zh-CN" sz="1600" dirty="0"/>
              <a:t> Asynchronous Transfer Mode </a:t>
            </a:r>
            <a:r>
              <a:rPr kumimoji="1" lang="zh-CN" altLang="en-US" sz="2000" dirty="0">
                <a:latin typeface="Arial" charset="0"/>
                <a:ea typeface="黑体" pitchFamily="2" charset="-122"/>
              </a:rPr>
              <a:t>）</a:t>
            </a:r>
          </a:p>
        </p:txBody>
      </p:sp>
      <p:sp>
        <p:nvSpPr>
          <p:cNvPr id="290834" name="Text Box 18"/>
          <p:cNvSpPr txBox="1">
            <a:spLocks noChangeArrowheads="1"/>
          </p:cNvSpPr>
          <p:nvPr/>
        </p:nvSpPr>
        <p:spPr bwMode="auto">
          <a:xfrm>
            <a:off x="736600" y="2771775"/>
            <a:ext cx="336550" cy="366713"/>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ea typeface="黑体" pitchFamily="2" charset="-122"/>
              </a:rPr>
              <a:t>A</a:t>
            </a:r>
          </a:p>
        </p:txBody>
      </p:sp>
      <p:sp>
        <p:nvSpPr>
          <p:cNvPr id="290835" name="Text Box 19"/>
          <p:cNvSpPr txBox="1">
            <a:spLocks noChangeArrowheads="1"/>
          </p:cNvSpPr>
          <p:nvPr/>
        </p:nvSpPr>
        <p:spPr bwMode="auto">
          <a:xfrm>
            <a:off x="7353300" y="2784475"/>
            <a:ext cx="336550" cy="366713"/>
          </a:xfrm>
          <a:prstGeom prst="rect">
            <a:avLst/>
          </a:prstGeom>
          <a:noFill/>
          <a:ln w="9525">
            <a:noFill/>
            <a:miter lim="800000"/>
            <a:headEnd/>
            <a:tailEnd/>
          </a:ln>
          <a:effectLst/>
        </p:spPr>
        <p:txBody>
          <a:bodyPr wrap="none">
            <a:spAutoFit/>
          </a:bodyPr>
          <a:lstStyle/>
          <a:p>
            <a:r>
              <a:rPr kumimoji="1" lang="en-US" altLang="zh-CN" sz="1800">
                <a:solidFill>
                  <a:srgbClr val="333399"/>
                </a:solidFill>
                <a:latin typeface="Arial" charset="0"/>
                <a:ea typeface="黑体" pitchFamily="2" charset="-122"/>
              </a:rPr>
              <a:t>B</a:t>
            </a:r>
          </a:p>
        </p:txBody>
      </p:sp>
      <p:sp>
        <p:nvSpPr>
          <p:cNvPr id="290836" name="Text Box 20"/>
          <p:cNvSpPr txBox="1">
            <a:spLocks noChangeArrowheads="1"/>
          </p:cNvSpPr>
          <p:nvPr/>
        </p:nvSpPr>
        <p:spPr bwMode="auto">
          <a:xfrm>
            <a:off x="2222500" y="2144713"/>
            <a:ext cx="387350" cy="974725"/>
          </a:xfrm>
          <a:prstGeom prst="rect">
            <a:avLst/>
          </a:prstGeom>
          <a:noFill/>
          <a:ln w="9525">
            <a:noFill/>
            <a:miter lim="800000"/>
            <a:headEnd/>
            <a:tailEnd/>
          </a:ln>
          <a:effectLst/>
        </p:spPr>
        <p:txBody>
          <a:bodyPr wrap="none">
            <a:spAutoFit/>
          </a:bodyPr>
          <a:lstStyle/>
          <a:p>
            <a:pPr>
              <a:lnSpc>
                <a:spcPct val="90000"/>
              </a:lnSpc>
            </a:pPr>
            <a:r>
              <a:rPr kumimoji="1" lang="zh-CN" altLang="en-US" sz="1600">
                <a:solidFill>
                  <a:srgbClr val="333399"/>
                </a:solidFill>
                <a:latin typeface="Arial" charset="0"/>
                <a:ea typeface="黑体" pitchFamily="2" charset="-122"/>
              </a:rPr>
              <a:t>交</a:t>
            </a:r>
          </a:p>
          <a:p>
            <a:pPr>
              <a:lnSpc>
                <a:spcPct val="90000"/>
              </a:lnSpc>
            </a:pPr>
            <a:r>
              <a:rPr kumimoji="1" lang="zh-CN" altLang="en-US" sz="1600">
                <a:solidFill>
                  <a:srgbClr val="333399"/>
                </a:solidFill>
                <a:latin typeface="Arial" charset="0"/>
                <a:ea typeface="黑体" pitchFamily="2" charset="-122"/>
              </a:rPr>
              <a:t>换</a:t>
            </a:r>
          </a:p>
          <a:p>
            <a:pPr>
              <a:lnSpc>
                <a:spcPct val="90000"/>
              </a:lnSpc>
            </a:pPr>
            <a:r>
              <a:rPr kumimoji="1" lang="zh-CN" altLang="en-US" sz="1600">
                <a:solidFill>
                  <a:srgbClr val="333399"/>
                </a:solidFill>
                <a:latin typeface="Arial" charset="0"/>
                <a:ea typeface="黑体" pitchFamily="2" charset="-122"/>
              </a:rPr>
              <a:t>机</a:t>
            </a:r>
          </a:p>
          <a:p>
            <a:pPr>
              <a:lnSpc>
                <a:spcPct val="90000"/>
              </a:lnSpc>
            </a:pPr>
            <a:r>
              <a:rPr kumimoji="1" lang="zh-CN" altLang="en-US" sz="800">
                <a:solidFill>
                  <a:srgbClr val="333399"/>
                </a:solidFill>
                <a:latin typeface="Arial" charset="0"/>
                <a:ea typeface="黑体" pitchFamily="2" charset="-122"/>
              </a:rPr>
              <a:t> </a:t>
            </a:r>
            <a:r>
              <a:rPr kumimoji="1" lang="en-US" altLang="zh-CN" sz="1600">
                <a:solidFill>
                  <a:srgbClr val="333399"/>
                </a:solidFill>
                <a:latin typeface="Arial" charset="0"/>
                <a:ea typeface="黑体" pitchFamily="2" charset="-122"/>
              </a:rPr>
              <a:t>X</a:t>
            </a:r>
          </a:p>
        </p:txBody>
      </p:sp>
      <p:sp>
        <p:nvSpPr>
          <p:cNvPr id="290837" name="Line 21"/>
          <p:cNvSpPr>
            <a:spLocks noChangeShapeType="1"/>
          </p:cNvSpPr>
          <p:nvPr/>
        </p:nvSpPr>
        <p:spPr bwMode="auto">
          <a:xfrm flipH="1" flipV="1">
            <a:off x="2438400" y="3457575"/>
            <a:ext cx="914400" cy="762000"/>
          </a:xfrm>
          <a:prstGeom prst="line">
            <a:avLst/>
          </a:prstGeom>
          <a:noFill/>
          <a:ln w="19050">
            <a:solidFill>
              <a:schemeClr val="tx1"/>
            </a:solidFill>
            <a:round/>
            <a:headEnd/>
            <a:tailEnd/>
          </a:ln>
          <a:effectLst/>
        </p:spPr>
        <p:txBody>
          <a:bodyPr wrap="none" anchor="ctr"/>
          <a:lstStyle/>
          <a:p>
            <a:endParaRPr lang="zh-CN" altLang="en-US"/>
          </a:p>
        </p:txBody>
      </p:sp>
      <p:sp>
        <p:nvSpPr>
          <p:cNvPr id="290838" name="Line 22"/>
          <p:cNvSpPr>
            <a:spLocks noChangeShapeType="1"/>
          </p:cNvSpPr>
          <p:nvPr/>
        </p:nvSpPr>
        <p:spPr bwMode="auto">
          <a:xfrm flipH="1" flipV="1">
            <a:off x="4419600" y="3686175"/>
            <a:ext cx="838200" cy="609600"/>
          </a:xfrm>
          <a:prstGeom prst="line">
            <a:avLst/>
          </a:prstGeom>
          <a:noFill/>
          <a:ln w="19050">
            <a:solidFill>
              <a:schemeClr val="tx1"/>
            </a:solidFill>
            <a:round/>
            <a:headEnd/>
            <a:tailEnd/>
          </a:ln>
          <a:effectLst/>
        </p:spPr>
        <p:txBody>
          <a:bodyPr wrap="none" anchor="ctr"/>
          <a:lstStyle/>
          <a:p>
            <a:endParaRPr lang="zh-CN" altLang="en-US"/>
          </a:p>
        </p:txBody>
      </p:sp>
      <p:sp>
        <p:nvSpPr>
          <p:cNvPr id="290839" name="Line 23"/>
          <p:cNvSpPr>
            <a:spLocks noChangeShapeType="1"/>
          </p:cNvSpPr>
          <p:nvPr/>
        </p:nvSpPr>
        <p:spPr bwMode="auto">
          <a:xfrm flipH="1" flipV="1">
            <a:off x="4876800" y="2162175"/>
            <a:ext cx="1066800" cy="1143000"/>
          </a:xfrm>
          <a:prstGeom prst="line">
            <a:avLst/>
          </a:prstGeom>
          <a:noFill/>
          <a:ln w="19050">
            <a:solidFill>
              <a:schemeClr val="tx1"/>
            </a:solidFill>
            <a:round/>
            <a:headEnd/>
            <a:tailEnd/>
          </a:ln>
          <a:effectLst/>
        </p:spPr>
        <p:txBody>
          <a:bodyPr wrap="none" anchor="ctr"/>
          <a:lstStyle/>
          <a:p>
            <a:endParaRPr lang="zh-CN" altLang="en-US"/>
          </a:p>
        </p:txBody>
      </p:sp>
      <p:sp>
        <p:nvSpPr>
          <p:cNvPr id="290840" name="Line 24"/>
          <p:cNvSpPr>
            <a:spLocks noChangeShapeType="1"/>
          </p:cNvSpPr>
          <p:nvPr/>
        </p:nvSpPr>
        <p:spPr bwMode="auto">
          <a:xfrm flipH="1" flipV="1">
            <a:off x="2527300" y="3394075"/>
            <a:ext cx="1816100" cy="292100"/>
          </a:xfrm>
          <a:prstGeom prst="line">
            <a:avLst/>
          </a:prstGeom>
          <a:noFill/>
          <a:ln w="57150">
            <a:solidFill>
              <a:schemeClr val="tx1"/>
            </a:solidFill>
            <a:round/>
            <a:headEnd/>
            <a:tailEnd/>
          </a:ln>
          <a:effectLst/>
        </p:spPr>
        <p:txBody>
          <a:bodyPr wrap="none" anchor="ctr"/>
          <a:lstStyle/>
          <a:p>
            <a:endParaRPr lang="zh-CN" altLang="en-US"/>
          </a:p>
        </p:txBody>
      </p:sp>
      <p:sp>
        <p:nvSpPr>
          <p:cNvPr id="290841" name="Line 25"/>
          <p:cNvSpPr>
            <a:spLocks noChangeShapeType="1"/>
          </p:cNvSpPr>
          <p:nvPr/>
        </p:nvSpPr>
        <p:spPr bwMode="auto">
          <a:xfrm flipH="1">
            <a:off x="2438400" y="2162175"/>
            <a:ext cx="2362200" cy="1143000"/>
          </a:xfrm>
          <a:prstGeom prst="line">
            <a:avLst/>
          </a:prstGeom>
          <a:noFill/>
          <a:ln w="19050">
            <a:solidFill>
              <a:schemeClr val="tx1"/>
            </a:solidFill>
            <a:round/>
            <a:headEnd/>
            <a:tailEnd/>
          </a:ln>
          <a:effectLst/>
        </p:spPr>
        <p:txBody>
          <a:bodyPr wrap="none" anchor="ctr"/>
          <a:lstStyle/>
          <a:p>
            <a:endParaRPr lang="zh-CN" altLang="en-US"/>
          </a:p>
        </p:txBody>
      </p:sp>
      <p:sp>
        <p:nvSpPr>
          <p:cNvPr id="290842" name="Line 26"/>
          <p:cNvSpPr>
            <a:spLocks noChangeShapeType="1"/>
          </p:cNvSpPr>
          <p:nvPr/>
        </p:nvSpPr>
        <p:spPr bwMode="auto">
          <a:xfrm flipH="1">
            <a:off x="4419600" y="3381375"/>
            <a:ext cx="1524000" cy="304800"/>
          </a:xfrm>
          <a:prstGeom prst="line">
            <a:avLst/>
          </a:prstGeom>
          <a:noFill/>
          <a:ln w="57150">
            <a:solidFill>
              <a:schemeClr val="tx1"/>
            </a:solidFill>
            <a:round/>
            <a:headEnd/>
            <a:tailEnd/>
          </a:ln>
          <a:effectLst/>
        </p:spPr>
        <p:txBody>
          <a:bodyPr wrap="none" anchor="ctr"/>
          <a:lstStyle/>
          <a:p>
            <a:endParaRPr lang="zh-CN" altLang="en-US"/>
          </a:p>
        </p:txBody>
      </p:sp>
      <p:sp>
        <p:nvSpPr>
          <p:cNvPr id="290843" name="Line 27"/>
          <p:cNvSpPr>
            <a:spLocks noChangeShapeType="1"/>
          </p:cNvSpPr>
          <p:nvPr/>
        </p:nvSpPr>
        <p:spPr bwMode="auto">
          <a:xfrm>
            <a:off x="3429000" y="4219575"/>
            <a:ext cx="1828800" cy="152400"/>
          </a:xfrm>
          <a:prstGeom prst="line">
            <a:avLst/>
          </a:prstGeom>
          <a:noFill/>
          <a:ln w="19050">
            <a:solidFill>
              <a:schemeClr val="tx1"/>
            </a:solidFill>
            <a:round/>
            <a:headEnd/>
            <a:tailEnd/>
          </a:ln>
          <a:effectLst/>
        </p:spPr>
        <p:txBody>
          <a:bodyPr wrap="none" anchor="ctr"/>
          <a:lstStyle/>
          <a:p>
            <a:endParaRPr lang="zh-CN" altLang="en-US"/>
          </a:p>
        </p:txBody>
      </p:sp>
      <p:sp>
        <p:nvSpPr>
          <p:cNvPr id="290844" name="Line 28"/>
          <p:cNvSpPr>
            <a:spLocks noChangeShapeType="1"/>
          </p:cNvSpPr>
          <p:nvPr/>
        </p:nvSpPr>
        <p:spPr bwMode="auto">
          <a:xfrm flipH="1">
            <a:off x="3352800" y="3762375"/>
            <a:ext cx="914400" cy="457200"/>
          </a:xfrm>
          <a:prstGeom prst="line">
            <a:avLst/>
          </a:prstGeom>
          <a:noFill/>
          <a:ln w="19050">
            <a:solidFill>
              <a:schemeClr val="tx1"/>
            </a:solidFill>
            <a:round/>
            <a:headEnd/>
            <a:tailEnd/>
          </a:ln>
          <a:effectLst/>
        </p:spPr>
        <p:txBody>
          <a:bodyPr wrap="none" anchor="ctr"/>
          <a:lstStyle/>
          <a:p>
            <a:endParaRPr lang="zh-CN" altLang="en-US"/>
          </a:p>
        </p:txBody>
      </p:sp>
      <p:sp>
        <p:nvSpPr>
          <p:cNvPr id="290845" name="Line 29"/>
          <p:cNvSpPr>
            <a:spLocks noChangeShapeType="1"/>
          </p:cNvSpPr>
          <p:nvPr/>
        </p:nvSpPr>
        <p:spPr bwMode="auto">
          <a:xfrm flipH="1">
            <a:off x="5334000" y="3533775"/>
            <a:ext cx="685800" cy="762000"/>
          </a:xfrm>
          <a:prstGeom prst="line">
            <a:avLst/>
          </a:prstGeom>
          <a:noFill/>
          <a:ln w="19050">
            <a:solidFill>
              <a:schemeClr val="tx1"/>
            </a:solidFill>
            <a:round/>
            <a:headEnd/>
            <a:tailEnd/>
          </a:ln>
          <a:effectLst/>
        </p:spPr>
        <p:txBody>
          <a:bodyPr wrap="none" anchor="ctr"/>
          <a:lstStyle/>
          <a:p>
            <a:endParaRPr lang="zh-CN" altLang="en-US"/>
          </a:p>
        </p:txBody>
      </p:sp>
      <p:pic>
        <p:nvPicPr>
          <p:cNvPr id="290846" name="Picture 30"/>
          <p:cNvPicPr>
            <a:picLocks noChangeArrowheads="1"/>
          </p:cNvPicPr>
          <p:nvPr/>
        </p:nvPicPr>
        <p:blipFill>
          <a:blip r:embed="rId4" cstate="print"/>
          <a:srcRect/>
          <a:stretch>
            <a:fillRect/>
          </a:stretch>
        </p:blipFill>
        <p:spPr bwMode="auto">
          <a:xfrm>
            <a:off x="2209800" y="3152775"/>
            <a:ext cx="400050" cy="393700"/>
          </a:xfrm>
          <a:prstGeom prst="rect">
            <a:avLst/>
          </a:prstGeom>
          <a:noFill/>
          <a:ln w="12699">
            <a:noFill/>
            <a:miter lim="800000"/>
            <a:headEnd/>
            <a:tailEnd/>
          </a:ln>
          <a:effectLst/>
        </p:spPr>
      </p:pic>
      <p:pic>
        <p:nvPicPr>
          <p:cNvPr id="290847" name="Picture 31"/>
          <p:cNvPicPr>
            <a:picLocks noChangeArrowheads="1"/>
          </p:cNvPicPr>
          <p:nvPr/>
        </p:nvPicPr>
        <p:blipFill>
          <a:blip r:embed="rId4" cstate="print"/>
          <a:srcRect/>
          <a:stretch>
            <a:fillRect/>
          </a:stretch>
        </p:blipFill>
        <p:spPr bwMode="auto">
          <a:xfrm>
            <a:off x="5105400" y="4143375"/>
            <a:ext cx="400050" cy="393700"/>
          </a:xfrm>
          <a:prstGeom prst="rect">
            <a:avLst/>
          </a:prstGeom>
          <a:noFill/>
          <a:ln w="12699">
            <a:noFill/>
            <a:miter lim="800000"/>
            <a:headEnd/>
            <a:tailEnd/>
          </a:ln>
          <a:effectLst/>
        </p:spPr>
      </p:pic>
      <p:pic>
        <p:nvPicPr>
          <p:cNvPr id="290848" name="Picture 32"/>
          <p:cNvPicPr>
            <a:picLocks noChangeArrowheads="1"/>
          </p:cNvPicPr>
          <p:nvPr/>
        </p:nvPicPr>
        <p:blipFill>
          <a:blip r:embed="rId4" cstate="print"/>
          <a:srcRect/>
          <a:stretch>
            <a:fillRect/>
          </a:stretch>
        </p:blipFill>
        <p:spPr bwMode="auto">
          <a:xfrm>
            <a:off x="5791200" y="3152775"/>
            <a:ext cx="400050" cy="393700"/>
          </a:xfrm>
          <a:prstGeom prst="rect">
            <a:avLst/>
          </a:prstGeom>
          <a:noFill/>
          <a:ln w="12699">
            <a:noFill/>
            <a:miter lim="800000"/>
            <a:headEnd/>
            <a:tailEnd/>
          </a:ln>
          <a:effectLst/>
        </p:spPr>
      </p:pic>
      <p:pic>
        <p:nvPicPr>
          <p:cNvPr id="290849" name="Picture 33"/>
          <p:cNvPicPr>
            <a:picLocks noChangeArrowheads="1"/>
          </p:cNvPicPr>
          <p:nvPr/>
        </p:nvPicPr>
        <p:blipFill>
          <a:blip r:embed="rId4" cstate="print"/>
          <a:srcRect/>
          <a:stretch>
            <a:fillRect/>
          </a:stretch>
        </p:blipFill>
        <p:spPr bwMode="auto">
          <a:xfrm>
            <a:off x="4191000" y="3457575"/>
            <a:ext cx="400050" cy="393700"/>
          </a:xfrm>
          <a:prstGeom prst="rect">
            <a:avLst/>
          </a:prstGeom>
          <a:noFill/>
          <a:ln w="12699">
            <a:noFill/>
            <a:miter lim="800000"/>
            <a:headEnd/>
            <a:tailEnd/>
          </a:ln>
          <a:effectLst/>
        </p:spPr>
      </p:pic>
      <p:pic>
        <p:nvPicPr>
          <p:cNvPr id="290850" name="Picture 34"/>
          <p:cNvPicPr>
            <a:picLocks noChangeArrowheads="1"/>
          </p:cNvPicPr>
          <p:nvPr/>
        </p:nvPicPr>
        <p:blipFill>
          <a:blip r:embed="rId4" cstate="print"/>
          <a:srcRect/>
          <a:stretch>
            <a:fillRect/>
          </a:stretch>
        </p:blipFill>
        <p:spPr bwMode="auto">
          <a:xfrm>
            <a:off x="3200400" y="3990975"/>
            <a:ext cx="400050" cy="393700"/>
          </a:xfrm>
          <a:prstGeom prst="rect">
            <a:avLst/>
          </a:prstGeom>
          <a:noFill/>
          <a:ln w="12699">
            <a:noFill/>
            <a:miter lim="800000"/>
            <a:headEnd/>
            <a:tailEnd/>
          </a:ln>
          <a:effectLst/>
        </p:spPr>
      </p:pic>
      <p:pic>
        <p:nvPicPr>
          <p:cNvPr id="290851" name="Picture 35"/>
          <p:cNvPicPr>
            <a:picLocks noChangeArrowheads="1"/>
          </p:cNvPicPr>
          <p:nvPr/>
        </p:nvPicPr>
        <p:blipFill>
          <a:blip r:embed="rId4" cstate="print"/>
          <a:srcRect/>
          <a:stretch>
            <a:fillRect/>
          </a:stretch>
        </p:blipFill>
        <p:spPr bwMode="auto">
          <a:xfrm>
            <a:off x="4629150" y="1933575"/>
            <a:ext cx="400050" cy="393700"/>
          </a:xfrm>
          <a:prstGeom prst="rect">
            <a:avLst/>
          </a:prstGeom>
          <a:noFill/>
          <a:ln w="12699">
            <a:noFill/>
            <a:miter lim="800000"/>
            <a:headEnd/>
            <a:tailEnd/>
          </a:ln>
          <a:effectLst/>
        </p:spPr>
      </p:pic>
      <p:sp>
        <p:nvSpPr>
          <p:cNvPr id="290852" name="Text Box 36"/>
          <p:cNvSpPr txBox="1">
            <a:spLocks noChangeArrowheads="1"/>
          </p:cNvSpPr>
          <p:nvPr/>
        </p:nvSpPr>
        <p:spPr bwMode="auto">
          <a:xfrm>
            <a:off x="4203700" y="2530475"/>
            <a:ext cx="387350" cy="974725"/>
          </a:xfrm>
          <a:prstGeom prst="rect">
            <a:avLst/>
          </a:prstGeom>
          <a:noFill/>
          <a:ln w="9525">
            <a:noFill/>
            <a:miter lim="800000"/>
            <a:headEnd/>
            <a:tailEnd/>
          </a:ln>
          <a:effectLst/>
        </p:spPr>
        <p:txBody>
          <a:bodyPr wrap="none">
            <a:spAutoFit/>
          </a:bodyPr>
          <a:lstStyle/>
          <a:p>
            <a:pPr>
              <a:lnSpc>
                <a:spcPct val="90000"/>
              </a:lnSpc>
            </a:pPr>
            <a:r>
              <a:rPr kumimoji="1" lang="zh-CN" altLang="en-US" sz="1600">
                <a:solidFill>
                  <a:srgbClr val="333399"/>
                </a:solidFill>
                <a:latin typeface="Arial" charset="0"/>
                <a:ea typeface="黑体" pitchFamily="2" charset="-122"/>
              </a:rPr>
              <a:t>交</a:t>
            </a:r>
          </a:p>
          <a:p>
            <a:pPr>
              <a:lnSpc>
                <a:spcPct val="90000"/>
              </a:lnSpc>
            </a:pPr>
            <a:r>
              <a:rPr kumimoji="1" lang="zh-CN" altLang="en-US" sz="1600">
                <a:solidFill>
                  <a:srgbClr val="333399"/>
                </a:solidFill>
                <a:latin typeface="Arial" charset="0"/>
                <a:ea typeface="黑体" pitchFamily="2" charset="-122"/>
              </a:rPr>
              <a:t>换</a:t>
            </a:r>
          </a:p>
          <a:p>
            <a:pPr>
              <a:lnSpc>
                <a:spcPct val="90000"/>
              </a:lnSpc>
            </a:pPr>
            <a:r>
              <a:rPr kumimoji="1" lang="zh-CN" altLang="en-US" sz="1600">
                <a:solidFill>
                  <a:srgbClr val="333399"/>
                </a:solidFill>
                <a:latin typeface="Arial" charset="0"/>
                <a:ea typeface="黑体" pitchFamily="2" charset="-122"/>
              </a:rPr>
              <a:t>机</a:t>
            </a:r>
          </a:p>
          <a:p>
            <a:pPr>
              <a:lnSpc>
                <a:spcPct val="90000"/>
              </a:lnSpc>
            </a:pPr>
            <a:r>
              <a:rPr kumimoji="1" lang="zh-CN" altLang="en-US" sz="800">
                <a:solidFill>
                  <a:srgbClr val="333399"/>
                </a:solidFill>
                <a:latin typeface="Arial" charset="0"/>
                <a:ea typeface="黑体" pitchFamily="2" charset="-122"/>
              </a:rPr>
              <a:t> </a:t>
            </a:r>
            <a:r>
              <a:rPr kumimoji="1" lang="en-US" altLang="zh-CN" sz="1600">
                <a:solidFill>
                  <a:srgbClr val="333399"/>
                </a:solidFill>
                <a:latin typeface="Arial" charset="0"/>
                <a:ea typeface="黑体" pitchFamily="2" charset="-122"/>
              </a:rPr>
              <a:t>Y</a:t>
            </a:r>
          </a:p>
        </p:txBody>
      </p:sp>
      <p:sp>
        <p:nvSpPr>
          <p:cNvPr id="290853" name="Text Box 37"/>
          <p:cNvSpPr txBox="1">
            <a:spLocks noChangeArrowheads="1"/>
          </p:cNvSpPr>
          <p:nvPr/>
        </p:nvSpPr>
        <p:spPr bwMode="auto">
          <a:xfrm>
            <a:off x="5816600" y="2200275"/>
            <a:ext cx="387350" cy="974725"/>
          </a:xfrm>
          <a:prstGeom prst="rect">
            <a:avLst/>
          </a:prstGeom>
          <a:noFill/>
          <a:ln w="9525">
            <a:noFill/>
            <a:miter lim="800000"/>
            <a:headEnd/>
            <a:tailEnd/>
          </a:ln>
          <a:effectLst/>
        </p:spPr>
        <p:txBody>
          <a:bodyPr wrap="none">
            <a:spAutoFit/>
          </a:bodyPr>
          <a:lstStyle/>
          <a:p>
            <a:pPr>
              <a:lnSpc>
                <a:spcPct val="90000"/>
              </a:lnSpc>
            </a:pPr>
            <a:r>
              <a:rPr kumimoji="1" lang="zh-CN" altLang="en-US" sz="1600">
                <a:solidFill>
                  <a:srgbClr val="333399"/>
                </a:solidFill>
                <a:latin typeface="Arial" charset="0"/>
                <a:ea typeface="黑体" pitchFamily="2" charset="-122"/>
              </a:rPr>
              <a:t>交</a:t>
            </a:r>
          </a:p>
          <a:p>
            <a:pPr>
              <a:lnSpc>
                <a:spcPct val="90000"/>
              </a:lnSpc>
            </a:pPr>
            <a:r>
              <a:rPr kumimoji="1" lang="zh-CN" altLang="en-US" sz="1600">
                <a:solidFill>
                  <a:srgbClr val="333399"/>
                </a:solidFill>
                <a:latin typeface="Arial" charset="0"/>
                <a:ea typeface="黑体" pitchFamily="2" charset="-122"/>
              </a:rPr>
              <a:t>换</a:t>
            </a:r>
          </a:p>
          <a:p>
            <a:pPr>
              <a:lnSpc>
                <a:spcPct val="90000"/>
              </a:lnSpc>
            </a:pPr>
            <a:r>
              <a:rPr kumimoji="1" lang="zh-CN" altLang="en-US" sz="1600">
                <a:solidFill>
                  <a:srgbClr val="333399"/>
                </a:solidFill>
                <a:latin typeface="Arial" charset="0"/>
                <a:ea typeface="黑体" pitchFamily="2" charset="-122"/>
              </a:rPr>
              <a:t>机</a:t>
            </a:r>
          </a:p>
          <a:p>
            <a:pPr>
              <a:lnSpc>
                <a:spcPct val="90000"/>
              </a:lnSpc>
            </a:pPr>
            <a:r>
              <a:rPr kumimoji="1" lang="zh-CN" altLang="en-US" sz="800">
                <a:solidFill>
                  <a:srgbClr val="333399"/>
                </a:solidFill>
                <a:latin typeface="Arial" charset="0"/>
                <a:ea typeface="黑体" pitchFamily="2" charset="-122"/>
              </a:rPr>
              <a:t>  </a:t>
            </a:r>
            <a:r>
              <a:rPr kumimoji="1" lang="en-US" altLang="zh-CN" sz="1600">
                <a:solidFill>
                  <a:srgbClr val="333399"/>
                </a:solidFill>
                <a:latin typeface="Arial" charset="0"/>
                <a:ea typeface="黑体" pitchFamily="2" charset="-122"/>
              </a:rPr>
              <a:t>Z</a:t>
            </a:r>
          </a:p>
        </p:txBody>
      </p:sp>
      <p:sp>
        <p:nvSpPr>
          <p:cNvPr id="290854" name="Text Box 38"/>
          <p:cNvSpPr txBox="1">
            <a:spLocks noChangeArrowheads="1"/>
          </p:cNvSpPr>
          <p:nvPr/>
        </p:nvSpPr>
        <p:spPr bwMode="auto">
          <a:xfrm>
            <a:off x="2590800" y="2846388"/>
            <a:ext cx="296863" cy="336550"/>
          </a:xfrm>
          <a:prstGeom prst="rect">
            <a:avLst/>
          </a:prstGeom>
          <a:noFill/>
          <a:ln w="9525">
            <a:noFill/>
            <a:miter lim="800000"/>
            <a:headEnd/>
            <a:tailEnd/>
          </a:ln>
          <a:effectLst/>
        </p:spPr>
        <p:txBody>
          <a:bodyPr wrap="none">
            <a:spAutoFit/>
          </a:bodyPr>
          <a:lstStyle/>
          <a:p>
            <a:r>
              <a:rPr kumimoji="1" lang="en-US" altLang="zh-CN" sz="1600">
                <a:solidFill>
                  <a:srgbClr val="333399"/>
                </a:solidFill>
                <a:latin typeface="Arial" charset="0"/>
                <a:ea typeface="黑体" pitchFamily="2" charset="-122"/>
              </a:rPr>
              <a:t>1</a:t>
            </a:r>
          </a:p>
        </p:txBody>
      </p:sp>
      <p:sp>
        <p:nvSpPr>
          <p:cNvPr id="290855" name="Text Box 39"/>
          <p:cNvSpPr txBox="1">
            <a:spLocks noChangeArrowheads="1"/>
          </p:cNvSpPr>
          <p:nvPr/>
        </p:nvSpPr>
        <p:spPr bwMode="auto">
          <a:xfrm>
            <a:off x="3962400" y="3836988"/>
            <a:ext cx="296863" cy="336550"/>
          </a:xfrm>
          <a:prstGeom prst="rect">
            <a:avLst/>
          </a:prstGeom>
          <a:noFill/>
          <a:ln w="9525">
            <a:noFill/>
            <a:miter lim="800000"/>
            <a:headEnd/>
            <a:tailEnd/>
          </a:ln>
          <a:effectLst/>
        </p:spPr>
        <p:txBody>
          <a:bodyPr wrap="none">
            <a:spAutoFit/>
          </a:bodyPr>
          <a:lstStyle/>
          <a:p>
            <a:r>
              <a:rPr kumimoji="1" lang="en-US" altLang="zh-CN" sz="1600">
                <a:solidFill>
                  <a:srgbClr val="333399"/>
                </a:solidFill>
                <a:latin typeface="Arial" charset="0"/>
                <a:ea typeface="黑体" pitchFamily="2" charset="-122"/>
              </a:rPr>
              <a:t>2</a:t>
            </a:r>
          </a:p>
        </p:txBody>
      </p:sp>
      <p:sp>
        <p:nvSpPr>
          <p:cNvPr id="290856" name="Text Box 40"/>
          <p:cNvSpPr txBox="1">
            <a:spLocks noChangeArrowheads="1"/>
          </p:cNvSpPr>
          <p:nvPr/>
        </p:nvSpPr>
        <p:spPr bwMode="auto">
          <a:xfrm>
            <a:off x="5638800" y="2782888"/>
            <a:ext cx="296863" cy="336550"/>
          </a:xfrm>
          <a:prstGeom prst="rect">
            <a:avLst/>
          </a:prstGeom>
          <a:noFill/>
          <a:ln w="9525">
            <a:noFill/>
            <a:miter lim="800000"/>
            <a:headEnd/>
            <a:tailEnd/>
          </a:ln>
          <a:effectLst/>
        </p:spPr>
        <p:txBody>
          <a:bodyPr wrap="none">
            <a:spAutoFit/>
          </a:bodyPr>
          <a:lstStyle/>
          <a:p>
            <a:r>
              <a:rPr kumimoji="1" lang="en-US" altLang="zh-CN" sz="1600">
                <a:solidFill>
                  <a:srgbClr val="333399"/>
                </a:solidFill>
                <a:latin typeface="Arial" charset="0"/>
                <a:ea typeface="黑体" pitchFamily="2" charset="-122"/>
              </a:rPr>
              <a:t>1</a:t>
            </a:r>
          </a:p>
        </p:txBody>
      </p:sp>
      <p:sp>
        <p:nvSpPr>
          <p:cNvPr id="290857" name="Text Box 41"/>
          <p:cNvSpPr txBox="1">
            <a:spLocks noChangeArrowheads="1"/>
          </p:cNvSpPr>
          <p:nvPr/>
        </p:nvSpPr>
        <p:spPr bwMode="auto">
          <a:xfrm>
            <a:off x="2705100" y="3125788"/>
            <a:ext cx="296863" cy="336550"/>
          </a:xfrm>
          <a:prstGeom prst="rect">
            <a:avLst/>
          </a:prstGeom>
          <a:noFill/>
          <a:ln w="9525">
            <a:noFill/>
            <a:miter lim="800000"/>
            <a:headEnd/>
            <a:tailEnd/>
          </a:ln>
          <a:effectLst/>
        </p:spPr>
        <p:txBody>
          <a:bodyPr wrap="none">
            <a:spAutoFit/>
          </a:bodyPr>
          <a:lstStyle/>
          <a:p>
            <a:r>
              <a:rPr kumimoji="1" lang="en-US" altLang="zh-CN" sz="1600">
                <a:solidFill>
                  <a:srgbClr val="333399"/>
                </a:solidFill>
                <a:latin typeface="Arial" charset="0"/>
                <a:ea typeface="黑体" pitchFamily="2" charset="-122"/>
              </a:rPr>
              <a:t>2</a:t>
            </a:r>
          </a:p>
        </p:txBody>
      </p:sp>
      <p:sp>
        <p:nvSpPr>
          <p:cNvPr id="290858" name="Text Box 42"/>
          <p:cNvSpPr txBox="1">
            <a:spLocks noChangeArrowheads="1"/>
          </p:cNvSpPr>
          <p:nvPr/>
        </p:nvSpPr>
        <p:spPr bwMode="auto">
          <a:xfrm>
            <a:off x="4445000" y="3836988"/>
            <a:ext cx="296863" cy="336550"/>
          </a:xfrm>
          <a:prstGeom prst="rect">
            <a:avLst/>
          </a:prstGeom>
          <a:noFill/>
          <a:ln w="9525">
            <a:noFill/>
            <a:miter lim="800000"/>
            <a:headEnd/>
            <a:tailEnd/>
          </a:ln>
          <a:effectLst/>
        </p:spPr>
        <p:txBody>
          <a:bodyPr wrap="none">
            <a:spAutoFit/>
          </a:bodyPr>
          <a:lstStyle/>
          <a:p>
            <a:r>
              <a:rPr kumimoji="1" lang="en-US" altLang="zh-CN" sz="1600">
                <a:solidFill>
                  <a:srgbClr val="333399"/>
                </a:solidFill>
                <a:latin typeface="Arial" charset="0"/>
                <a:ea typeface="黑体" pitchFamily="2" charset="-122"/>
              </a:rPr>
              <a:t>3</a:t>
            </a:r>
          </a:p>
        </p:txBody>
      </p:sp>
      <p:sp>
        <p:nvSpPr>
          <p:cNvPr id="290859" name="Text Box 43"/>
          <p:cNvSpPr txBox="1">
            <a:spLocks noChangeArrowheads="1"/>
          </p:cNvSpPr>
          <p:nvPr/>
        </p:nvSpPr>
        <p:spPr bwMode="auto">
          <a:xfrm>
            <a:off x="6191250" y="3043238"/>
            <a:ext cx="296863" cy="336550"/>
          </a:xfrm>
          <a:prstGeom prst="rect">
            <a:avLst/>
          </a:prstGeom>
          <a:noFill/>
          <a:ln w="9525">
            <a:noFill/>
            <a:miter lim="800000"/>
            <a:headEnd/>
            <a:tailEnd/>
          </a:ln>
          <a:effectLst/>
        </p:spPr>
        <p:txBody>
          <a:bodyPr wrap="none">
            <a:spAutoFit/>
          </a:bodyPr>
          <a:lstStyle/>
          <a:p>
            <a:r>
              <a:rPr kumimoji="1" lang="en-US" altLang="zh-CN" sz="1600">
                <a:solidFill>
                  <a:srgbClr val="333399"/>
                </a:solidFill>
                <a:latin typeface="Arial" charset="0"/>
                <a:ea typeface="黑体" pitchFamily="2" charset="-122"/>
              </a:rPr>
              <a:t>2</a:t>
            </a:r>
          </a:p>
        </p:txBody>
      </p:sp>
      <p:sp>
        <p:nvSpPr>
          <p:cNvPr id="290860" name="Text Box 44"/>
          <p:cNvSpPr txBox="1">
            <a:spLocks noChangeArrowheads="1"/>
          </p:cNvSpPr>
          <p:nvPr/>
        </p:nvSpPr>
        <p:spPr bwMode="auto">
          <a:xfrm>
            <a:off x="2286000" y="3532188"/>
            <a:ext cx="296863" cy="336550"/>
          </a:xfrm>
          <a:prstGeom prst="rect">
            <a:avLst/>
          </a:prstGeom>
          <a:noFill/>
          <a:ln w="9525">
            <a:noFill/>
            <a:miter lim="800000"/>
            <a:headEnd/>
            <a:tailEnd/>
          </a:ln>
          <a:effectLst/>
        </p:spPr>
        <p:txBody>
          <a:bodyPr wrap="none">
            <a:spAutoFit/>
          </a:bodyPr>
          <a:lstStyle/>
          <a:p>
            <a:r>
              <a:rPr kumimoji="1" lang="en-US" altLang="zh-CN" sz="1600">
                <a:solidFill>
                  <a:srgbClr val="333399"/>
                </a:solidFill>
                <a:latin typeface="Arial" charset="0"/>
                <a:ea typeface="黑体" pitchFamily="2" charset="-122"/>
              </a:rPr>
              <a:t>3</a:t>
            </a:r>
          </a:p>
        </p:txBody>
      </p:sp>
      <p:sp>
        <p:nvSpPr>
          <p:cNvPr id="290861" name="Text Box 45"/>
          <p:cNvSpPr txBox="1">
            <a:spLocks noChangeArrowheads="1"/>
          </p:cNvSpPr>
          <p:nvPr/>
        </p:nvSpPr>
        <p:spPr bwMode="auto">
          <a:xfrm>
            <a:off x="4572000" y="3303588"/>
            <a:ext cx="296863" cy="336550"/>
          </a:xfrm>
          <a:prstGeom prst="rect">
            <a:avLst/>
          </a:prstGeom>
          <a:noFill/>
          <a:ln w="9525">
            <a:noFill/>
            <a:miter lim="800000"/>
            <a:headEnd/>
            <a:tailEnd/>
          </a:ln>
          <a:effectLst/>
        </p:spPr>
        <p:txBody>
          <a:bodyPr wrap="none">
            <a:spAutoFit/>
          </a:bodyPr>
          <a:lstStyle/>
          <a:p>
            <a:r>
              <a:rPr kumimoji="1" lang="en-US" altLang="zh-CN" sz="1600">
                <a:solidFill>
                  <a:srgbClr val="333399"/>
                </a:solidFill>
                <a:latin typeface="Arial" charset="0"/>
                <a:ea typeface="黑体" pitchFamily="2" charset="-122"/>
              </a:rPr>
              <a:t>4</a:t>
            </a:r>
          </a:p>
        </p:txBody>
      </p:sp>
      <p:sp>
        <p:nvSpPr>
          <p:cNvPr id="290862" name="Text Box 46"/>
          <p:cNvSpPr txBox="1">
            <a:spLocks noChangeArrowheads="1"/>
          </p:cNvSpPr>
          <p:nvPr/>
        </p:nvSpPr>
        <p:spPr bwMode="auto">
          <a:xfrm>
            <a:off x="5562600" y="3532188"/>
            <a:ext cx="296863" cy="336550"/>
          </a:xfrm>
          <a:prstGeom prst="rect">
            <a:avLst/>
          </a:prstGeom>
          <a:noFill/>
          <a:ln w="9525">
            <a:noFill/>
            <a:miter lim="800000"/>
            <a:headEnd/>
            <a:tailEnd/>
          </a:ln>
          <a:effectLst/>
        </p:spPr>
        <p:txBody>
          <a:bodyPr wrap="none">
            <a:spAutoFit/>
          </a:bodyPr>
          <a:lstStyle/>
          <a:p>
            <a:r>
              <a:rPr kumimoji="1" lang="en-US" altLang="zh-CN" sz="1600">
                <a:solidFill>
                  <a:srgbClr val="333399"/>
                </a:solidFill>
                <a:latin typeface="Arial" charset="0"/>
                <a:ea typeface="黑体" pitchFamily="2" charset="-122"/>
              </a:rPr>
              <a:t>3</a:t>
            </a:r>
          </a:p>
        </p:txBody>
      </p:sp>
      <p:sp>
        <p:nvSpPr>
          <p:cNvPr id="290863" name="Text Box 47"/>
          <p:cNvSpPr txBox="1">
            <a:spLocks noChangeArrowheads="1"/>
          </p:cNvSpPr>
          <p:nvPr/>
        </p:nvSpPr>
        <p:spPr bwMode="auto">
          <a:xfrm>
            <a:off x="5518150" y="3119438"/>
            <a:ext cx="296863" cy="336550"/>
          </a:xfrm>
          <a:prstGeom prst="rect">
            <a:avLst/>
          </a:prstGeom>
          <a:noFill/>
          <a:ln w="9525">
            <a:noFill/>
            <a:miter lim="800000"/>
            <a:headEnd/>
            <a:tailEnd/>
          </a:ln>
          <a:effectLst/>
        </p:spPr>
        <p:txBody>
          <a:bodyPr wrap="none">
            <a:spAutoFit/>
          </a:bodyPr>
          <a:lstStyle/>
          <a:p>
            <a:r>
              <a:rPr kumimoji="1" lang="en-US" altLang="zh-CN" sz="1600">
                <a:solidFill>
                  <a:srgbClr val="333399"/>
                </a:solidFill>
                <a:latin typeface="Arial" charset="0"/>
                <a:ea typeface="黑体" pitchFamily="2" charset="-122"/>
              </a:rPr>
              <a:t>4</a:t>
            </a:r>
          </a:p>
        </p:txBody>
      </p:sp>
      <p:sp>
        <p:nvSpPr>
          <p:cNvPr id="290864" name="Text Box 48"/>
          <p:cNvSpPr txBox="1">
            <a:spLocks noChangeArrowheads="1"/>
          </p:cNvSpPr>
          <p:nvPr/>
        </p:nvSpPr>
        <p:spPr bwMode="auto">
          <a:xfrm>
            <a:off x="3924300" y="3303588"/>
            <a:ext cx="296863" cy="336550"/>
          </a:xfrm>
          <a:prstGeom prst="rect">
            <a:avLst/>
          </a:prstGeom>
          <a:noFill/>
          <a:ln w="9525">
            <a:noFill/>
            <a:miter lim="800000"/>
            <a:headEnd/>
            <a:tailEnd/>
          </a:ln>
          <a:effectLst/>
        </p:spPr>
        <p:txBody>
          <a:bodyPr wrap="none">
            <a:spAutoFit/>
          </a:bodyPr>
          <a:lstStyle/>
          <a:p>
            <a:r>
              <a:rPr kumimoji="1" lang="en-US" altLang="zh-CN" sz="1600">
                <a:solidFill>
                  <a:srgbClr val="333399"/>
                </a:solidFill>
                <a:latin typeface="Arial" charset="0"/>
                <a:ea typeface="黑体" pitchFamily="2" charset="-122"/>
              </a:rPr>
              <a:t>1</a:t>
            </a:r>
          </a:p>
        </p:txBody>
      </p:sp>
      <p:sp>
        <p:nvSpPr>
          <p:cNvPr id="290865" name="Text Box 49"/>
          <p:cNvSpPr txBox="1">
            <a:spLocks noChangeArrowheads="1"/>
          </p:cNvSpPr>
          <p:nvPr/>
        </p:nvSpPr>
        <p:spPr bwMode="auto">
          <a:xfrm>
            <a:off x="1943100" y="3024188"/>
            <a:ext cx="296863" cy="336550"/>
          </a:xfrm>
          <a:prstGeom prst="rect">
            <a:avLst/>
          </a:prstGeom>
          <a:noFill/>
          <a:ln w="9525">
            <a:noFill/>
            <a:miter lim="800000"/>
            <a:headEnd/>
            <a:tailEnd/>
          </a:ln>
          <a:effectLst/>
        </p:spPr>
        <p:txBody>
          <a:bodyPr wrap="none">
            <a:spAutoFit/>
          </a:bodyPr>
          <a:lstStyle/>
          <a:p>
            <a:r>
              <a:rPr kumimoji="1" lang="en-US" altLang="zh-CN" sz="1600">
                <a:solidFill>
                  <a:srgbClr val="333399"/>
                </a:solidFill>
                <a:latin typeface="Arial" charset="0"/>
                <a:ea typeface="黑体" pitchFamily="2" charset="-122"/>
              </a:rPr>
              <a:t>4</a:t>
            </a:r>
          </a:p>
        </p:txBody>
      </p:sp>
      <p:grpSp>
        <p:nvGrpSpPr>
          <p:cNvPr id="2" name="Group 50"/>
          <p:cNvGrpSpPr>
            <a:grpSpLocks/>
          </p:cNvGrpSpPr>
          <p:nvPr/>
        </p:nvGrpSpPr>
        <p:grpSpPr bwMode="auto">
          <a:xfrm>
            <a:off x="76200" y="5132388"/>
            <a:ext cx="2841625" cy="839787"/>
            <a:chOff x="48" y="2495"/>
            <a:chExt cx="1790" cy="529"/>
          </a:xfrm>
        </p:grpSpPr>
        <p:sp>
          <p:nvSpPr>
            <p:cNvPr id="290867" name="Rectangle 51"/>
            <p:cNvSpPr>
              <a:spLocks noChangeArrowheads="1"/>
            </p:cNvSpPr>
            <p:nvPr/>
          </p:nvSpPr>
          <p:spPr bwMode="auto">
            <a:xfrm>
              <a:off x="58" y="2496"/>
              <a:ext cx="1742" cy="520"/>
            </a:xfrm>
            <a:prstGeom prst="rect">
              <a:avLst/>
            </a:prstGeom>
            <a:solidFill>
              <a:schemeClr val="bg1"/>
            </a:solidFill>
            <a:ln w="9525">
              <a:solidFill>
                <a:schemeClr val="tx1"/>
              </a:solidFill>
              <a:miter lim="800000"/>
              <a:headEnd/>
              <a:tailEnd/>
            </a:ln>
            <a:effectLst/>
          </p:spPr>
          <p:txBody>
            <a:bodyPr wrap="none" anchor="ctr"/>
            <a:lstStyle/>
            <a:p>
              <a:endParaRPr lang="zh-CN" altLang="en-US"/>
            </a:p>
          </p:txBody>
        </p:sp>
        <p:sp>
          <p:nvSpPr>
            <p:cNvPr id="290868" name="Line 52"/>
            <p:cNvSpPr>
              <a:spLocks noChangeShapeType="1"/>
            </p:cNvSpPr>
            <p:nvPr/>
          </p:nvSpPr>
          <p:spPr bwMode="auto">
            <a:xfrm flipV="1">
              <a:off x="60" y="2814"/>
              <a:ext cx="1740" cy="0"/>
            </a:xfrm>
            <a:prstGeom prst="line">
              <a:avLst/>
            </a:prstGeom>
            <a:noFill/>
            <a:ln w="38100" cmpd="dbl">
              <a:solidFill>
                <a:schemeClr val="tx1"/>
              </a:solidFill>
              <a:round/>
              <a:headEnd/>
              <a:tailEnd/>
            </a:ln>
            <a:effectLst/>
          </p:spPr>
          <p:txBody>
            <a:bodyPr wrap="none" anchor="ctr"/>
            <a:lstStyle/>
            <a:p>
              <a:endParaRPr lang="zh-CN" altLang="en-US"/>
            </a:p>
          </p:txBody>
        </p:sp>
        <p:sp>
          <p:nvSpPr>
            <p:cNvPr id="290869" name="Text Box 53"/>
            <p:cNvSpPr txBox="1">
              <a:spLocks noChangeArrowheads="1"/>
            </p:cNvSpPr>
            <p:nvPr/>
          </p:nvSpPr>
          <p:spPr bwMode="auto">
            <a:xfrm>
              <a:off x="48" y="2495"/>
              <a:ext cx="1790" cy="529"/>
            </a:xfrm>
            <a:prstGeom prst="rect">
              <a:avLst/>
            </a:prstGeom>
            <a:noFill/>
            <a:ln w="9525">
              <a:noFill/>
              <a:miter lim="800000"/>
              <a:headEnd/>
              <a:tailEnd/>
            </a:ln>
            <a:effectLst/>
          </p:spPr>
          <p:txBody>
            <a:bodyPr wrap="none">
              <a:spAutoFit/>
            </a:bodyPr>
            <a:lstStyle/>
            <a:p>
              <a:pPr>
                <a:lnSpc>
                  <a:spcPct val="90000"/>
                </a:lnSpc>
              </a:pPr>
              <a:r>
                <a:rPr kumimoji="1" lang="en-US" altLang="zh-CN" sz="800">
                  <a:solidFill>
                    <a:srgbClr val="333399"/>
                  </a:solidFill>
                  <a:latin typeface="Arial" charset="0"/>
                  <a:ea typeface="黑体" pitchFamily="2" charset="-122"/>
                </a:rPr>
                <a:t> </a:t>
              </a:r>
              <a:r>
                <a:rPr kumimoji="1" lang="en-US" altLang="zh-CN" sz="1600">
                  <a:solidFill>
                    <a:srgbClr val="333399"/>
                  </a:solidFill>
                  <a:latin typeface="Arial" charset="0"/>
                  <a:ea typeface="黑体" pitchFamily="2" charset="-122"/>
                </a:rPr>
                <a:t>  </a:t>
              </a:r>
              <a:r>
                <a:rPr kumimoji="1" lang="zh-CN" altLang="en-US" sz="1600">
                  <a:solidFill>
                    <a:srgbClr val="333399"/>
                  </a:solidFill>
                  <a:latin typeface="Arial" charset="0"/>
                  <a:ea typeface="黑体" pitchFamily="2" charset="-122"/>
                </a:rPr>
                <a:t>入         入        出         出</a:t>
              </a:r>
            </a:p>
            <a:p>
              <a:pPr>
                <a:lnSpc>
                  <a:spcPct val="90000"/>
                </a:lnSpc>
              </a:pPr>
              <a:r>
                <a:rPr kumimoji="1" lang="zh-CN" altLang="en-US" sz="1600">
                  <a:solidFill>
                    <a:srgbClr val="333399"/>
                  </a:solidFill>
                  <a:latin typeface="Arial" charset="0"/>
                  <a:ea typeface="黑体" pitchFamily="2" charset="-122"/>
                </a:rPr>
                <a:t>端口  </a:t>
              </a:r>
              <a:r>
                <a:rPr kumimoji="1" lang="en-US" altLang="zh-CN" sz="1600">
                  <a:solidFill>
                    <a:srgbClr val="333399"/>
                  </a:solidFill>
                  <a:latin typeface="Arial" charset="0"/>
                  <a:ea typeface="黑体" pitchFamily="2" charset="-122"/>
                </a:rPr>
                <a:t>VPI/VCI   </a:t>
              </a:r>
              <a:r>
                <a:rPr kumimoji="1" lang="zh-CN" altLang="en-US" sz="1600">
                  <a:solidFill>
                    <a:srgbClr val="333399"/>
                  </a:solidFill>
                  <a:latin typeface="Arial" charset="0"/>
                  <a:ea typeface="黑体" pitchFamily="2" charset="-122"/>
                </a:rPr>
                <a:t>端口  </a:t>
              </a:r>
              <a:r>
                <a:rPr kumimoji="1" lang="en-US" altLang="zh-CN" sz="1600">
                  <a:solidFill>
                    <a:srgbClr val="333399"/>
                  </a:solidFill>
                  <a:latin typeface="Arial" charset="0"/>
                  <a:ea typeface="黑体" pitchFamily="2" charset="-122"/>
                </a:rPr>
                <a:t>VPI/VCI</a:t>
              </a:r>
            </a:p>
            <a:p>
              <a:pPr>
                <a:lnSpc>
                  <a:spcPct val="125000"/>
                </a:lnSpc>
              </a:pPr>
              <a:r>
                <a:rPr kumimoji="1" lang="en-US" altLang="zh-CN" sz="1600">
                  <a:solidFill>
                    <a:srgbClr val="333399"/>
                  </a:solidFill>
                  <a:latin typeface="Arial" charset="0"/>
                  <a:ea typeface="黑体" pitchFamily="2" charset="-122"/>
                </a:rPr>
                <a:t>    4       3/17       2       9/35</a:t>
              </a:r>
            </a:p>
          </p:txBody>
        </p:sp>
        <p:sp>
          <p:nvSpPr>
            <p:cNvPr id="290870" name="Line 54"/>
            <p:cNvSpPr>
              <a:spLocks noChangeShapeType="1"/>
            </p:cNvSpPr>
            <p:nvPr/>
          </p:nvSpPr>
          <p:spPr bwMode="auto">
            <a:xfrm>
              <a:off x="384" y="2504"/>
              <a:ext cx="0" cy="506"/>
            </a:xfrm>
            <a:prstGeom prst="line">
              <a:avLst/>
            </a:prstGeom>
            <a:noFill/>
            <a:ln w="9525">
              <a:solidFill>
                <a:schemeClr val="tx1"/>
              </a:solidFill>
              <a:round/>
              <a:headEnd/>
              <a:tailEnd/>
            </a:ln>
            <a:effectLst/>
          </p:spPr>
          <p:txBody>
            <a:bodyPr wrap="none" anchor="ctr"/>
            <a:lstStyle/>
            <a:p>
              <a:endParaRPr lang="zh-CN" altLang="en-US"/>
            </a:p>
          </p:txBody>
        </p:sp>
        <p:sp>
          <p:nvSpPr>
            <p:cNvPr id="290871" name="Line 55"/>
            <p:cNvSpPr>
              <a:spLocks noChangeShapeType="1"/>
            </p:cNvSpPr>
            <p:nvPr/>
          </p:nvSpPr>
          <p:spPr bwMode="auto">
            <a:xfrm>
              <a:off x="928" y="2504"/>
              <a:ext cx="0" cy="516"/>
            </a:xfrm>
            <a:prstGeom prst="line">
              <a:avLst/>
            </a:prstGeom>
            <a:noFill/>
            <a:ln w="38100" cmpd="dbl">
              <a:solidFill>
                <a:schemeClr val="tx1"/>
              </a:solidFill>
              <a:round/>
              <a:headEnd/>
              <a:tailEnd/>
            </a:ln>
            <a:effectLst/>
          </p:spPr>
          <p:txBody>
            <a:bodyPr wrap="none" anchor="ctr"/>
            <a:lstStyle/>
            <a:p>
              <a:endParaRPr lang="zh-CN" altLang="en-US"/>
            </a:p>
          </p:txBody>
        </p:sp>
        <p:sp>
          <p:nvSpPr>
            <p:cNvPr id="290872" name="Line 56"/>
            <p:cNvSpPr>
              <a:spLocks noChangeShapeType="1"/>
            </p:cNvSpPr>
            <p:nvPr/>
          </p:nvSpPr>
          <p:spPr bwMode="auto">
            <a:xfrm>
              <a:off x="1266" y="2496"/>
              <a:ext cx="0" cy="516"/>
            </a:xfrm>
            <a:prstGeom prst="line">
              <a:avLst/>
            </a:prstGeom>
            <a:noFill/>
            <a:ln w="9525">
              <a:solidFill>
                <a:schemeClr val="tx1"/>
              </a:solidFill>
              <a:round/>
              <a:headEnd/>
              <a:tailEnd/>
            </a:ln>
            <a:effectLst/>
          </p:spPr>
          <p:txBody>
            <a:bodyPr wrap="none" anchor="ctr"/>
            <a:lstStyle/>
            <a:p>
              <a:endParaRPr lang="zh-CN" altLang="en-US"/>
            </a:p>
          </p:txBody>
        </p:sp>
      </p:grpSp>
      <p:sp>
        <p:nvSpPr>
          <p:cNvPr id="290873" name="Line 57"/>
          <p:cNvSpPr>
            <a:spLocks noChangeShapeType="1"/>
          </p:cNvSpPr>
          <p:nvPr/>
        </p:nvSpPr>
        <p:spPr bwMode="auto">
          <a:xfrm flipV="1">
            <a:off x="1447800" y="3533775"/>
            <a:ext cx="838200" cy="1600200"/>
          </a:xfrm>
          <a:prstGeom prst="line">
            <a:avLst/>
          </a:prstGeom>
          <a:noFill/>
          <a:ln w="57150">
            <a:solidFill>
              <a:srgbClr val="333399"/>
            </a:solidFill>
            <a:prstDash val="sysDot"/>
            <a:round/>
            <a:headEnd/>
            <a:tailEnd type="triangle" w="sm" len="lg"/>
          </a:ln>
          <a:effectLst/>
        </p:spPr>
        <p:txBody>
          <a:bodyPr wrap="none" anchor="ctr"/>
          <a:lstStyle/>
          <a:p>
            <a:endParaRPr lang="zh-CN" altLang="en-US"/>
          </a:p>
        </p:txBody>
      </p:sp>
      <p:sp>
        <p:nvSpPr>
          <p:cNvPr id="290874" name="Line 58"/>
          <p:cNvSpPr>
            <a:spLocks noChangeShapeType="1"/>
          </p:cNvSpPr>
          <p:nvPr/>
        </p:nvSpPr>
        <p:spPr bwMode="auto">
          <a:xfrm flipH="1" flipV="1">
            <a:off x="6096000" y="3533775"/>
            <a:ext cx="1524000" cy="1600200"/>
          </a:xfrm>
          <a:prstGeom prst="line">
            <a:avLst/>
          </a:prstGeom>
          <a:noFill/>
          <a:ln w="57150">
            <a:solidFill>
              <a:srgbClr val="333399"/>
            </a:solidFill>
            <a:prstDash val="sysDot"/>
            <a:round/>
            <a:headEnd/>
            <a:tailEnd type="triangle" w="sm" len="lg"/>
          </a:ln>
          <a:effectLst/>
        </p:spPr>
        <p:txBody>
          <a:bodyPr wrap="none" anchor="ctr"/>
          <a:lstStyle/>
          <a:p>
            <a:endParaRPr lang="zh-CN" altLang="en-US"/>
          </a:p>
        </p:txBody>
      </p:sp>
      <p:sp>
        <p:nvSpPr>
          <p:cNvPr id="290875" name="Line 59"/>
          <p:cNvSpPr>
            <a:spLocks noChangeShapeType="1"/>
          </p:cNvSpPr>
          <p:nvPr/>
        </p:nvSpPr>
        <p:spPr bwMode="auto">
          <a:xfrm flipH="1" flipV="1">
            <a:off x="4381500" y="3800475"/>
            <a:ext cx="266700" cy="1409700"/>
          </a:xfrm>
          <a:prstGeom prst="line">
            <a:avLst/>
          </a:prstGeom>
          <a:noFill/>
          <a:ln w="57150">
            <a:solidFill>
              <a:srgbClr val="333399"/>
            </a:solidFill>
            <a:prstDash val="sysDot"/>
            <a:round/>
            <a:headEnd/>
            <a:tailEnd type="triangle" w="sm" len="lg"/>
          </a:ln>
          <a:effectLst/>
        </p:spPr>
        <p:txBody>
          <a:bodyPr wrap="none" anchor="ctr"/>
          <a:lstStyle/>
          <a:p>
            <a:endParaRPr lang="zh-CN" altLang="en-US"/>
          </a:p>
        </p:txBody>
      </p:sp>
      <p:grpSp>
        <p:nvGrpSpPr>
          <p:cNvPr id="3" name="Group 60"/>
          <p:cNvGrpSpPr>
            <a:grpSpLocks/>
          </p:cNvGrpSpPr>
          <p:nvPr/>
        </p:nvGrpSpPr>
        <p:grpSpPr bwMode="auto">
          <a:xfrm>
            <a:off x="6477000" y="3152775"/>
            <a:ext cx="685800" cy="152400"/>
            <a:chOff x="4080" y="1248"/>
            <a:chExt cx="432" cy="96"/>
          </a:xfrm>
        </p:grpSpPr>
        <p:sp>
          <p:nvSpPr>
            <p:cNvPr id="290877" name="Rectangle 61"/>
            <p:cNvSpPr>
              <a:spLocks noChangeArrowheads="1"/>
            </p:cNvSpPr>
            <p:nvPr/>
          </p:nvSpPr>
          <p:spPr bwMode="auto">
            <a:xfrm>
              <a:off x="4080" y="1248"/>
              <a:ext cx="432" cy="96"/>
            </a:xfrm>
            <a:prstGeom prst="rect">
              <a:avLst/>
            </a:prstGeom>
            <a:solidFill>
              <a:schemeClr val="bg1"/>
            </a:solidFill>
            <a:ln w="9525">
              <a:solidFill>
                <a:schemeClr val="tx1"/>
              </a:solidFill>
              <a:miter lim="800000"/>
              <a:headEnd/>
              <a:tailEnd/>
            </a:ln>
            <a:effectLst/>
          </p:spPr>
          <p:txBody>
            <a:bodyPr wrap="none" anchor="ctr"/>
            <a:lstStyle/>
            <a:p>
              <a:endParaRPr lang="zh-CN" altLang="en-US"/>
            </a:p>
          </p:txBody>
        </p:sp>
        <p:sp>
          <p:nvSpPr>
            <p:cNvPr id="290878" name="Rectangle 62"/>
            <p:cNvSpPr>
              <a:spLocks noChangeArrowheads="1"/>
            </p:cNvSpPr>
            <p:nvPr/>
          </p:nvSpPr>
          <p:spPr bwMode="auto">
            <a:xfrm>
              <a:off x="4464" y="1248"/>
              <a:ext cx="48" cy="96"/>
            </a:xfrm>
            <a:prstGeom prst="rect">
              <a:avLst/>
            </a:prstGeom>
            <a:solidFill>
              <a:schemeClr val="bg1"/>
            </a:solidFill>
            <a:ln w="9525">
              <a:solidFill>
                <a:schemeClr val="tx1"/>
              </a:solidFill>
              <a:miter lim="800000"/>
              <a:headEnd/>
              <a:tailEnd/>
            </a:ln>
            <a:effectLst/>
          </p:spPr>
          <p:txBody>
            <a:bodyPr wrap="none" anchor="ctr"/>
            <a:lstStyle/>
            <a:p>
              <a:endParaRPr lang="zh-CN" altLang="en-US"/>
            </a:p>
          </p:txBody>
        </p:sp>
      </p:grpSp>
      <p:grpSp>
        <p:nvGrpSpPr>
          <p:cNvPr id="4" name="Group 63"/>
          <p:cNvGrpSpPr>
            <a:grpSpLocks/>
          </p:cNvGrpSpPr>
          <p:nvPr/>
        </p:nvGrpSpPr>
        <p:grpSpPr bwMode="auto">
          <a:xfrm rot="-718551">
            <a:off x="4838700" y="3295650"/>
            <a:ext cx="685800" cy="152400"/>
            <a:chOff x="4080" y="1248"/>
            <a:chExt cx="432" cy="96"/>
          </a:xfrm>
        </p:grpSpPr>
        <p:sp>
          <p:nvSpPr>
            <p:cNvPr id="290880" name="Rectangle 64"/>
            <p:cNvSpPr>
              <a:spLocks noChangeArrowheads="1"/>
            </p:cNvSpPr>
            <p:nvPr/>
          </p:nvSpPr>
          <p:spPr bwMode="auto">
            <a:xfrm>
              <a:off x="4080" y="1248"/>
              <a:ext cx="432" cy="96"/>
            </a:xfrm>
            <a:prstGeom prst="rect">
              <a:avLst/>
            </a:prstGeom>
            <a:solidFill>
              <a:schemeClr val="bg1"/>
            </a:solidFill>
            <a:ln w="9525">
              <a:solidFill>
                <a:schemeClr val="tx1"/>
              </a:solidFill>
              <a:miter lim="800000"/>
              <a:headEnd/>
              <a:tailEnd/>
            </a:ln>
            <a:effectLst/>
          </p:spPr>
          <p:txBody>
            <a:bodyPr wrap="none" anchor="ctr"/>
            <a:lstStyle/>
            <a:p>
              <a:endParaRPr lang="zh-CN" altLang="en-US"/>
            </a:p>
          </p:txBody>
        </p:sp>
        <p:sp>
          <p:nvSpPr>
            <p:cNvPr id="290881" name="Rectangle 65"/>
            <p:cNvSpPr>
              <a:spLocks noChangeArrowheads="1"/>
            </p:cNvSpPr>
            <p:nvPr/>
          </p:nvSpPr>
          <p:spPr bwMode="auto">
            <a:xfrm>
              <a:off x="4464" y="1248"/>
              <a:ext cx="48" cy="96"/>
            </a:xfrm>
            <a:prstGeom prst="rect">
              <a:avLst/>
            </a:prstGeom>
            <a:solidFill>
              <a:schemeClr val="bg1"/>
            </a:solidFill>
            <a:ln w="9525">
              <a:solidFill>
                <a:schemeClr val="tx1"/>
              </a:solidFill>
              <a:miter lim="800000"/>
              <a:headEnd/>
              <a:tailEnd/>
            </a:ln>
            <a:effectLst/>
          </p:spPr>
          <p:txBody>
            <a:bodyPr wrap="none" anchor="ctr"/>
            <a:lstStyle/>
            <a:p>
              <a:endParaRPr lang="zh-CN" altLang="en-US"/>
            </a:p>
          </p:txBody>
        </p:sp>
      </p:grpSp>
      <p:grpSp>
        <p:nvGrpSpPr>
          <p:cNvPr id="5" name="Group 66"/>
          <p:cNvGrpSpPr>
            <a:grpSpLocks/>
          </p:cNvGrpSpPr>
          <p:nvPr/>
        </p:nvGrpSpPr>
        <p:grpSpPr bwMode="auto">
          <a:xfrm rot="660376">
            <a:off x="3124200" y="3305175"/>
            <a:ext cx="685800" cy="152400"/>
            <a:chOff x="4080" y="1248"/>
            <a:chExt cx="432" cy="96"/>
          </a:xfrm>
        </p:grpSpPr>
        <p:sp>
          <p:nvSpPr>
            <p:cNvPr id="290883" name="Rectangle 67"/>
            <p:cNvSpPr>
              <a:spLocks noChangeArrowheads="1"/>
            </p:cNvSpPr>
            <p:nvPr/>
          </p:nvSpPr>
          <p:spPr bwMode="auto">
            <a:xfrm>
              <a:off x="4080" y="1248"/>
              <a:ext cx="432" cy="96"/>
            </a:xfrm>
            <a:prstGeom prst="rect">
              <a:avLst/>
            </a:prstGeom>
            <a:solidFill>
              <a:schemeClr val="bg1"/>
            </a:solidFill>
            <a:ln w="9525">
              <a:solidFill>
                <a:schemeClr val="tx1"/>
              </a:solidFill>
              <a:miter lim="800000"/>
              <a:headEnd/>
              <a:tailEnd/>
            </a:ln>
            <a:effectLst/>
          </p:spPr>
          <p:txBody>
            <a:bodyPr wrap="none" anchor="ctr"/>
            <a:lstStyle/>
            <a:p>
              <a:endParaRPr lang="zh-CN" altLang="en-US"/>
            </a:p>
          </p:txBody>
        </p:sp>
        <p:sp>
          <p:nvSpPr>
            <p:cNvPr id="290884" name="Rectangle 68"/>
            <p:cNvSpPr>
              <a:spLocks noChangeArrowheads="1"/>
            </p:cNvSpPr>
            <p:nvPr/>
          </p:nvSpPr>
          <p:spPr bwMode="auto">
            <a:xfrm>
              <a:off x="4464" y="1248"/>
              <a:ext cx="48" cy="96"/>
            </a:xfrm>
            <a:prstGeom prst="rect">
              <a:avLst/>
            </a:prstGeom>
            <a:solidFill>
              <a:schemeClr val="bg1"/>
            </a:solidFill>
            <a:ln w="9525">
              <a:solidFill>
                <a:schemeClr val="tx1"/>
              </a:solidFill>
              <a:miter lim="800000"/>
              <a:headEnd/>
              <a:tailEnd/>
            </a:ln>
            <a:effectLst/>
          </p:spPr>
          <p:txBody>
            <a:bodyPr wrap="none" anchor="ctr"/>
            <a:lstStyle/>
            <a:p>
              <a:endParaRPr lang="zh-CN" altLang="en-US"/>
            </a:p>
          </p:txBody>
        </p:sp>
      </p:grpSp>
      <p:sp>
        <p:nvSpPr>
          <p:cNvPr id="290885" name="Rectangle 69"/>
          <p:cNvSpPr>
            <a:spLocks noChangeArrowheads="1"/>
          </p:cNvSpPr>
          <p:nvPr/>
        </p:nvSpPr>
        <p:spPr bwMode="auto">
          <a:xfrm>
            <a:off x="1219200" y="3152775"/>
            <a:ext cx="685800" cy="152400"/>
          </a:xfrm>
          <a:prstGeom prst="rect">
            <a:avLst/>
          </a:prstGeom>
          <a:solidFill>
            <a:schemeClr val="bg1"/>
          </a:solidFill>
          <a:ln w="9525">
            <a:solidFill>
              <a:schemeClr val="tx1"/>
            </a:solidFill>
            <a:miter lim="800000"/>
            <a:headEnd/>
            <a:tailEnd/>
          </a:ln>
          <a:effectLst/>
        </p:spPr>
        <p:txBody>
          <a:bodyPr wrap="none" anchor="ctr"/>
          <a:lstStyle/>
          <a:p>
            <a:endParaRPr lang="zh-CN" altLang="en-US"/>
          </a:p>
        </p:txBody>
      </p:sp>
      <p:sp>
        <p:nvSpPr>
          <p:cNvPr id="290886" name="Rectangle 70"/>
          <p:cNvSpPr>
            <a:spLocks noChangeArrowheads="1"/>
          </p:cNvSpPr>
          <p:nvPr/>
        </p:nvSpPr>
        <p:spPr bwMode="auto">
          <a:xfrm>
            <a:off x="1828800" y="3152775"/>
            <a:ext cx="76200" cy="152400"/>
          </a:xfrm>
          <a:prstGeom prst="rect">
            <a:avLst/>
          </a:prstGeom>
          <a:solidFill>
            <a:schemeClr val="bg1"/>
          </a:solidFill>
          <a:ln w="9525">
            <a:solidFill>
              <a:schemeClr val="tx1"/>
            </a:solidFill>
            <a:miter lim="800000"/>
            <a:headEnd/>
            <a:tailEnd/>
          </a:ln>
          <a:effectLst/>
        </p:spPr>
        <p:txBody>
          <a:bodyPr wrap="none" anchor="ctr"/>
          <a:lstStyle/>
          <a:p>
            <a:endParaRPr lang="zh-CN" altLang="en-US"/>
          </a:p>
        </p:txBody>
      </p:sp>
      <p:sp>
        <p:nvSpPr>
          <p:cNvPr id="290887" name="Line 71"/>
          <p:cNvSpPr>
            <a:spLocks noChangeShapeType="1"/>
          </p:cNvSpPr>
          <p:nvPr/>
        </p:nvSpPr>
        <p:spPr bwMode="auto">
          <a:xfrm>
            <a:off x="1676400" y="2771775"/>
            <a:ext cx="190500" cy="447675"/>
          </a:xfrm>
          <a:prstGeom prst="line">
            <a:avLst/>
          </a:prstGeom>
          <a:noFill/>
          <a:ln w="9525">
            <a:solidFill>
              <a:schemeClr val="tx1"/>
            </a:solidFill>
            <a:round/>
            <a:headEnd/>
            <a:tailEnd type="triangle" w="sm" len="lg"/>
          </a:ln>
          <a:effectLst/>
        </p:spPr>
        <p:txBody>
          <a:bodyPr wrap="none" anchor="ctr"/>
          <a:lstStyle/>
          <a:p>
            <a:endParaRPr lang="zh-CN" altLang="en-US"/>
          </a:p>
        </p:txBody>
      </p:sp>
      <p:sp>
        <p:nvSpPr>
          <p:cNvPr id="290888" name="Line 72"/>
          <p:cNvSpPr>
            <a:spLocks noChangeShapeType="1"/>
          </p:cNvSpPr>
          <p:nvPr/>
        </p:nvSpPr>
        <p:spPr bwMode="auto">
          <a:xfrm>
            <a:off x="3733800" y="3076575"/>
            <a:ext cx="57150" cy="371475"/>
          </a:xfrm>
          <a:prstGeom prst="line">
            <a:avLst/>
          </a:prstGeom>
          <a:noFill/>
          <a:ln w="9525">
            <a:solidFill>
              <a:schemeClr val="tx1"/>
            </a:solidFill>
            <a:round/>
            <a:headEnd/>
            <a:tailEnd type="triangle" w="sm" len="lg"/>
          </a:ln>
          <a:effectLst/>
        </p:spPr>
        <p:txBody>
          <a:bodyPr wrap="none" anchor="ctr"/>
          <a:lstStyle/>
          <a:p>
            <a:endParaRPr lang="zh-CN" altLang="en-US"/>
          </a:p>
        </p:txBody>
      </p:sp>
      <p:sp>
        <p:nvSpPr>
          <p:cNvPr id="290889" name="Line 73"/>
          <p:cNvSpPr>
            <a:spLocks noChangeShapeType="1"/>
          </p:cNvSpPr>
          <p:nvPr/>
        </p:nvSpPr>
        <p:spPr bwMode="auto">
          <a:xfrm>
            <a:off x="5257800" y="3000375"/>
            <a:ext cx="238125" cy="323850"/>
          </a:xfrm>
          <a:prstGeom prst="line">
            <a:avLst/>
          </a:prstGeom>
          <a:noFill/>
          <a:ln w="9525">
            <a:solidFill>
              <a:schemeClr val="tx1"/>
            </a:solidFill>
            <a:round/>
            <a:headEnd/>
            <a:tailEnd type="triangle" w="sm" len="lg"/>
          </a:ln>
          <a:effectLst/>
        </p:spPr>
        <p:txBody>
          <a:bodyPr wrap="none" anchor="ctr"/>
          <a:lstStyle/>
          <a:p>
            <a:endParaRPr lang="zh-CN" altLang="en-US"/>
          </a:p>
        </p:txBody>
      </p:sp>
      <p:sp>
        <p:nvSpPr>
          <p:cNvPr id="290890" name="Line 74"/>
          <p:cNvSpPr>
            <a:spLocks noChangeShapeType="1"/>
          </p:cNvSpPr>
          <p:nvPr/>
        </p:nvSpPr>
        <p:spPr bwMode="auto">
          <a:xfrm>
            <a:off x="6934200" y="2771775"/>
            <a:ext cx="190500" cy="447675"/>
          </a:xfrm>
          <a:prstGeom prst="line">
            <a:avLst/>
          </a:prstGeom>
          <a:noFill/>
          <a:ln w="9525">
            <a:solidFill>
              <a:schemeClr val="tx1"/>
            </a:solidFill>
            <a:round/>
            <a:headEnd/>
            <a:tailEnd type="triangle" w="sm" len="lg"/>
          </a:ln>
          <a:effectLst/>
        </p:spPr>
        <p:txBody>
          <a:bodyPr wrap="none" anchor="ctr"/>
          <a:lstStyle/>
          <a:p>
            <a:endParaRPr lang="zh-CN" altLang="en-US"/>
          </a:p>
        </p:txBody>
      </p:sp>
      <p:sp>
        <p:nvSpPr>
          <p:cNvPr id="290891" name="Text Box 75"/>
          <p:cNvSpPr txBox="1">
            <a:spLocks noChangeArrowheads="1"/>
          </p:cNvSpPr>
          <p:nvPr/>
        </p:nvSpPr>
        <p:spPr bwMode="auto">
          <a:xfrm>
            <a:off x="1447800" y="2465388"/>
            <a:ext cx="579438" cy="336550"/>
          </a:xfrm>
          <a:prstGeom prst="rect">
            <a:avLst/>
          </a:prstGeom>
          <a:noFill/>
          <a:ln w="9525">
            <a:noFill/>
            <a:miter lim="800000"/>
            <a:headEnd/>
            <a:tailEnd/>
          </a:ln>
          <a:effectLst/>
        </p:spPr>
        <p:txBody>
          <a:bodyPr wrap="none">
            <a:spAutoFit/>
          </a:bodyPr>
          <a:lstStyle/>
          <a:p>
            <a:r>
              <a:rPr kumimoji="1" lang="en-US" altLang="zh-CN" sz="1600">
                <a:solidFill>
                  <a:srgbClr val="333399"/>
                </a:solidFill>
                <a:latin typeface="Arial" charset="0"/>
                <a:ea typeface="黑体" pitchFamily="2" charset="-122"/>
              </a:rPr>
              <a:t>3/17</a:t>
            </a:r>
          </a:p>
        </p:txBody>
      </p:sp>
      <p:sp>
        <p:nvSpPr>
          <p:cNvPr id="290892" name="Text Box 76"/>
          <p:cNvSpPr txBox="1">
            <a:spLocks noChangeArrowheads="1"/>
          </p:cNvSpPr>
          <p:nvPr/>
        </p:nvSpPr>
        <p:spPr bwMode="auto">
          <a:xfrm>
            <a:off x="6731000" y="2478088"/>
            <a:ext cx="692150" cy="336550"/>
          </a:xfrm>
          <a:prstGeom prst="rect">
            <a:avLst/>
          </a:prstGeom>
          <a:noFill/>
          <a:ln w="9525">
            <a:noFill/>
            <a:miter lim="800000"/>
            <a:headEnd/>
            <a:tailEnd/>
          </a:ln>
          <a:effectLst/>
        </p:spPr>
        <p:txBody>
          <a:bodyPr wrap="none">
            <a:spAutoFit/>
          </a:bodyPr>
          <a:lstStyle/>
          <a:p>
            <a:r>
              <a:rPr kumimoji="1" lang="en-US" altLang="zh-CN" sz="1600">
                <a:solidFill>
                  <a:srgbClr val="333399"/>
                </a:solidFill>
                <a:latin typeface="Arial" charset="0"/>
                <a:ea typeface="黑体" pitchFamily="2" charset="-122"/>
              </a:rPr>
              <a:t>42/55</a:t>
            </a:r>
          </a:p>
        </p:txBody>
      </p:sp>
      <p:sp>
        <p:nvSpPr>
          <p:cNvPr id="290893" name="Text Box 77"/>
          <p:cNvSpPr txBox="1">
            <a:spLocks noChangeArrowheads="1"/>
          </p:cNvSpPr>
          <p:nvPr/>
        </p:nvSpPr>
        <p:spPr bwMode="auto">
          <a:xfrm>
            <a:off x="4991100" y="2719388"/>
            <a:ext cx="579438" cy="336550"/>
          </a:xfrm>
          <a:prstGeom prst="rect">
            <a:avLst/>
          </a:prstGeom>
          <a:noFill/>
          <a:ln w="9525">
            <a:noFill/>
            <a:miter lim="800000"/>
            <a:headEnd/>
            <a:tailEnd/>
          </a:ln>
          <a:effectLst/>
        </p:spPr>
        <p:txBody>
          <a:bodyPr wrap="none">
            <a:spAutoFit/>
          </a:bodyPr>
          <a:lstStyle/>
          <a:p>
            <a:r>
              <a:rPr kumimoji="1" lang="en-US" altLang="zh-CN" sz="1600">
                <a:solidFill>
                  <a:srgbClr val="333399"/>
                </a:solidFill>
                <a:latin typeface="Arial" charset="0"/>
                <a:ea typeface="黑体" pitchFamily="2" charset="-122"/>
              </a:rPr>
              <a:t>6/35</a:t>
            </a:r>
          </a:p>
        </p:txBody>
      </p:sp>
      <p:sp>
        <p:nvSpPr>
          <p:cNvPr id="290894" name="Text Box 78"/>
          <p:cNvSpPr txBox="1">
            <a:spLocks noChangeArrowheads="1"/>
          </p:cNvSpPr>
          <p:nvPr/>
        </p:nvSpPr>
        <p:spPr bwMode="auto">
          <a:xfrm>
            <a:off x="3505200" y="2770188"/>
            <a:ext cx="579438" cy="336550"/>
          </a:xfrm>
          <a:prstGeom prst="rect">
            <a:avLst/>
          </a:prstGeom>
          <a:noFill/>
          <a:ln w="9525">
            <a:noFill/>
            <a:miter lim="800000"/>
            <a:headEnd/>
            <a:tailEnd/>
          </a:ln>
          <a:effectLst/>
        </p:spPr>
        <p:txBody>
          <a:bodyPr wrap="none">
            <a:spAutoFit/>
          </a:bodyPr>
          <a:lstStyle/>
          <a:p>
            <a:r>
              <a:rPr kumimoji="1" lang="en-US" altLang="zh-CN" sz="1600">
                <a:solidFill>
                  <a:srgbClr val="333399"/>
                </a:solidFill>
                <a:latin typeface="Arial" charset="0"/>
                <a:ea typeface="黑体" pitchFamily="2" charset="-122"/>
              </a:rPr>
              <a:t>9/35</a:t>
            </a:r>
          </a:p>
        </p:txBody>
      </p:sp>
      <p:sp>
        <p:nvSpPr>
          <p:cNvPr id="290895" name="Text Box 79"/>
          <p:cNvSpPr txBox="1">
            <a:spLocks noChangeArrowheads="1"/>
          </p:cNvSpPr>
          <p:nvPr/>
        </p:nvSpPr>
        <p:spPr bwMode="auto">
          <a:xfrm>
            <a:off x="76200" y="5970588"/>
            <a:ext cx="2749550" cy="336550"/>
          </a:xfrm>
          <a:prstGeom prst="rect">
            <a:avLst/>
          </a:prstGeom>
          <a:noFill/>
          <a:ln w="9525">
            <a:noFill/>
            <a:miter lim="800000"/>
            <a:headEnd/>
            <a:tailEnd/>
          </a:ln>
          <a:effectLst/>
        </p:spPr>
        <p:txBody>
          <a:bodyPr wrap="none">
            <a:spAutoFit/>
          </a:bodyPr>
          <a:lstStyle/>
          <a:p>
            <a:r>
              <a:rPr kumimoji="1" lang="en-US" altLang="zh-CN" sz="1600">
                <a:solidFill>
                  <a:srgbClr val="333399"/>
                </a:solidFill>
                <a:latin typeface="Arial" charset="0"/>
                <a:ea typeface="黑体" pitchFamily="2" charset="-122"/>
              </a:rPr>
              <a:t> </a:t>
            </a:r>
            <a:r>
              <a:rPr kumimoji="1" lang="zh-CN" altLang="en-US" sz="1600">
                <a:solidFill>
                  <a:srgbClr val="333399"/>
                </a:solidFill>
                <a:latin typeface="Arial" charset="0"/>
                <a:ea typeface="黑体" pitchFamily="2" charset="-122"/>
              </a:rPr>
              <a:t>交换机 </a:t>
            </a:r>
            <a:r>
              <a:rPr kumimoji="1" lang="en-US" altLang="zh-CN" sz="1600">
                <a:solidFill>
                  <a:srgbClr val="333399"/>
                </a:solidFill>
                <a:latin typeface="Arial" charset="0"/>
                <a:ea typeface="黑体" pitchFamily="2" charset="-122"/>
              </a:rPr>
              <a:t>X </a:t>
            </a:r>
            <a:r>
              <a:rPr kumimoji="1" lang="zh-CN" altLang="en-US" sz="1600">
                <a:solidFill>
                  <a:srgbClr val="333399"/>
                </a:solidFill>
                <a:latin typeface="Arial" charset="0"/>
                <a:ea typeface="黑体" pitchFamily="2" charset="-122"/>
              </a:rPr>
              <a:t>的 </a:t>
            </a:r>
            <a:r>
              <a:rPr kumimoji="1" lang="en-US" altLang="zh-CN" sz="1600">
                <a:solidFill>
                  <a:srgbClr val="333399"/>
                </a:solidFill>
                <a:latin typeface="Arial" charset="0"/>
                <a:ea typeface="黑体" pitchFamily="2" charset="-122"/>
              </a:rPr>
              <a:t>VPI/VCI </a:t>
            </a:r>
            <a:r>
              <a:rPr kumimoji="1" lang="zh-CN" altLang="en-US" sz="1600">
                <a:solidFill>
                  <a:srgbClr val="333399"/>
                </a:solidFill>
                <a:latin typeface="Arial" charset="0"/>
                <a:ea typeface="黑体" pitchFamily="2" charset="-122"/>
              </a:rPr>
              <a:t>转换表</a:t>
            </a:r>
          </a:p>
        </p:txBody>
      </p:sp>
      <p:sp>
        <p:nvSpPr>
          <p:cNvPr id="290896" name="Text Box 80"/>
          <p:cNvSpPr txBox="1">
            <a:spLocks noChangeArrowheads="1"/>
          </p:cNvSpPr>
          <p:nvPr/>
        </p:nvSpPr>
        <p:spPr bwMode="auto">
          <a:xfrm>
            <a:off x="3203575" y="5949950"/>
            <a:ext cx="2749550" cy="336550"/>
          </a:xfrm>
          <a:prstGeom prst="rect">
            <a:avLst/>
          </a:prstGeom>
          <a:noFill/>
          <a:ln w="9525">
            <a:noFill/>
            <a:miter lim="800000"/>
            <a:headEnd/>
            <a:tailEnd/>
          </a:ln>
          <a:effectLst/>
        </p:spPr>
        <p:txBody>
          <a:bodyPr wrap="none">
            <a:spAutoFit/>
          </a:bodyPr>
          <a:lstStyle/>
          <a:p>
            <a:r>
              <a:rPr kumimoji="1" lang="en-US" altLang="zh-CN" sz="1600">
                <a:solidFill>
                  <a:srgbClr val="333399"/>
                </a:solidFill>
                <a:latin typeface="Arial" charset="0"/>
                <a:ea typeface="黑体" pitchFamily="2" charset="-122"/>
              </a:rPr>
              <a:t> </a:t>
            </a:r>
            <a:r>
              <a:rPr kumimoji="1" lang="zh-CN" altLang="en-US" sz="1600">
                <a:solidFill>
                  <a:srgbClr val="333399"/>
                </a:solidFill>
                <a:latin typeface="Arial" charset="0"/>
                <a:ea typeface="黑体" pitchFamily="2" charset="-122"/>
              </a:rPr>
              <a:t>交换机 </a:t>
            </a:r>
            <a:r>
              <a:rPr kumimoji="1" lang="en-US" altLang="zh-CN" sz="1600">
                <a:solidFill>
                  <a:srgbClr val="333399"/>
                </a:solidFill>
                <a:latin typeface="Arial" charset="0"/>
                <a:ea typeface="黑体" pitchFamily="2" charset="-122"/>
              </a:rPr>
              <a:t>Y </a:t>
            </a:r>
            <a:r>
              <a:rPr kumimoji="1" lang="zh-CN" altLang="en-US" sz="1600">
                <a:solidFill>
                  <a:srgbClr val="333399"/>
                </a:solidFill>
                <a:latin typeface="Arial" charset="0"/>
                <a:ea typeface="黑体" pitchFamily="2" charset="-122"/>
              </a:rPr>
              <a:t>的 </a:t>
            </a:r>
            <a:r>
              <a:rPr kumimoji="1" lang="en-US" altLang="zh-CN" sz="1600">
                <a:solidFill>
                  <a:srgbClr val="333399"/>
                </a:solidFill>
                <a:latin typeface="Arial" charset="0"/>
                <a:ea typeface="黑体" pitchFamily="2" charset="-122"/>
              </a:rPr>
              <a:t>VPI/VCI </a:t>
            </a:r>
            <a:r>
              <a:rPr kumimoji="1" lang="zh-CN" altLang="en-US" sz="1600">
                <a:solidFill>
                  <a:srgbClr val="333399"/>
                </a:solidFill>
                <a:latin typeface="Arial" charset="0"/>
                <a:ea typeface="黑体" pitchFamily="2" charset="-122"/>
              </a:rPr>
              <a:t>转换表</a:t>
            </a:r>
          </a:p>
        </p:txBody>
      </p:sp>
      <p:sp>
        <p:nvSpPr>
          <p:cNvPr id="290897" name="Text Box 81"/>
          <p:cNvSpPr txBox="1">
            <a:spLocks noChangeArrowheads="1"/>
          </p:cNvSpPr>
          <p:nvPr/>
        </p:nvSpPr>
        <p:spPr bwMode="auto">
          <a:xfrm>
            <a:off x="6302375" y="5970588"/>
            <a:ext cx="2738438" cy="336550"/>
          </a:xfrm>
          <a:prstGeom prst="rect">
            <a:avLst/>
          </a:prstGeom>
          <a:noFill/>
          <a:ln w="9525">
            <a:noFill/>
            <a:miter lim="800000"/>
            <a:headEnd/>
            <a:tailEnd/>
          </a:ln>
          <a:effectLst/>
        </p:spPr>
        <p:txBody>
          <a:bodyPr wrap="none">
            <a:spAutoFit/>
          </a:bodyPr>
          <a:lstStyle/>
          <a:p>
            <a:r>
              <a:rPr kumimoji="1" lang="en-US" altLang="zh-CN" sz="1600">
                <a:solidFill>
                  <a:srgbClr val="333399"/>
                </a:solidFill>
                <a:latin typeface="Arial" charset="0"/>
                <a:ea typeface="黑体" pitchFamily="2" charset="-122"/>
              </a:rPr>
              <a:t> </a:t>
            </a:r>
            <a:r>
              <a:rPr kumimoji="1" lang="zh-CN" altLang="en-US" sz="1600">
                <a:solidFill>
                  <a:srgbClr val="333399"/>
                </a:solidFill>
                <a:latin typeface="Arial" charset="0"/>
                <a:ea typeface="黑体" pitchFamily="2" charset="-122"/>
              </a:rPr>
              <a:t>交换机 </a:t>
            </a:r>
            <a:r>
              <a:rPr kumimoji="1" lang="en-US" altLang="zh-CN" sz="1600">
                <a:solidFill>
                  <a:srgbClr val="333399"/>
                </a:solidFill>
                <a:latin typeface="Arial" charset="0"/>
                <a:ea typeface="黑体" pitchFamily="2" charset="-122"/>
              </a:rPr>
              <a:t>Z </a:t>
            </a:r>
            <a:r>
              <a:rPr kumimoji="1" lang="zh-CN" altLang="en-US" sz="1600">
                <a:solidFill>
                  <a:srgbClr val="333399"/>
                </a:solidFill>
                <a:latin typeface="Arial" charset="0"/>
                <a:ea typeface="黑体" pitchFamily="2" charset="-122"/>
              </a:rPr>
              <a:t>的 </a:t>
            </a:r>
            <a:r>
              <a:rPr kumimoji="1" lang="en-US" altLang="zh-CN" sz="1600">
                <a:solidFill>
                  <a:srgbClr val="333399"/>
                </a:solidFill>
                <a:latin typeface="Arial" charset="0"/>
                <a:ea typeface="黑体" pitchFamily="2" charset="-122"/>
              </a:rPr>
              <a:t>VPI/VCI </a:t>
            </a:r>
            <a:r>
              <a:rPr kumimoji="1" lang="zh-CN" altLang="en-US" sz="1600">
                <a:solidFill>
                  <a:srgbClr val="333399"/>
                </a:solidFill>
                <a:latin typeface="Arial" charset="0"/>
                <a:ea typeface="黑体" pitchFamily="2" charset="-122"/>
              </a:rPr>
              <a:t>转换表</a:t>
            </a:r>
          </a:p>
        </p:txBody>
      </p:sp>
      <p:grpSp>
        <p:nvGrpSpPr>
          <p:cNvPr id="6" name="Group 82"/>
          <p:cNvGrpSpPr>
            <a:grpSpLocks/>
          </p:cNvGrpSpPr>
          <p:nvPr/>
        </p:nvGrpSpPr>
        <p:grpSpPr bwMode="auto">
          <a:xfrm>
            <a:off x="3200400" y="5132388"/>
            <a:ext cx="2841625" cy="839787"/>
            <a:chOff x="48" y="2495"/>
            <a:chExt cx="1790" cy="529"/>
          </a:xfrm>
        </p:grpSpPr>
        <p:sp>
          <p:nvSpPr>
            <p:cNvPr id="290899" name="Rectangle 83"/>
            <p:cNvSpPr>
              <a:spLocks noChangeArrowheads="1"/>
            </p:cNvSpPr>
            <p:nvPr/>
          </p:nvSpPr>
          <p:spPr bwMode="auto">
            <a:xfrm>
              <a:off x="58" y="2496"/>
              <a:ext cx="1742" cy="520"/>
            </a:xfrm>
            <a:prstGeom prst="rect">
              <a:avLst/>
            </a:prstGeom>
            <a:solidFill>
              <a:schemeClr val="bg1"/>
            </a:solidFill>
            <a:ln w="9525">
              <a:solidFill>
                <a:schemeClr val="tx1"/>
              </a:solidFill>
              <a:miter lim="800000"/>
              <a:headEnd/>
              <a:tailEnd/>
            </a:ln>
            <a:effectLst/>
          </p:spPr>
          <p:txBody>
            <a:bodyPr wrap="none" anchor="ctr"/>
            <a:lstStyle/>
            <a:p>
              <a:endParaRPr lang="zh-CN" altLang="en-US"/>
            </a:p>
          </p:txBody>
        </p:sp>
        <p:sp>
          <p:nvSpPr>
            <p:cNvPr id="290900" name="Line 84"/>
            <p:cNvSpPr>
              <a:spLocks noChangeShapeType="1"/>
            </p:cNvSpPr>
            <p:nvPr/>
          </p:nvSpPr>
          <p:spPr bwMode="auto">
            <a:xfrm flipV="1">
              <a:off x="60" y="2814"/>
              <a:ext cx="1740" cy="0"/>
            </a:xfrm>
            <a:prstGeom prst="line">
              <a:avLst/>
            </a:prstGeom>
            <a:noFill/>
            <a:ln w="38100" cmpd="dbl">
              <a:solidFill>
                <a:schemeClr val="tx1"/>
              </a:solidFill>
              <a:round/>
              <a:headEnd/>
              <a:tailEnd/>
            </a:ln>
            <a:effectLst/>
          </p:spPr>
          <p:txBody>
            <a:bodyPr wrap="none" anchor="ctr"/>
            <a:lstStyle/>
            <a:p>
              <a:endParaRPr lang="zh-CN" altLang="en-US"/>
            </a:p>
          </p:txBody>
        </p:sp>
        <p:sp>
          <p:nvSpPr>
            <p:cNvPr id="290901" name="Text Box 85"/>
            <p:cNvSpPr txBox="1">
              <a:spLocks noChangeArrowheads="1"/>
            </p:cNvSpPr>
            <p:nvPr/>
          </p:nvSpPr>
          <p:spPr bwMode="auto">
            <a:xfrm>
              <a:off x="48" y="2495"/>
              <a:ext cx="1790" cy="529"/>
            </a:xfrm>
            <a:prstGeom prst="rect">
              <a:avLst/>
            </a:prstGeom>
            <a:noFill/>
            <a:ln w="9525">
              <a:noFill/>
              <a:miter lim="800000"/>
              <a:headEnd/>
              <a:tailEnd/>
            </a:ln>
            <a:effectLst/>
          </p:spPr>
          <p:txBody>
            <a:bodyPr wrap="none">
              <a:spAutoFit/>
            </a:bodyPr>
            <a:lstStyle/>
            <a:p>
              <a:pPr>
                <a:lnSpc>
                  <a:spcPct val="90000"/>
                </a:lnSpc>
              </a:pPr>
              <a:r>
                <a:rPr kumimoji="1" lang="en-US" altLang="zh-CN" sz="800">
                  <a:solidFill>
                    <a:srgbClr val="333399"/>
                  </a:solidFill>
                  <a:latin typeface="Arial" charset="0"/>
                  <a:ea typeface="黑体" pitchFamily="2" charset="-122"/>
                </a:rPr>
                <a:t> </a:t>
              </a:r>
              <a:r>
                <a:rPr kumimoji="1" lang="en-US" altLang="zh-CN" sz="1600">
                  <a:solidFill>
                    <a:srgbClr val="333399"/>
                  </a:solidFill>
                  <a:latin typeface="Arial" charset="0"/>
                  <a:ea typeface="黑体" pitchFamily="2" charset="-122"/>
                </a:rPr>
                <a:t>  </a:t>
              </a:r>
              <a:r>
                <a:rPr kumimoji="1" lang="zh-CN" altLang="en-US" sz="1600">
                  <a:solidFill>
                    <a:srgbClr val="333399"/>
                  </a:solidFill>
                  <a:latin typeface="Arial" charset="0"/>
                  <a:ea typeface="黑体" pitchFamily="2" charset="-122"/>
                </a:rPr>
                <a:t>入         入        出         出</a:t>
              </a:r>
            </a:p>
            <a:p>
              <a:pPr>
                <a:lnSpc>
                  <a:spcPct val="90000"/>
                </a:lnSpc>
              </a:pPr>
              <a:r>
                <a:rPr kumimoji="1" lang="zh-CN" altLang="en-US" sz="1600">
                  <a:solidFill>
                    <a:srgbClr val="333399"/>
                  </a:solidFill>
                  <a:latin typeface="Arial" charset="0"/>
                  <a:ea typeface="黑体" pitchFamily="2" charset="-122"/>
                </a:rPr>
                <a:t>端口  </a:t>
              </a:r>
              <a:r>
                <a:rPr kumimoji="1" lang="en-US" altLang="zh-CN" sz="1600">
                  <a:solidFill>
                    <a:srgbClr val="333399"/>
                  </a:solidFill>
                  <a:latin typeface="Arial" charset="0"/>
                  <a:ea typeface="黑体" pitchFamily="2" charset="-122"/>
                </a:rPr>
                <a:t>VPI/VCI   </a:t>
              </a:r>
              <a:r>
                <a:rPr kumimoji="1" lang="zh-CN" altLang="en-US" sz="1600">
                  <a:solidFill>
                    <a:srgbClr val="333399"/>
                  </a:solidFill>
                  <a:latin typeface="Arial" charset="0"/>
                  <a:ea typeface="黑体" pitchFamily="2" charset="-122"/>
                </a:rPr>
                <a:t>端口  </a:t>
              </a:r>
              <a:r>
                <a:rPr kumimoji="1" lang="en-US" altLang="zh-CN" sz="1600">
                  <a:solidFill>
                    <a:srgbClr val="333399"/>
                  </a:solidFill>
                  <a:latin typeface="Arial" charset="0"/>
                  <a:ea typeface="黑体" pitchFamily="2" charset="-122"/>
                </a:rPr>
                <a:t>VPI/VCI</a:t>
              </a:r>
            </a:p>
            <a:p>
              <a:pPr>
                <a:lnSpc>
                  <a:spcPct val="125000"/>
                </a:lnSpc>
              </a:pPr>
              <a:r>
                <a:rPr kumimoji="1" lang="en-US" altLang="zh-CN" sz="1600">
                  <a:solidFill>
                    <a:srgbClr val="333399"/>
                  </a:solidFill>
                  <a:latin typeface="Arial" charset="0"/>
                  <a:ea typeface="黑体" pitchFamily="2" charset="-122"/>
                </a:rPr>
                <a:t>    1        9/35       4       6/35</a:t>
              </a:r>
            </a:p>
          </p:txBody>
        </p:sp>
        <p:sp>
          <p:nvSpPr>
            <p:cNvPr id="290902" name="Line 86"/>
            <p:cNvSpPr>
              <a:spLocks noChangeShapeType="1"/>
            </p:cNvSpPr>
            <p:nvPr/>
          </p:nvSpPr>
          <p:spPr bwMode="auto">
            <a:xfrm>
              <a:off x="384" y="2504"/>
              <a:ext cx="0" cy="506"/>
            </a:xfrm>
            <a:prstGeom prst="line">
              <a:avLst/>
            </a:prstGeom>
            <a:noFill/>
            <a:ln w="9525">
              <a:solidFill>
                <a:schemeClr val="tx1"/>
              </a:solidFill>
              <a:round/>
              <a:headEnd/>
              <a:tailEnd/>
            </a:ln>
            <a:effectLst/>
          </p:spPr>
          <p:txBody>
            <a:bodyPr wrap="none" anchor="ctr"/>
            <a:lstStyle/>
            <a:p>
              <a:endParaRPr lang="zh-CN" altLang="en-US"/>
            </a:p>
          </p:txBody>
        </p:sp>
        <p:sp>
          <p:nvSpPr>
            <p:cNvPr id="290903" name="Line 87"/>
            <p:cNvSpPr>
              <a:spLocks noChangeShapeType="1"/>
            </p:cNvSpPr>
            <p:nvPr/>
          </p:nvSpPr>
          <p:spPr bwMode="auto">
            <a:xfrm>
              <a:off x="928" y="2504"/>
              <a:ext cx="0" cy="516"/>
            </a:xfrm>
            <a:prstGeom prst="line">
              <a:avLst/>
            </a:prstGeom>
            <a:noFill/>
            <a:ln w="38100" cmpd="dbl">
              <a:solidFill>
                <a:schemeClr val="tx1"/>
              </a:solidFill>
              <a:round/>
              <a:headEnd/>
              <a:tailEnd/>
            </a:ln>
            <a:effectLst/>
          </p:spPr>
          <p:txBody>
            <a:bodyPr wrap="none" anchor="ctr"/>
            <a:lstStyle/>
            <a:p>
              <a:endParaRPr lang="zh-CN" altLang="en-US"/>
            </a:p>
          </p:txBody>
        </p:sp>
        <p:sp>
          <p:nvSpPr>
            <p:cNvPr id="290904" name="Line 88"/>
            <p:cNvSpPr>
              <a:spLocks noChangeShapeType="1"/>
            </p:cNvSpPr>
            <p:nvPr/>
          </p:nvSpPr>
          <p:spPr bwMode="auto">
            <a:xfrm>
              <a:off x="1266" y="2496"/>
              <a:ext cx="0" cy="516"/>
            </a:xfrm>
            <a:prstGeom prst="line">
              <a:avLst/>
            </a:prstGeom>
            <a:noFill/>
            <a:ln w="9525">
              <a:solidFill>
                <a:schemeClr val="tx1"/>
              </a:solidFill>
              <a:round/>
              <a:headEnd/>
              <a:tailEnd/>
            </a:ln>
            <a:effectLst/>
          </p:spPr>
          <p:txBody>
            <a:bodyPr wrap="none" anchor="ctr"/>
            <a:lstStyle/>
            <a:p>
              <a:endParaRPr lang="zh-CN" altLang="en-US"/>
            </a:p>
          </p:txBody>
        </p:sp>
      </p:grpSp>
      <p:grpSp>
        <p:nvGrpSpPr>
          <p:cNvPr id="7" name="Group 89"/>
          <p:cNvGrpSpPr>
            <a:grpSpLocks/>
          </p:cNvGrpSpPr>
          <p:nvPr/>
        </p:nvGrpSpPr>
        <p:grpSpPr bwMode="auto">
          <a:xfrm>
            <a:off x="6248400" y="5132388"/>
            <a:ext cx="2841625" cy="839787"/>
            <a:chOff x="48" y="2495"/>
            <a:chExt cx="1790" cy="529"/>
          </a:xfrm>
        </p:grpSpPr>
        <p:sp>
          <p:nvSpPr>
            <p:cNvPr id="290906" name="Rectangle 90"/>
            <p:cNvSpPr>
              <a:spLocks noChangeArrowheads="1"/>
            </p:cNvSpPr>
            <p:nvPr/>
          </p:nvSpPr>
          <p:spPr bwMode="auto">
            <a:xfrm>
              <a:off x="58" y="2496"/>
              <a:ext cx="1742" cy="520"/>
            </a:xfrm>
            <a:prstGeom prst="rect">
              <a:avLst/>
            </a:prstGeom>
            <a:solidFill>
              <a:schemeClr val="bg1"/>
            </a:solidFill>
            <a:ln w="9525">
              <a:solidFill>
                <a:schemeClr val="tx1"/>
              </a:solidFill>
              <a:miter lim="800000"/>
              <a:headEnd/>
              <a:tailEnd/>
            </a:ln>
            <a:effectLst/>
          </p:spPr>
          <p:txBody>
            <a:bodyPr wrap="none" anchor="ctr"/>
            <a:lstStyle/>
            <a:p>
              <a:endParaRPr lang="zh-CN" altLang="en-US"/>
            </a:p>
          </p:txBody>
        </p:sp>
        <p:sp>
          <p:nvSpPr>
            <p:cNvPr id="290907" name="Line 91"/>
            <p:cNvSpPr>
              <a:spLocks noChangeShapeType="1"/>
            </p:cNvSpPr>
            <p:nvPr/>
          </p:nvSpPr>
          <p:spPr bwMode="auto">
            <a:xfrm flipV="1">
              <a:off x="60" y="2814"/>
              <a:ext cx="1740" cy="0"/>
            </a:xfrm>
            <a:prstGeom prst="line">
              <a:avLst/>
            </a:prstGeom>
            <a:noFill/>
            <a:ln w="38100" cmpd="dbl">
              <a:solidFill>
                <a:schemeClr val="tx1"/>
              </a:solidFill>
              <a:round/>
              <a:headEnd/>
              <a:tailEnd/>
            </a:ln>
            <a:effectLst/>
          </p:spPr>
          <p:txBody>
            <a:bodyPr wrap="none" anchor="ctr"/>
            <a:lstStyle/>
            <a:p>
              <a:endParaRPr lang="zh-CN" altLang="en-US"/>
            </a:p>
          </p:txBody>
        </p:sp>
        <p:sp>
          <p:nvSpPr>
            <p:cNvPr id="290908" name="Text Box 92"/>
            <p:cNvSpPr txBox="1">
              <a:spLocks noChangeArrowheads="1"/>
            </p:cNvSpPr>
            <p:nvPr/>
          </p:nvSpPr>
          <p:spPr bwMode="auto">
            <a:xfrm>
              <a:off x="48" y="2495"/>
              <a:ext cx="1790" cy="529"/>
            </a:xfrm>
            <a:prstGeom prst="rect">
              <a:avLst/>
            </a:prstGeom>
            <a:noFill/>
            <a:ln w="9525">
              <a:noFill/>
              <a:miter lim="800000"/>
              <a:headEnd/>
              <a:tailEnd/>
            </a:ln>
            <a:effectLst/>
          </p:spPr>
          <p:txBody>
            <a:bodyPr wrap="none">
              <a:spAutoFit/>
            </a:bodyPr>
            <a:lstStyle/>
            <a:p>
              <a:pPr>
                <a:lnSpc>
                  <a:spcPct val="90000"/>
                </a:lnSpc>
              </a:pPr>
              <a:r>
                <a:rPr kumimoji="1" lang="en-US" altLang="zh-CN" sz="800">
                  <a:solidFill>
                    <a:srgbClr val="333399"/>
                  </a:solidFill>
                  <a:latin typeface="Arial" charset="0"/>
                  <a:ea typeface="黑体" pitchFamily="2" charset="-122"/>
                </a:rPr>
                <a:t> </a:t>
              </a:r>
              <a:r>
                <a:rPr kumimoji="1" lang="en-US" altLang="zh-CN" sz="1600">
                  <a:solidFill>
                    <a:srgbClr val="333399"/>
                  </a:solidFill>
                  <a:latin typeface="Arial" charset="0"/>
                  <a:ea typeface="黑体" pitchFamily="2" charset="-122"/>
                </a:rPr>
                <a:t>  </a:t>
              </a:r>
              <a:r>
                <a:rPr kumimoji="1" lang="zh-CN" altLang="en-US" sz="1600">
                  <a:solidFill>
                    <a:srgbClr val="333399"/>
                  </a:solidFill>
                  <a:latin typeface="Arial" charset="0"/>
                  <a:ea typeface="黑体" pitchFamily="2" charset="-122"/>
                </a:rPr>
                <a:t>入         入        出         出</a:t>
              </a:r>
            </a:p>
            <a:p>
              <a:pPr>
                <a:lnSpc>
                  <a:spcPct val="90000"/>
                </a:lnSpc>
              </a:pPr>
              <a:r>
                <a:rPr kumimoji="1" lang="zh-CN" altLang="en-US" sz="1600">
                  <a:solidFill>
                    <a:srgbClr val="333399"/>
                  </a:solidFill>
                  <a:latin typeface="Arial" charset="0"/>
                  <a:ea typeface="黑体" pitchFamily="2" charset="-122"/>
                </a:rPr>
                <a:t>端口  </a:t>
              </a:r>
              <a:r>
                <a:rPr kumimoji="1" lang="en-US" altLang="zh-CN" sz="1600">
                  <a:solidFill>
                    <a:srgbClr val="333399"/>
                  </a:solidFill>
                  <a:latin typeface="Arial" charset="0"/>
                  <a:ea typeface="黑体" pitchFamily="2" charset="-122"/>
                </a:rPr>
                <a:t>VPI/VCI   </a:t>
              </a:r>
              <a:r>
                <a:rPr kumimoji="1" lang="zh-CN" altLang="en-US" sz="1600">
                  <a:solidFill>
                    <a:srgbClr val="333399"/>
                  </a:solidFill>
                  <a:latin typeface="Arial" charset="0"/>
                  <a:ea typeface="黑体" pitchFamily="2" charset="-122"/>
                </a:rPr>
                <a:t>端口  </a:t>
              </a:r>
              <a:r>
                <a:rPr kumimoji="1" lang="en-US" altLang="zh-CN" sz="1600">
                  <a:solidFill>
                    <a:srgbClr val="333399"/>
                  </a:solidFill>
                  <a:latin typeface="Arial" charset="0"/>
                  <a:ea typeface="黑体" pitchFamily="2" charset="-122"/>
                </a:rPr>
                <a:t>VPI/VCI</a:t>
              </a:r>
            </a:p>
            <a:p>
              <a:pPr>
                <a:lnSpc>
                  <a:spcPct val="125000"/>
                </a:lnSpc>
              </a:pPr>
              <a:r>
                <a:rPr kumimoji="1" lang="en-US" altLang="zh-CN" sz="1600">
                  <a:solidFill>
                    <a:srgbClr val="333399"/>
                  </a:solidFill>
                  <a:latin typeface="Arial" charset="0"/>
                  <a:ea typeface="黑体" pitchFamily="2" charset="-122"/>
                </a:rPr>
                <a:t>    4       6/35       2       42/55</a:t>
              </a:r>
            </a:p>
          </p:txBody>
        </p:sp>
        <p:sp>
          <p:nvSpPr>
            <p:cNvPr id="290909" name="Line 93"/>
            <p:cNvSpPr>
              <a:spLocks noChangeShapeType="1"/>
            </p:cNvSpPr>
            <p:nvPr/>
          </p:nvSpPr>
          <p:spPr bwMode="auto">
            <a:xfrm>
              <a:off x="384" y="2504"/>
              <a:ext cx="0" cy="506"/>
            </a:xfrm>
            <a:prstGeom prst="line">
              <a:avLst/>
            </a:prstGeom>
            <a:noFill/>
            <a:ln w="9525">
              <a:solidFill>
                <a:schemeClr val="tx1"/>
              </a:solidFill>
              <a:round/>
              <a:headEnd/>
              <a:tailEnd/>
            </a:ln>
            <a:effectLst/>
          </p:spPr>
          <p:txBody>
            <a:bodyPr wrap="none" anchor="ctr"/>
            <a:lstStyle/>
            <a:p>
              <a:endParaRPr lang="zh-CN" altLang="en-US"/>
            </a:p>
          </p:txBody>
        </p:sp>
        <p:sp>
          <p:nvSpPr>
            <p:cNvPr id="290910" name="Line 94"/>
            <p:cNvSpPr>
              <a:spLocks noChangeShapeType="1"/>
            </p:cNvSpPr>
            <p:nvPr/>
          </p:nvSpPr>
          <p:spPr bwMode="auto">
            <a:xfrm>
              <a:off x="928" y="2504"/>
              <a:ext cx="0" cy="516"/>
            </a:xfrm>
            <a:prstGeom prst="line">
              <a:avLst/>
            </a:prstGeom>
            <a:noFill/>
            <a:ln w="38100" cmpd="dbl">
              <a:solidFill>
                <a:schemeClr val="tx1"/>
              </a:solidFill>
              <a:round/>
              <a:headEnd/>
              <a:tailEnd/>
            </a:ln>
            <a:effectLst/>
          </p:spPr>
          <p:txBody>
            <a:bodyPr wrap="none" anchor="ctr"/>
            <a:lstStyle/>
            <a:p>
              <a:endParaRPr lang="zh-CN" altLang="en-US"/>
            </a:p>
          </p:txBody>
        </p:sp>
        <p:sp>
          <p:nvSpPr>
            <p:cNvPr id="290911" name="Line 95"/>
            <p:cNvSpPr>
              <a:spLocks noChangeShapeType="1"/>
            </p:cNvSpPr>
            <p:nvPr/>
          </p:nvSpPr>
          <p:spPr bwMode="auto">
            <a:xfrm>
              <a:off x="1266" y="2496"/>
              <a:ext cx="0" cy="516"/>
            </a:xfrm>
            <a:prstGeom prst="line">
              <a:avLst/>
            </a:prstGeom>
            <a:noFill/>
            <a:ln w="9525">
              <a:solidFill>
                <a:schemeClr val="tx1"/>
              </a:solidFill>
              <a:round/>
              <a:headEnd/>
              <a:tailEnd/>
            </a:ln>
            <a:effectLst/>
          </p:spPr>
          <p:txBody>
            <a:bodyPr wrap="none" anchor="ctr"/>
            <a:lstStyle/>
            <a:p>
              <a:endParaRPr lang="zh-CN" altLang="en-US"/>
            </a:p>
          </p:txBody>
        </p:sp>
      </p:grpSp>
      <p:sp>
        <p:nvSpPr>
          <p:cNvPr id="290912" name="Text Box 96"/>
          <p:cNvSpPr txBox="1">
            <a:spLocks noChangeArrowheads="1"/>
          </p:cNvSpPr>
          <p:nvPr/>
        </p:nvSpPr>
        <p:spPr bwMode="auto">
          <a:xfrm>
            <a:off x="142844" y="142852"/>
            <a:ext cx="4214842" cy="707886"/>
          </a:xfrm>
          <a:prstGeom prst="rect">
            <a:avLst/>
          </a:prstGeom>
          <a:noFill/>
          <a:ln w="9525">
            <a:noFill/>
            <a:miter lim="800000"/>
            <a:headEnd/>
            <a:tailEnd/>
          </a:ln>
          <a:effectLst/>
        </p:spPr>
        <p:txBody>
          <a:bodyPr wrap="square">
            <a:spAutoFit/>
          </a:bodyPr>
          <a:lstStyle/>
          <a:p>
            <a:pPr algn="ctr"/>
            <a:r>
              <a:rPr lang="zh-CN" altLang="en-US" sz="2000" dirty="0">
                <a:solidFill>
                  <a:srgbClr val="333399"/>
                </a:solidFill>
                <a:latin typeface="Arial" charset="0"/>
                <a:ea typeface="黑体" pitchFamily="2" charset="-122"/>
              </a:rPr>
              <a:t>例子：端点 </a:t>
            </a:r>
            <a:r>
              <a:rPr lang="en-US" altLang="zh-CN" sz="2000" dirty="0">
                <a:solidFill>
                  <a:srgbClr val="333399"/>
                </a:solidFill>
                <a:latin typeface="Arial" charset="0"/>
                <a:ea typeface="黑体" pitchFamily="2" charset="-122"/>
              </a:rPr>
              <a:t>A </a:t>
            </a:r>
            <a:r>
              <a:rPr lang="zh-CN" altLang="en-US" sz="2000" dirty="0">
                <a:solidFill>
                  <a:srgbClr val="333399"/>
                </a:solidFill>
                <a:latin typeface="Arial" charset="0"/>
                <a:ea typeface="黑体" pitchFamily="2" charset="-122"/>
              </a:rPr>
              <a:t>通过 </a:t>
            </a:r>
            <a:r>
              <a:rPr lang="en-US" altLang="zh-CN" sz="2000" dirty="0">
                <a:solidFill>
                  <a:srgbClr val="333399"/>
                </a:solidFill>
                <a:latin typeface="Arial" charset="0"/>
                <a:ea typeface="黑体" pitchFamily="2" charset="-122"/>
              </a:rPr>
              <a:t>ATM </a:t>
            </a:r>
            <a:r>
              <a:rPr lang="zh-CN" altLang="en-US" sz="2000" dirty="0">
                <a:solidFill>
                  <a:srgbClr val="333399"/>
                </a:solidFill>
                <a:latin typeface="Arial" charset="0"/>
                <a:ea typeface="黑体" pitchFamily="2" charset="-122"/>
              </a:rPr>
              <a:t>交换机 </a:t>
            </a:r>
            <a:r>
              <a:rPr lang="en-US" altLang="zh-CN" sz="2000" dirty="0">
                <a:solidFill>
                  <a:srgbClr val="333399"/>
                </a:solidFill>
                <a:latin typeface="Arial" charset="0"/>
                <a:ea typeface="黑体" pitchFamily="2" charset="-122"/>
              </a:rPr>
              <a:t>X, Y </a:t>
            </a:r>
            <a:r>
              <a:rPr lang="zh-CN" altLang="en-US" sz="2000" dirty="0">
                <a:solidFill>
                  <a:srgbClr val="333399"/>
                </a:solidFill>
                <a:latin typeface="Arial" charset="0"/>
                <a:ea typeface="黑体" pitchFamily="2" charset="-122"/>
              </a:rPr>
              <a:t>和 </a:t>
            </a:r>
            <a:r>
              <a:rPr lang="en-US" altLang="zh-CN" sz="2000" dirty="0">
                <a:solidFill>
                  <a:srgbClr val="333399"/>
                </a:solidFill>
                <a:latin typeface="Arial" charset="0"/>
                <a:ea typeface="黑体" pitchFamily="2" charset="-122"/>
              </a:rPr>
              <a:t>Z</a:t>
            </a:r>
            <a:r>
              <a:rPr lang="zh-CN" altLang="en-US" sz="2000" dirty="0">
                <a:solidFill>
                  <a:srgbClr val="333399"/>
                </a:solidFill>
                <a:latin typeface="Arial" charset="0"/>
                <a:ea typeface="黑体" pitchFamily="2" charset="-122"/>
              </a:rPr>
              <a:t>与端点 </a:t>
            </a:r>
            <a:r>
              <a:rPr lang="en-US" altLang="zh-CN" sz="2000" dirty="0">
                <a:solidFill>
                  <a:srgbClr val="333399"/>
                </a:solidFill>
                <a:latin typeface="Arial" charset="0"/>
                <a:ea typeface="黑体" pitchFamily="2" charset="-122"/>
              </a:rPr>
              <a:t>B </a:t>
            </a:r>
            <a:r>
              <a:rPr lang="zh-CN" altLang="en-US" sz="2000" dirty="0">
                <a:solidFill>
                  <a:srgbClr val="333399"/>
                </a:solidFill>
                <a:latin typeface="Arial" charset="0"/>
                <a:ea typeface="黑体" pitchFamily="2" charset="-122"/>
              </a:rPr>
              <a:t>建立了一条逻辑连接 </a:t>
            </a:r>
          </a:p>
        </p:txBody>
      </p:sp>
      <p:grpSp>
        <p:nvGrpSpPr>
          <p:cNvPr id="87" name="组合 86"/>
          <p:cNvGrpSpPr/>
          <p:nvPr/>
        </p:nvGrpSpPr>
        <p:grpSpPr>
          <a:xfrm>
            <a:off x="4537073" y="142852"/>
            <a:ext cx="4464083" cy="1714512"/>
            <a:chOff x="215900" y="2781300"/>
            <a:chExt cx="8677275" cy="2948578"/>
          </a:xfrm>
        </p:grpSpPr>
        <p:sp>
          <p:nvSpPr>
            <p:cNvPr id="88" name="Freeform 11"/>
            <p:cNvSpPr>
              <a:spLocks/>
            </p:cNvSpPr>
            <p:nvPr/>
          </p:nvSpPr>
          <p:spPr bwMode="auto">
            <a:xfrm>
              <a:off x="1516063" y="3997325"/>
              <a:ext cx="7377112" cy="681038"/>
            </a:xfrm>
            <a:custGeom>
              <a:avLst/>
              <a:gdLst/>
              <a:ahLst/>
              <a:cxnLst>
                <a:cxn ang="0">
                  <a:pos x="0" y="330"/>
                </a:cxn>
                <a:cxn ang="0">
                  <a:pos x="510" y="12"/>
                </a:cxn>
                <a:cxn ang="0">
                  <a:pos x="1146" y="0"/>
                </a:cxn>
                <a:cxn ang="0">
                  <a:pos x="3354" y="330"/>
                </a:cxn>
                <a:cxn ang="0">
                  <a:pos x="0" y="330"/>
                </a:cxn>
              </a:cxnLst>
              <a:rect l="0" t="0" r="r" b="b"/>
              <a:pathLst>
                <a:path w="3354" h="330">
                  <a:moveTo>
                    <a:pt x="0" y="330"/>
                  </a:moveTo>
                  <a:lnTo>
                    <a:pt x="510" y="12"/>
                  </a:lnTo>
                  <a:lnTo>
                    <a:pt x="1146" y="0"/>
                  </a:lnTo>
                  <a:lnTo>
                    <a:pt x="3354" y="330"/>
                  </a:lnTo>
                  <a:lnTo>
                    <a:pt x="0" y="330"/>
                  </a:lnTo>
                  <a:close/>
                </a:path>
              </a:pathLst>
            </a:custGeom>
            <a:noFill/>
            <a:ln w="28575" cap="flat" cmpd="sng">
              <a:solidFill>
                <a:srgbClr val="FF99FF"/>
              </a:solidFill>
              <a:prstDash val="solid"/>
              <a:round/>
              <a:headEnd/>
              <a:tailEnd/>
            </a:ln>
            <a:effectLst/>
          </p:spPr>
          <p:txBody>
            <a:bodyPr/>
            <a:lstStyle/>
            <a:p>
              <a:endParaRPr lang="zh-CN" altLang="en-US" sz="1000"/>
            </a:p>
          </p:txBody>
        </p:sp>
        <p:sp>
          <p:nvSpPr>
            <p:cNvPr id="89" name="Line 12"/>
            <p:cNvSpPr>
              <a:spLocks noChangeShapeType="1"/>
            </p:cNvSpPr>
            <p:nvPr/>
          </p:nvSpPr>
          <p:spPr bwMode="auto">
            <a:xfrm>
              <a:off x="4037013" y="3295650"/>
              <a:ext cx="4856162" cy="0"/>
            </a:xfrm>
            <a:prstGeom prst="line">
              <a:avLst/>
            </a:prstGeom>
            <a:noFill/>
            <a:ln w="28575">
              <a:solidFill>
                <a:srgbClr val="333399"/>
              </a:solidFill>
              <a:round/>
              <a:headEnd type="triangle" w="sm" len="lg"/>
              <a:tailEnd type="triangle" w="sm" len="lg"/>
            </a:ln>
            <a:effectLst/>
          </p:spPr>
          <p:txBody>
            <a:bodyPr wrap="none" anchor="ctr"/>
            <a:lstStyle/>
            <a:p>
              <a:endParaRPr lang="zh-CN" altLang="en-US" sz="1000"/>
            </a:p>
          </p:txBody>
        </p:sp>
        <p:sp>
          <p:nvSpPr>
            <p:cNvPr id="90" name="Text Box 13"/>
            <p:cNvSpPr txBox="1">
              <a:spLocks noChangeArrowheads="1"/>
            </p:cNvSpPr>
            <p:nvPr/>
          </p:nvSpPr>
          <p:spPr bwMode="auto">
            <a:xfrm>
              <a:off x="7097713" y="5164137"/>
              <a:ext cx="495771" cy="413340"/>
            </a:xfrm>
            <a:prstGeom prst="rect">
              <a:avLst/>
            </a:prstGeom>
            <a:noFill/>
            <a:ln w="9525">
              <a:noFill/>
              <a:miter lim="800000"/>
              <a:headEnd/>
              <a:tailEnd/>
            </a:ln>
            <a:effectLst/>
          </p:spPr>
          <p:txBody>
            <a:bodyPr wrap="none">
              <a:spAutoFit/>
            </a:bodyPr>
            <a:lstStyle/>
            <a:p>
              <a:r>
                <a:rPr kumimoji="1" lang="en-US" altLang="zh-CN" sz="1050">
                  <a:solidFill>
                    <a:srgbClr val="333399"/>
                  </a:solidFill>
                  <a:latin typeface="Arial" charset="0"/>
                  <a:ea typeface="黑体" pitchFamily="2" charset="-122"/>
                </a:rPr>
                <a:t>1</a:t>
              </a:r>
            </a:p>
          </p:txBody>
        </p:sp>
        <p:sp>
          <p:nvSpPr>
            <p:cNvPr id="91" name="Text Box 14"/>
            <p:cNvSpPr txBox="1">
              <a:spLocks noChangeArrowheads="1"/>
            </p:cNvSpPr>
            <p:nvPr/>
          </p:nvSpPr>
          <p:spPr bwMode="auto">
            <a:xfrm>
              <a:off x="6138862" y="3084513"/>
              <a:ext cx="643714" cy="413340"/>
            </a:xfrm>
            <a:prstGeom prst="rect">
              <a:avLst/>
            </a:prstGeom>
            <a:solidFill>
              <a:schemeClr val="bg1"/>
            </a:solidFill>
            <a:ln w="9525">
              <a:noFill/>
              <a:miter lim="800000"/>
              <a:headEnd/>
              <a:tailEnd/>
            </a:ln>
            <a:effectLst/>
          </p:spPr>
          <p:txBody>
            <a:bodyPr wrap="none">
              <a:spAutoFit/>
            </a:bodyPr>
            <a:lstStyle/>
            <a:p>
              <a:r>
                <a:rPr kumimoji="1" lang="en-US" altLang="zh-CN" sz="1050">
                  <a:solidFill>
                    <a:srgbClr val="333399"/>
                  </a:solidFill>
                  <a:latin typeface="Arial" charset="0"/>
                  <a:ea typeface="黑体" pitchFamily="2" charset="-122"/>
                </a:rPr>
                <a:t>48</a:t>
              </a:r>
            </a:p>
          </p:txBody>
        </p:sp>
        <p:sp>
          <p:nvSpPr>
            <p:cNvPr id="92" name="Line 15"/>
            <p:cNvSpPr>
              <a:spLocks noChangeShapeType="1"/>
            </p:cNvSpPr>
            <p:nvPr/>
          </p:nvSpPr>
          <p:spPr bwMode="auto">
            <a:xfrm>
              <a:off x="2663825" y="3295650"/>
              <a:ext cx="1373188" cy="0"/>
            </a:xfrm>
            <a:prstGeom prst="line">
              <a:avLst/>
            </a:prstGeom>
            <a:noFill/>
            <a:ln w="28575">
              <a:solidFill>
                <a:srgbClr val="333399"/>
              </a:solidFill>
              <a:round/>
              <a:headEnd type="triangle" w="sm" len="lg"/>
              <a:tailEnd type="triangle" w="sm" len="lg"/>
            </a:ln>
            <a:effectLst/>
          </p:spPr>
          <p:txBody>
            <a:bodyPr wrap="none" anchor="ctr"/>
            <a:lstStyle/>
            <a:p>
              <a:endParaRPr lang="zh-CN" altLang="en-US" sz="1000"/>
            </a:p>
          </p:txBody>
        </p:sp>
        <p:sp>
          <p:nvSpPr>
            <p:cNvPr id="93" name="Text Box 16"/>
            <p:cNvSpPr txBox="1">
              <a:spLocks noChangeArrowheads="1"/>
            </p:cNvSpPr>
            <p:nvPr/>
          </p:nvSpPr>
          <p:spPr bwMode="auto">
            <a:xfrm>
              <a:off x="3103563" y="3084513"/>
              <a:ext cx="495771" cy="413340"/>
            </a:xfrm>
            <a:prstGeom prst="rect">
              <a:avLst/>
            </a:prstGeom>
            <a:solidFill>
              <a:schemeClr val="bg1"/>
            </a:solidFill>
            <a:ln w="9525">
              <a:noFill/>
              <a:miter lim="800000"/>
              <a:headEnd/>
              <a:tailEnd/>
            </a:ln>
            <a:effectLst/>
          </p:spPr>
          <p:txBody>
            <a:bodyPr wrap="none">
              <a:spAutoFit/>
            </a:bodyPr>
            <a:lstStyle/>
            <a:p>
              <a:r>
                <a:rPr kumimoji="1" lang="en-US" altLang="zh-CN" sz="1050">
                  <a:solidFill>
                    <a:srgbClr val="333399"/>
                  </a:solidFill>
                  <a:latin typeface="Arial" charset="0"/>
                  <a:ea typeface="黑体" pitchFamily="2" charset="-122"/>
                </a:rPr>
                <a:t>5</a:t>
              </a:r>
            </a:p>
          </p:txBody>
        </p:sp>
        <p:sp>
          <p:nvSpPr>
            <p:cNvPr id="94" name="Rectangle 17"/>
            <p:cNvSpPr>
              <a:spLocks noChangeArrowheads="1"/>
            </p:cNvSpPr>
            <p:nvPr/>
          </p:nvSpPr>
          <p:spPr bwMode="auto">
            <a:xfrm>
              <a:off x="2663825" y="3494088"/>
              <a:ext cx="6229350" cy="495300"/>
            </a:xfrm>
            <a:prstGeom prst="rect">
              <a:avLst/>
            </a:prstGeom>
            <a:solidFill>
              <a:srgbClr val="FFFF99"/>
            </a:solidFill>
            <a:ln w="19050">
              <a:solidFill>
                <a:srgbClr val="333399"/>
              </a:solidFill>
              <a:miter lim="800000"/>
              <a:headEnd/>
              <a:tailEnd/>
            </a:ln>
            <a:effectLst>
              <a:outerShdw dist="35921" dir="2700000" algn="ctr" rotWithShape="0">
                <a:schemeClr val="bg2"/>
              </a:outerShdw>
            </a:effectLst>
          </p:spPr>
          <p:txBody>
            <a:bodyPr wrap="none" anchor="ctr"/>
            <a:lstStyle/>
            <a:p>
              <a:endParaRPr lang="zh-CN" altLang="en-US" sz="1000"/>
            </a:p>
          </p:txBody>
        </p:sp>
        <p:sp>
          <p:nvSpPr>
            <p:cNvPr id="95" name="Rectangle 18"/>
            <p:cNvSpPr>
              <a:spLocks noChangeArrowheads="1"/>
            </p:cNvSpPr>
            <p:nvPr/>
          </p:nvSpPr>
          <p:spPr bwMode="auto">
            <a:xfrm>
              <a:off x="2686050" y="3517900"/>
              <a:ext cx="1355725" cy="458788"/>
            </a:xfrm>
            <a:prstGeom prst="rect">
              <a:avLst/>
            </a:prstGeom>
            <a:solidFill>
              <a:srgbClr val="FFCCFF"/>
            </a:solidFill>
            <a:ln w="9525">
              <a:noFill/>
              <a:miter lim="800000"/>
              <a:headEnd/>
              <a:tailEnd/>
            </a:ln>
            <a:effectLst/>
          </p:spPr>
          <p:txBody>
            <a:bodyPr wrap="none" anchor="ctr"/>
            <a:lstStyle/>
            <a:p>
              <a:endParaRPr lang="zh-CN" altLang="en-US" sz="1000"/>
            </a:p>
          </p:txBody>
        </p:sp>
        <p:sp>
          <p:nvSpPr>
            <p:cNvPr id="96" name="Line 19"/>
            <p:cNvSpPr>
              <a:spLocks noChangeShapeType="1"/>
            </p:cNvSpPr>
            <p:nvPr/>
          </p:nvSpPr>
          <p:spPr bwMode="auto">
            <a:xfrm>
              <a:off x="4037013" y="3494088"/>
              <a:ext cx="0" cy="495300"/>
            </a:xfrm>
            <a:prstGeom prst="line">
              <a:avLst/>
            </a:prstGeom>
            <a:noFill/>
            <a:ln w="9525">
              <a:solidFill>
                <a:schemeClr val="tx1"/>
              </a:solidFill>
              <a:round/>
              <a:headEnd/>
              <a:tailEnd/>
            </a:ln>
            <a:effectLst/>
          </p:spPr>
          <p:txBody>
            <a:bodyPr wrap="none" anchor="ctr"/>
            <a:lstStyle/>
            <a:p>
              <a:endParaRPr lang="zh-CN" altLang="en-US" sz="1000"/>
            </a:p>
          </p:txBody>
        </p:sp>
        <p:sp>
          <p:nvSpPr>
            <p:cNvPr id="97" name="Text Box 20"/>
            <p:cNvSpPr txBox="1">
              <a:spLocks noChangeArrowheads="1"/>
            </p:cNvSpPr>
            <p:nvPr/>
          </p:nvSpPr>
          <p:spPr bwMode="auto">
            <a:xfrm>
              <a:off x="2857501" y="3527424"/>
              <a:ext cx="963762" cy="389026"/>
            </a:xfrm>
            <a:prstGeom prst="rect">
              <a:avLst/>
            </a:prstGeom>
            <a:noFill/>
            <a:ln w="9525">
              <a:noFill/>
              <a:miter lim="800000"/>
              <a:headEnd/>
              <a:tailEnd/>
            </a:ln>
            <a:effectLst/>
          </p:spPr>
          <p:txBody>
            <a:bodyPr wrap="none">
              <a:spAutoFit/>
            </a:bodyPr>
            <a:lstStyle/>
            <a:p>
              <a:r>
                <a:rPr kumimoji="1" lang="zh-CN" altLang="en-US" sz="1000">
                  <a:solidFill>
                    <a:srgbClr val="333399"/>
                  </a:solidFill>
                  <a:latin typeface="Arial" charset="0"/>
                  <a:ea typeface="黑体" pitchFamily="2" charset="-122"/>
                </a:rPr>
                <a:t>首  部</a:t>
              </a:r>
            </a:p>
          </p:txBody>
        </p:sp>
        <p:sp>
          <p:nvSpPr>
            <p:cNvPr id="98" name="Text Box 21"/>
            <p:cNvSpPr txBox="1">
              <a:spLocks noChangeArrowheads="1"/>
            </p:cNvSpPr>
            <p:nvPr/>
          </p:nvSpPr>
          <p:spPr bwMode="auto">
            <a:xfrm>
              <a:off x="5303838" y="3511550"/>
              <a:ext cx="2111096" cy="389026"/>
            </a:xfrm>
            <a:prstGeom prst="rect">
              <a:avLst/>
            </a:prstGeom>
            <a:noFill/>
            <a:ln w="9525">
              <a:noFill/>
              <a:miter lim="800000"/>
              <a:headEnd/>
              <a:tailEnd/>
            </a:ln>
            <a:effectLst/>
          </p:spPr>
          <p:txBody>
            <a:bodyPr wrap="none">
              <a:spAutoFit/>
            </a:bodyPr>
            <a:lstStyle/>
            <a:p>
              <a:r>
                <a:rPr kumimoji="1" lang="zh-CN" altLang="en-US" sz="1000">
                  <a:solidFill>
                    <a:srgbClr val="333399"/>
                  </a:solidFill>
                  <a:latin typeface="Arial" charset="0"/>
                  <a:ea typeface="黑体" pitchFamily="2" charset="-122"/>
                </a:rPr>
                <a:t>有    效    载    荷</a:t>
              </a:r>
            </a:p>
          </p:txBody>
        </p:sp>
        <p:sp>
          <p:nvSpPr>
            <p:cNvPr id="99" name="Rectangle 22"/>
            <p:cNvSpPr>
              <a:spLocks noChangeArrowheads="1"/>
            </p:cNvSpPr>
            <p:nvPr/>
          </p:nvSpPr>
          <p:spPr bwMode="auto">
            <a:xfrm>
              <a:off x="1503363" y="4673600"/>
              <a:ext cx="7389812" cy="495300"/>
            </a:xfrm>
            <a:prstGeom prst="rect">
              <a:avLst/>
            </a:prstGeom>
            <a:solidFill>
              <a:srgbClr val="FFCCFF"/>
            </a:solidFill>
            <a:ln w="25400">
              <a:solidFill>
                <a:schemeClr val="tx1"/>
              </a:solidFill>
              <a:miter lim="800000"/>
              <a:headEnd/>
              <a:tailEnd/>
            </a:ln>
            <a:effectLst/>
          </p:spPr>
          <p:txBody>
            <a:bodyPr wrap="none" anchor="ctr"/>
            <a:lstStyle/>
            <a:p>
              <a:endParaRPr lang="zh-CN" altLang="en-US" sz="1000"/>
            </a:p>
          </p:txBody>
        </p:sp>
        <p:sp>
          <p:nvSpPr>
            <p:cNvPr id="100" name="Text Box 23"/>
            <p:cNvSpPr txBox="1">
              <a:spLocks noChangeArrowheads="1"/>
            </p:cNvSpPr>
            <p:nvPr/>
          </p:nvSpPr>
          <p:spPr bwMode="auto">
            <a:xfrm>
              <a:off x="4881562" y="4705351"/>
              <a:ext cx="791662" cy="413340"/>
            </a:xfrm>
            <a:prstGeom prst="rect">
              <a:avLst/>
            </a:prstGeom>
            <a:noFill/>
            <a:ln w="9525">
              <a:noFill/>
              <a:miter lim="800000"/>
              <a:headEnd/>
              <a:tailEnd/>
            </a:ln>
            <a:effectLst/>
          </p:spPr>
          <p:txBody>
            <a:bodyPr wrap="none">
              <a:spAutoFit/>
            </a:bodyPr>
            <a:lstStyle/>
            <a:p>
              <a:r>
                <a:rPr kumimoji="1" lang="en-US" altLang="zh-CN" sz="1050">
                  <a:solidFill>
                    <a:srgbClr val="333399"/>
                  </a:solidFill>
                  <a:latin typeface="Arial" charset="0"/>
                  <a:ea typeface="黑体" pitchFamily="2" charset="-122"/>
                </a:rPr>
                <a:t>VCI</a:t>
              </a:r>
            </a:p>
          </p:txBody>
        </p:sp>
        <p:sp>
          <p:nvSpPr>
            <p:cNvPr id="101" name="Text Box 24"/>
            <p:cNvSpPr txBox="1">
              <a:spLocks noChangeArrowheads="1"/>
            </p:cNvSpPr>
            <p:nvPr/>
          </p:nvSpPr>
          <p:spPr bwMode="auto">
            <a:xfrm>
              <a:off x="2589213" y="4705351"/>
              <a:ext cx="776563" cy="413340"/>
            </a:xfrm>
            <a:prstGeom prst="rect">
              <a:avLst/>
            </a:prstGeom>
            <a:noFill/>
            <a:ln w="9525">
              <a:noFill/>
              <a:miter lim="800000"/>
              <a:headEnd/>
              <a:tailEnd/>
            </a:ln>
            <a:effectLst/>
          </p:spPr>
          <p:txBody>
            <a:bodyPr wrap="none">
              <a:spAutoFit/>
            </a:bodyPr>
            <a:lstStyle/>
            <a:p>
              <a:r>
                <a:rPr kumimoji="1" lang="en-US" altLang="zh-CN" sz="1050">
                  <a:solidFill>
                    <a:srgbClr val="333399"/>
                  </a:solidFill>
                  <a:latin typeface="Arial" charset="0"/>
                  <a:ea typeface="黑体" pitchFamily="2" charset="-122"/>
                </a:rPr>
                <a:t>VPI</a:t>
              </a:r>
            </a:p>
          </p:txBody>
        </p:sp>
        <p:sp>
          <p:nvSpPr>
            <p:cNvPr id="102" name="Text Box 25"/>
            <p:cNvSpPr txBox="1">
              <a:spLocks noChangeArrowheads="1"/>
            </p:cNvSpPr>
            <p:nvPr/>
          </p:nvSpPr>
          <p:spPr bwMode="auto">
            <a:xfrm>
              <a:off x="1476376" y="4700589"/>
              <a:ext cx="858086" cy="389026"/>
            </a:xfrm>
            <a:prstGeom prst="rect">
              <a:avLst/>
            </a:prstGeom>
            <a:noFill/>
            <a:ln w="9525">
              <a:noFill/>
              <a:miter lim="800000"/>
              <a:headEnd/>
              <a:tailEnd/>
            </a:ln>
            <a:effectLst/>
          </p:spPr>
          <p:txBody>
            <a:bodyPr wrap="none">
              <a:spAutoFit/>
            </a:bodyPr>
            <a:lstStyle/>
            <a:p>
              <a:r>
                <a:rPr kumimoji="1" lang="en-US" altLang="zh-CN" sz="1000">
                  <a:solidFill>
                    <a:srgbClr val="333399"/>
                  </a:solidFill>
                  <a:latin typeface="Arial" charset="0"/>
                  <a:ea typeface="黑体" pitchFamily="2" charset="-122"/>
                </a:rPr>
                <a:t>GFC</a:t>
              </a:r>
            </a:p>
          </p:txBody>
        </p:sp>
        <p:sp>
          <p:nvSpPr>
            <p:cNvPr id="103" name="Text Box 26"/>
            <p:cNvSpPr txBox="1">
              <a:spLocks noChangeArrowheads="1"/>
            </p:cNvSpPr>
            <p:nvPr/>
          </p:nvSpPr>
          <p:spPr bwMode="auto">
            <a:xfrm>
              <a:off x="7759700" y="4705351"/>
              <a:ext cx="912434" cy="413340"/>
            </a:xfrm>
            <a:prstGeom prst="rect">
              <a:avLst/>
            </a:prstGeom>
            <a:noFill/>
            <a:ln w="9525">
              <a:noFill/>
              <a:miter lim="800000"/>
              <a:headEnd/>
              <a:tailEnd/>
            </a:ln>
            <a:effectLst/>
          </p:spPr>
          <p:txBody>
            <a:bodyPr wrap="none">
              <a:spAutoFit/>
            </a:bodyPr>
            <a:lstStyle/>
            <a:p>
              <a:r>
                <a:rPr kumimoji="1" lang="en-US" altLang="zh-CN" sz="1050">
                  <a:solidFill>
                    <a:srgbClr val="333399"/>
                  </a:solidFill>
                  <a:latin typeface="Arial" charset="0"/>
                  <a:ea typeface="黑体" pitchFamily="2" charset="-122"/>
                </a:rPr>
                <a:t>HEC</a:t>
              </a:r>
            </a:p>
          </p:txBody>
        </p:sp>
        <p:sp>
          <p:nvSpPr>
            <p:cNvPr id="104" name="Text Box 27"/>
            <p:cNvSpPr txBox="1">
              <a:spLocks noChangeArrowheads="1"/>
            </p:cNvSpPr>
            <p:nvPr/>
          </p:nvSpPr>
          <p:spPr bwMode="auto">
            <a:xfrm>
              <a:off x="6675438" y="4705351"/>
              <a:ext cx="689006" cy="413340"/>
            </a:xfrm>
            <a:prstGeom prst="rect">
              <a:avLst/>
            </a:prstGeom>
            <a:noFill/>
            <a:ln w="9525">
              <a:noFill/>
              <a:miter lim="800000"/>
              <a:headEnd/>
              <a:tailEnd/>
            </a:ln>
            <a:effectLst/>
          </p:spPr>
          <p:txBody>
            <a:bodyPr wrap="none">
              <a:spAutoFit/>
            </a:bodyPr>
            <a:lstStyle/>
            <a:p>
              <a:r>
                <a:rPr kumimoji="1" lang="en-US" altLang="zh-CN" sz="1050">
                  <a:solidFill>
                    <a:srgbClr val="333399"/>
                  </a:solidFill>
                  <a:latin typeface="Arial" charset="0"/>
                  <a:ea typeface="黑体" pitchFamily="2" charset="-122"/>
                </a:rPr>
                <a:t>PT</a:t>
              </a:r>
            </a:p>
          </p:txBody>
        </p:sp>
        <p:sp>
          <p:nvSpPr>
            <p:cNvPr id="105" name="Text Box 36"/>
            <p:cNvSpPr txBox="1">
              <a:spLocks noChangeArrowheads="1"/>
            </p:cNvSpPr>
            <p:nvPr/>
          </p:nvSpPr>
          <p:spPr bwMode="auto">
            <a:xfrm>
              <a:off x="1819276" y="3059114"/>
              <a:ext cx="879219" cy="413340"/>
            </a:xfrm>
            <a:prstGeom prst="rect">
              <a:avLst/>
            </a:prstGeom>
            <a:noFill/>
            <a:ln w="9525">
              <a:noFill/>
              <a:miter lim="800000"/>
              <a:headEnd/>
              <a:tailEnd/>
            </a:ln>
            <a:effectLst/>
          </p:spPr>
          <p:txBody>
            <a:bodyPr wrap="none">
              <a:spAutoFit/>
            </a:bodyPr>
            <a:lstStyle/>
            <a:p>
              <a:r>
                <a:rPr kumimoji="1" lang="zh-CN" altLang="en-US" sz="1050">
                  <a:solidFill>
                    <a:srgbClr val="333399"/>
                  </a:solidFill>
                  <a:latin typeface="Arial" charset="0"/>
                  <a:ea typeface="黑体" pitchFamily="2" charset="-122"/>
                </a:rPr>
                <a:t>字节</a:t>
              </a:r>
            </a:p>
          </p:txBody>
        </p:sp>
        <p:sp>
          <p:nvSpPr>
            <p:cNvPr id="106" name="Text Box 42"/>
            <p:cNvSpPr txBox="1">
              <a:spLocks noChangeArrowheads="1"/>
            </p:cNvSpPr>
            <p:nvPr/>
          </p:nvSpPr>
          <p:spPr bwMode="auto">
            <a:xfrm>
              <a:off x="1652587" y="5164137"/>
              <a:ext cx="495771" cy="413340"/>
            </a:xfrm>
            <a:prstGeom prst="rect">
              <a:avLst/>
            </a:prstGeom>
            <a:noFill/>
            <a:ln w="9525">
              <a:noFill/>
              <a:miter lim="800000"/>
              <a:headEnd/>
              <a:tailEnd/>
            </a:ln>
            <a:effectLst/>
          </p:spPr>
          <p:txBody>
            <a:bodyPr wrap="none">
              <a:spAutoFit/>
            </a:bodyPr>
            <a:lstStyle/>
            <a:p>
              <a:r>
                <a:rPr kumimoji="1" lang="en-US" altLang="zh-CN" sz="1050">
                  <a:solidFill>
                    <a:srgbClr val="333399"/>
                  </a:solidFill>
                  <a:latin typeface="Arial" charset="0"/>
                  <a:ea typeface="黑体" pitchFamily="2" charset="-122"/>
                </a:rPr>
                <a:t>4</a:t>
              </a:r>
            </a:p>
          </p:txBody>
        </p:sp>
        <p:sp>
          <p:nvSpPr>
            <p:cNvPr id="107" name="Text Box 43"/>
            <p:cNvSpPr txBox="1">
              <a:spLocks noChangeArrowheads="1"/>
            </p:cNvSpPr>
            <p:nvPr/>
          </p:nvSpPr>
          <p:spPr bwMode="auto">
            <a:xfrm>
              <a:off x="2770188" y="5164137"/>
              <a:ext cx="495771" cy="413340"/>
            </a:xfrm>
            <a:prstGeom prst="rect">
              <a:avLst/>
            </a:prstGeom>
            <a:noFill/>
            <a:ln w="9525">
              <a:noFill/>
              <a:miter lim="800000"/>
              <a:headEnd/>
              <a:tailEnd/>
            </a:ln>
            <a:effectLst/>
          </p:spPr>
          <p:txBody>
            <a:bodyPr wrap="none">
              <a:spAutoFit/>
            </a:bodyPr>
            <a:lstStyle/>
            <a:p>
              <a:r>
                <a:rPr kumimoji="1" lang="en-US" altLang="zh-CN" sz="1050">
                  <a:solidFill>
                    <a:srgbClr val="333399"/>
                  </a:solidFill>
                  <a:latin typeface="Arial" charset="0"/>
                  <a:ea typeface="黑体" pitchFamily="2" charset="-122"/>
                </a:rPr>
                <a:t>8</a:t>
              </a:r>
            </a:p>
          </p:txBody>
        </p:sp>
        <p:sp>
          <p:nvSpPr>
            <p:cNvPr id="108" name="Text Box 44"/>
            <p:cNvSpPr txBox="1">
              <a:spLocks noChangeArrowheads="1"/>
            </p:cNvSpPr>
            <p:nvPr/>
          </p:nvSpPr>
          <p:spPr bwMode="auto">
            <a:xfrm>
              <a:off x="7432674" y="5316538"/>
              <a:ext cx="867142" cy="413340"/>
            </a:xfrm>
            <a:prstGeom prst="rect">
              <a:avLst/>
            </a:prstGeom>
            <a:noFill/>
            <a:ln w="9525">
              <a:noFill/>
              <a:miter lim="800000"/>
              <a:headEnd/>
              <a:tailEnd/>
            </a:ln>
            <a:effectLst/>
          </p:spPr>
          <p:txBody>
            <a:bodyPr wrap="none">
              <a:spAutoFit/>
            </a:bodyPr>
            <a:lstStyle/>
            <a:p>
              <a:r>
                <a:rPr kumimoji="1" lang="en-US" altLang="zh-CN" sz="1050">
                  <a:solidFill>
                    <a:srgbClr val="333399"/>
                  </a:solidFill>
                  <a:latin typeface="Arial" charset="0"/>
                  <a:ea typeface="黑体" pitchFamily="2" charset="-122"/>
                </a:rPr>
                <a:t>CLP</a:t>
              </a:r>
            </a:p>
          </p:txBody>
        </p:sp>
        <p:sp>
          <p:nvSpPr>
            <p:cNvPr id="109" name="Text Box 46"/>
            <p:cNvSpPr txBox="1">
              <a:spLocks noChangeArrowheads="1"/>
            </p:cNvSpPr>
            <p:nvPr/>
          </p:nvSpPr>
          <p:spPr bwMode="auto">
            <a:xfrm>
              <a:off x="4986337" y="5164137"/>
              <a:ext cx="643714" cy="413340"/>
            </a:xfrm>
            <a:prstGeom prst="rect">
              <a:avLst/>
            </a:prstGeom>
            <a:noFill/>
            <a:ln w="9525">
              <a:noFill/>
              <a:miter lim="800000"/>
              <a:headEnd/>
              <a:tailEnd/>
            </a:ln>
            <a:effectLst/>
          </p:spPr>
          <p:txBody>
            <a:bodyPr wrap="none">
              <a:spAutoFit/>
            </a:bodyPr>
            <a:lstStyle/>
            <a:p>
              <a:r>
                <a:rPr kumimoji="1" lang="en-US" altLang="zh-CN" sz="1050">
                  <a:solidFill>
                    <a:srgbClr val="333399"/>
                  </a:solidFill>
                  <a:latin typeface="Arial" charset="0"/>
                  <a:ea typeface="黑体" pitchFamily="2" charset="-122"/>
                </a:rPr>
                <a:t>16</a:t>
              </a:r>
            </a:p>
          </p:txBody>
        </p:sp>
        <p:sp>
          <p:nvSpPr>
            <p:cNvPr id="110" name="Text Box 47"/>
            <p:cNvSpPr txBox="1">
              <a:spLocks noChangeArrowheads="1"/>
            </p:cNvSpPr>
            <p:nvPr/>
          </p:nvSpPr>
          <p:spPr bwMode="auto">
            <a:xfrm>
              <a:off x="7942263" y="5164137"/>
              <a:ext cx="495771" cy="413340"/>
            </a:xfrm>
            <a:prstGeom prst="rect">
              <a:avLst/>
            </a:prstGeom>
            <a:noFill/>
            <a:ln w="9525">
              <a:noFill/>
              <a:miter lim="800000"/>
              <a:headEnd/>
              <a:tailEnd/>
            </a:ln>
            <a:effectLst/>
          </p:spPr>
          <p:txBody>
            <a:bodyPr wrap="none">
              <a:spAutoFit/>
            </a:bodyPr>
            <a:lstStyle/>
            <a:p>
              <a:r>
                <a:rPr kumimoji="1" lang="en-US" altLang="zh-CN" sz="1050">
                  <a:solidFill>
                    <a:srgbClr val="333399"/>
                  </a:solidFill>
                  <a:latin typeface="Arial" charset="0"/>
                  <a:ea typeface="黑体" pitchFamily="2" charset="-122"/>
                </a:rPr>
                <a:t>8</a:t>
              </a:r>
            </a:p>
          </p:txBody>
        </p:sp>
        <p:sp>
          <p:nvSpPr>
            <p:cNvPr id="111" name="Text Box 48"/>
            <p:cNvSpPr txBox="1">
              <a:spLocks noChangeArrowheads="1"/>
            </p:cNvSpPr>
            <p:nvPr/>
          </p:nvSpPr>
          <p:spPr bwMode="auto">
            <a:xfrm>
              <a:off x="6764338" y="5164137"/>
              <a:ext cx="495771" cy="413340"/>
            </a:xfrm>
            <a:prstGeom prst="rect">
              <a:avLst/>
            </a:prstGeom>
            <a:noFill/>
            <a:ln w="9525">
              <a:noFill/>
              <a:miter lim="800000"/>
              <a:headEnd/>
              <a:tailEnd/>
            </a:ln>
            <a:effectLst/>
          </p:spPr>
          <p:txBody>
            <a:bodyPr wrap="none">
              <a:spAutoFit/>
            </a:bodyPr>
            <a:lstStyle/>
            <a:p>
              <a:r>
                <a:rPr kumimoji="1" lang="en-US" altLang="zh-CN" sz="1050">
                  <a:solidFill>
                    <a:srgbClr val="333399"/>
                  </a:solidFill>
                  <a:latin typeface="Arial" charset="0"/>
                  <a:ea typeface="黑体" pitchFamily="2" charset="-122"/>
                </a:rPr>
                <a:t>3</a:t>
              </a:r>
            </a:p>
          </p:txBody>
        </p:sp>
        <p:sp>
          <p:nvSpPr>
            <p:cNvPr id="112" name="Line 49"/>
            <p:cNvSpPr>
              <a:spLocks noChangeShapeType="1"/>
            </p:cNvSpPr>
            <p:nvPr/>
          </p:nvSpPr>
          <p:spPr bwMode="auto">
            <a:xfrm rot="5400000" flipH="1">
              <a:off x="7294563" y="5035550"/>
              <a:ext cx="357188" cy="306387"/>
            </a:xfrm>
            <a:prstGeom prst="line">
              <a:avLst/>
            </a:prstGeom>
            <a:noFill/>
            <a:ln w="28575">
              <a:solidFill>
                <a:srgbClr val="333399"/>
              </a:solidFill>
              <a:round/>
              <a:headEnd/>
              <a:tailEnd type="triangle" w="sm" len="lg"/>
            </a:ln>
            <a:effectLst/>
          </p:spPr>
          <p:txBody>
            <a:bodyPr wrap="none" anchor="ctr"/>
            <a:lstStyle/>
            <a:p>
              <a:endParaRPr lang="zh-CN" altLang="en-US" sz="1000"/>
            </a:p>
          </p:txBody>
        </p:sp>
        <p:sp>
          <p:nvSpPr>
            <p:cNvPr id="113" name="Text Box 50"/>
            <p:cNvSpPr txBox="1">
              <a:spLocks noChangeArrowheads="1"/>
            </p:cNvSpPr>
            <p:nvPr/>
          </p:nvSpPr>
          <p:spPr bwMode="auto">
            <a:xfrm>
              <a:off x="215900" y="4689475"/>
              <a:ext cx="1217382" cy="437654"/>
            </a:xfrm>
            <a:prstGeom prst="rect">
              <a:avLst/>
            </a:prstGeom>
            <a:noFill/>
            <a:ln w="9525">
              <a:noFill/>
              <a:miter lim="800000"/>
              <a:headEnd/>
              <a:tailEnd/>
            </a:ln>
            <a:effectLst/>
          </p:spPr>
          <p:txBody>
            <a:bodyPr wrap="none">
              <a:spAutoFit/>
            </a:bodyPr>
            <a:lstStyle/>
            <a:p>
              <a:r>
                <a:rPr kumimoji="1" lang="zh-CN" altLang="en-US" sz="1200">
                  <a:solidFill>
                    <a:srgbClr val="333399"/>
                  </a:solidFill>
                  <a:latin typeface="Arial" charset="0"/>
                  <a:ea typeface="黑体" pitchFamily="2" charset="-122"/>
                </a:rPr>
                <a:t>在 </a:t>
              </a:r>
              <a:r>
                <a:rPr kumimoji="1" lang="en-US" altLang="zh-CN" sz="1200">
                  <a:solidFill>
                    <a:srgbClr val="333399"/>
                  </a:solidFill>
                  <a:latin typeface="Arial" charset="0"/>
                  <a:ea typeface="黑体" pitchFamily="2" charset="-122"/>
                </a:rPr>
                <a:t>UNI</a:t>
              </a:r>
            </a:p>
          </p:txBody>
        </p:sp>
        <p:sp>
          <p:nvSpPr>
            <p:cNvPr id="114" name="Line 52"/>
            <p:cNvSpPr>
              <a:spLocks noChangeShapeType="1"/>
            </p:cNvSpPr>
            <p:nvPr/>
          </p:nvSpPr>
          <p:spPr bwMode="auto">
            <a:xfrm>
              <a:off x="2241550" y="4673600"/>
              <a:ext cx="0" cy="495300"/>
            </a:xfrm>
            <a:prstGeom prst="line">
              <a:avLst/>
            </a:prstGeom>
            <a:noFill/>
            <a:ln w="9525">
              <a:solidFill>
                <a:schemeClr val="tx1"/>
              </a:solidFill>
              <a:round/>
              <a:headEnd/>
              <a:tailEnd/>
            </a:ln>
            <a:effectLst/>
          </p:spPr>
          <p:txBody>
            <a:bodyPr wrap="none" anchor="ctr"/>
            <a:lstStyle/>
            <a:p>
              <a:endParaRPr lang="zh-CN" altLang="en-US" sz="1000"/>
            </a:p>
          </p:txBody>
        </p:sp>
        <p:sp>
          <p:nvSpPr>
            <p:cNvPr id="115" name="Line 53"/>
            <p:cNvSpPr>
              <a:spLocks noChangeShapeType="1"/>
            </p:cNvSpPr>
            <p:nvPr/>
          </p:nvSpPr>
          <p:spPr bwMode="auto">
            <a:xfrm>
              <a:off x="3719513" y="4673600"/>
              <a:ext cx="0" cy="495300"/>
            </a:xfrm>
            <a:prstGeom prst="line">
              <a:avLst/>
            </a:prstGeom>
            <a:noFill/>
            <a:ln w="9525">
              <a:solidFill>
                <a:schemeClr val="tx1"/>
              </a:solidFill>
              <a:round/>
              <a:headEnd/>
              <a:tailEnd/>
            </a:ln>
            <a:effectLst/>
          </p:spPr>
          <p:txBody>
            <a:bodyPr wrap="none" anchor="ctr"/>
            <a:lstStyle/>
            <a:p>
              <a:endParaRPr lang="zh-CN" altLang="en-US" sz="1000"/>
            </a:p>
          </p:txBody>
        </p:sp>
        <p:sp>
          <p:nvSpPr>
            <p:cNvPr id="116" name="Line 54"/>
            <p:cNvSpPr>
              <a:spLocks noChangeShapeType="1"/>
            </p:cNvSpPr>
            <p:nvPr/>
          </p:nvSpPr>
          <p:spPr bwMode="auto">
            <a:xfrm>
              <a:off x="6675438" y="4673600"/>
              <a:ext cx="0" cy="495300"/>
            </a:xfrm>
            <a:prstGeom prst="line">
              <a:avLst/>
            </a:prstGeom>
            <a:noFill/>
            <a:ln w="9525">
              <a:solidFill>
                <a:schemeClr val="tx1"/>
              </a:solidFill>
              <a:round/>
              <a:headEnd/>
              <a:tailEnd/>
            </a:ln>
            <a:effectLst/>
          </p:spPr>
          <p:txBody>
            <a:bodyPr wrap="none" anchor="ctr"/>
            <a:lstStyle/>
            <a:p>
              <a:endParaRPr lang="zh-CN" altLang="en-US" sz="1000"/>
            </a:p>
          </p:txBody>
        </p:sp>
        <p:sp>
          <p:nvSpPr>
            <p:cNvPr id="117" name="Line 55"/>
            <p:cNvSpPr>
              <a:spLocks noChangeShapeType="1"/>
            </p:cNvSpPr>
            <p:nvPr/>
          </p:nvSpPr>
          <p:spPr bwMode="auto">
            <a:xfrm>
              <a:off x="7415213" y="4673600"/>
              <a:ext cx="0" cy="495300"/>
            </a:xfrm>
            <a:prstGeom prst="line">
              <a:avLst/>
            </a:prstGeom>
            <a:noFill/>
            <a:ln w="9525">
              <a:solidFill>
                <a:schemeClr val="tx1"/>
              </a:solidFill>
              <a:round/>
              <a:headEnd/>
              <a:tailEnd/>
            </a:ln>
            <a:effectLst/>
          </p:spPr>
          <p:txBody>
            <a:bodyPr wrap="none" anchor="ctr"/>
            <a:lstStyle/>
            <a:p>
              <a:endParaRPr lang="zh-CN" altLang="en-US" sz="1000"/>
            </a:p>
          </p:txBody>
        </p:sp>
        <p:sp>
          <p:nvSpPr>
            <p:cNvPr id="118" name="Line 56"/>
            <p:cNvSpPr>
              <a:spLocks noChangeShapeType="1"/>
            </p:cNvSpPr>
            <p:nvPr/>
          </p:nvSpPr>
          <p:spPr bwMode="auto">
            <a:xfrm>
              <a:off x="7204075" y="4673600"/>
              <a:ext cx="0" cy="495300"/>
            </a:xfrm>
            <a:prstGeom prst="line">
              <a:avLst/>
            </a:prstGeom>
            <a:noFill/>
            <a:ln w="9525">
              <a:solidFill>
                <a:schemeClr val="tx1"/>
              </a:solidFill>
              <a:round/>
              <a:headEnd/>
              <a:tailEnd/>
            </a:ln>
            <a:effectLst/>
          </p:spPr>
          <p:txBody>
            <a:bodyPr wrap="none" anchor="ctr"/>
            <a:lstStyle/>
            <a:p>
              <a:endParaRPr lang="zh-CN" altLang="en-US" sz="1000"/>
            </a:p>
          </p:txBody>
        </p:sp>
        <p:sp>
          <p:nvSpPr>
            <p:cNvPr id="119" name="Text Box 57"/>
            <p:cNvSpPr txBox="1">
              <a:spLocks noChangeArrowheads="1"/>
            </p:cNvSpPr>
            <p:nvPr/>
          </p:nvSpPr>
          <p:spPr bwMode="auto">
            <a:xfrm>
              <a:off x="763588" y="5137150"/>
              <a:ext cx="879219" cy="413340"/>
            </a:xfrm>
            <a:prstGeom prst="rect">
              <a:avLst/>
            </a:prstGeom>
            <a:noFill/>
            <a:ln w="9525">
              <a:noFill/>
              <a:miter lim="800000"/>
              <a:headEnd/>
              <a:tailEnd/>
            </a:ln>
            <a:effectLst/>
          </p:spPr>
          <p:txBody>
            <a:bodyPr wrap="none">
              <a:spAutoFit/>
            </a:bodyPr>
            <a:lstStyle/>
            <a:p>
              <a:r>
                <a:rPr kumimoji="1" lang="zh-CN" altLang="en-US" sz="1050">
                  <a:solidFill>
                    <a:srgbClr val="333399"/>
                  </a:solidFill>
                  <a:latin typeface="Arial" charset="0"/>
                  <a:ea typeface="黑体" pitchFamily="2" charset="-122"/>
                </a:rPr>
                <a:t>比特</a:t>
              </a:r>
            </a:p>
          </p:txBody>
        </p:sp>
        <p:sp>
          <p:nvSpPr>
            <p:cNvPr id="120" name="Line 60"/>
            <p:cNvSpPr>
              <a:spLocks noChangeShapeType="1"/>
            </p:cNvSpPr>
            <p:nvPr/>
          </p:nvSpPr>
          <p:spPr bwMode="auto">
            <a:xfrm>
              <a:off x="2660650" y="3048000"/>
              <a:ext cx="6227763" cy="0"/>
            </a:xfrm>
            <a:prstGeom prst="line">
              <a:avLst/>
            </a:prstGeom>
            <a:noFill/>
            <a:ln w="28575">
              <a:solidFill>
                <a:srgbClr val="333399"/>
              </a:solidFill>
              <a:round/>
              <a:headEnd type="triangle" w="sm" len="lg"/>
              <a:tailEnd type="triangle" w="sm" len="lg"/>
            </a:ln>
            <a:effectLst/>
          </p:spPr>
          <p:txBody>
            <a:bodyPr wrap="none" anchor="ctr"/>
            <a:lstStyle/>
            <a:p>
              <a:endParaRPr lang="zh-CN" altLang="en-US" sz="1000"/>
            </a:p>
          </p:txBody>
        </p:sp>
        <p:sp>
          <p:nvSpPr>
            <p:cNvPr id="121" name="Line 61"/>
            <p:cNvSpPr>
              <a:spLocks noChangeShapeType="1"/>
            </p:cNvSpPr>
            <p:nvPr/>
          </p:nvSpPr>
          <p:spPr bwMode="auto">
            <a:xfrm>
              <a:off x="2663825" y="2998788"/>
              <a:ext cx="0" cy="395287"/>
            </a:xfrm>
            <a:prstGeom prst="line">
              <a:avLst/>
            </a:prstGeom>
            <a:noFill/>
            <a:ln w="9525">
              <a:solidFill>
                <a:schemeClr val="tx1"/>
              </a:solidFill>
              <a:round/>
              <a:headEnd/>
              <a:tailEnd/>
            </a:ln>
            <a:effectLst/>
          </p:spPr>
          <p:txBody>
            <a:bodyPr wrap="none" anchor="ctr"/>
            <a:lstStyle/>
            <a:p>
              <a:endParaRPr lang="zh-CN" altLang="en-US" sz="1000"/>
            </a:p>
          </p:txBody>
        </p:sp>
        <p:sp>
          <p:nvSpPr>
            <p:cNvPr id="122" name="Line 62"/>
            <p:cNvSpPr>
              <a:spLocks noChangeShapeType="1"/>
            </p:cNvSpPr>
            <p:nvPr/>
          </p:nvSpPr>
          <p:spPr bwMode="auto">
            <a:xfrm>
              <a:off x="4037013" y="3195638"/>
              <a:ext cx="0" cy="298450"/>
            </a:xfrm>
            <a:prstGeom prst="line">
              <a:avLst/>
            </a:prstGeom>
            <a:noFill/>
            <a:ln w="9525">
              <a:solidFill>
                <a:schemeClr val="tx1"/>
              </a:solidFill>
              <a:round/>
              <a:headEnd/>
              <a:tailEnd/>
            </a:ln>
            <a:effectLst/>
          </p:spPr>
          <p:txBody>
            <a:bodyPr wrap="none" anchor="ctr"/>
            <a:lstStyle/>
            <a:p>
              <a:endParaRPr lang="zh-CN" altLang="en-US" sz="1000"/>
            </a:p>
          </p:txBody>
        </p:sp>
        <p:sp>
          <p:nvSpPr>
            <p:cNvPr id="123" name="Line 63"/>
            <p:cNvSpPr>
              <a:spLocks noChangeShapeType="1"/>
            </p:cNvSpPr>
            <p:nvPr/>
          </p:nvSpPr>
          <p:spPr bwMode="auto">
            <a:xfrm>
              <a:off x="8893175" y="2998788"/>
              <a:ext cx="0" cy="495300"/>
            </a:xfrm>
            <a:prstGeom prst="line">
              <a:avLst/>
            </a:prstGeom>
            <a:noFill/>
            <a:ln w="9525">
              <a:solidFill>
                <a:schemeClr val="tx1"/>
              </a:solidFill>
              <a:round/>
              <a:headEnd/>
              <a:tailEnd/>
            </a:ln>
            <a:effectLst/>
          </p:spPr>
          <p:txBody>
            <a:bodyPr wrap="none" anchor="ctr"/>
            <a:lstStyle/>
            <a:p>
              <a:endParaRPr lang="zh-CN" altLang="en-US" sz="1000"/>
            </a:p>
          </p:txBody>
        </p:sp>
        <p:sp>
          <p:nvSpPr>
            <p:cNvPr id="124" name="Text Box 64"/>
            <p:cNvSpPr txBox="1">
              <a:spLocks noChangeArrowheads="1"/>
            </p:cNvSpPr>
            <p:nvPr/>
          </p:nvSpPr>
          <p:spPr bwMode="auto">
            <a:xfrm>
              <a:off x="4757737" y="2781300"/>
              <a:ext cx="1513273" cy="413340"/>
            </a:xfrm>
            <a:prstGeom prst="rect">
              <a:avLst/>
            </a:prstGeom>
            <a:solidFill>
              <a:schemeClr val="bg1"/>
            </a:solidFill>
            <a:ln w="9525">
              <a:noFill/>
              <a:miter lim="800000"/>
              <a:headEnd/>
              <a:tailEnd/>
            </a:ln>
            <a:effectLst/>
          </p:spPr>
          <p:txBody>
            <a:bodyPr wrap="none">
              <a:spAutoFit/>
            </a:bodyPr>
            <a:lstStyle/>
            <a:p>
              <a:r>
                <a:rPr kumimoji="1" lang="en-US" altLang="zh-CN" sz="1050">
                  <a:solidFill>
                    <a:srgbClr val="333399"/>
                  </a:solidFill>
                  <a:latin typeface="Arial" charset="0"/>
                  <a:ea typeface="黑体" pitchFamily="2" charset="-122"/>
                </a:rPr>
                <a:t>ATM </a:t>
              </a:r>
              <a:r>
                <a:rPr kumimoji="1" lang="zh-CN" altLang="en-US" sz="1050">
                  <a:solidFill>
                    <a:srgbClr val="333399"/>
                  </a:solidFill>
                  <a:latin typeface="Arial" charset="0"/>
                  <a:ea typeface="黑体" pitchFamily="2" charset="-122"/>
                </a:rPr>
                <a:t>信元</a:t>
              </a:r>
            </a:p>
          </p:txBody>
        </p:sp>
      </p:grpSp>
      <p:sp>
        <p:nvSpPr>
          <p:cNvPr id="125" name="矩形 124"/>
          <p:cNvSpPr/>
          <p:nvPr/>
        </p:nvSpPr>
        <p:spPr>
          <a:xfrm>
            <a:off x="6858016" y="1857364"/>
            <a:ext cx="1643074" cy="523220"/>
          </a:xfrm>
          <a:prstGeom prst="rect">
            <a:avLst/>
          </a:prstGeom>
          <a:solidFill>
            <a:schemeClr val="accent2"/>
          </a:solidFill>
        </p:spPr>
        <p:txBody>
          <a:bodyPr wrap="square">
            <a:spAutoFit/>
          </a:bodyPr>
          <a:lstStyle/>
          <a:p>
            <a:pPr algn="just"/>
            <a:r>
              <a:rPr lang="zh-CN" altLang="en-US" sz="1400" dirty="0"/>
              <a:t>虚通路标识 </a:t>
            </a:r>
            <a:r>
              <a:rPr lang="en-US" altLang="zh-CN" sz="1400" dirty="0"/>
              <a:t>VCI</a:t>
            </a:r>
          </a:p>
          <a:p>
            <a:pPr algn="just"/>
            <a:r>
              <a:rPr lang="zh-CN" altLang="en-US" sz="1400" dirty="0"/>
              <a:t>虚通道标识符 </a:t>
            </a:r>
            <a:r>
              <a:rPr lang="en-US" altLang="zh-CN" sz="1400" dirty="0"/>
              <a:t>VPI</a:t>
            </a:r>
          </a:p>
        </p:txBody>
      </p:sp>
    </p:spTree>
  </p:cSld>
  <p:clrMapOvr>
    <a:masterClrMapping/>
  </p:clrMapOvr>
</p:sld>
</file>

<file path=ppt/theme/theme1.xml><?xml version="1.0" encoding="utf-8"?>
<a:theme xmlns:a="http://schemas.openxmlformats.org/drawingml/2006/main" name="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宋体"/>
        <a:cs typeface=""/>
      </a:majorFont>
      <a:minorFont>
        <a:latin typeface="Tahoma"/>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Blends</Template>
  <TotalTime>29600</TotalTime>
  <Words>4732</Words>
  <Application>Microsoft Office PowerPoint</Application>
  <PresentationFormat>全屏显示(4:3)</PresentationFormat>
  <Paragraphs>827</Paragraphs>
  <Slides>55</Slides>
  <Notes>12</Notes>
  <HiddenSlides>0</HiddenSlides>
  <MMClips>0</MMClips>
  <ScaleCrop>false</ScaleCrop>
  <HeadingPairs>
    <vt:vector size="8" baseType="variant">
      <vt:variant>
        <vt:lpstr>已用的字体</vt:lpstr>
      </vt:variant>
      <vt:variant>
        <vt:i4>10</vt:i4>
      </vt:variant>
      <vt:variant>
        <vt:lpstr>主题</vt:lpstr>
      </vt:variant>
      <vt:variant>
        <vt:i4>1</vt:i4>
      </vt:variant>
      <vt:variant>
        <vt:lpstr>嵌入 OLE 服务器</vt:lpstr>
      </vt:variant>
      <vt:variant>
        <vt:i4>3</vt:i4>
      </vt:variant>
      <vt:variant>
        <vt:lpstr>幻灯片标题</vt:lpstr>
      </vt:variant>
      <vt:variant>
        <vt:i4>55</vt:i4>
      </vt:variant>
    </vt:vector>
  </HeadingPairs>
  <TitlesOfParts>
    <vt:vector size="69" baseType="lpstr">
      <vt:lpstr>-apple-system</vt:lpstr>
      <vt:lpstr>Helvetica Neue</vt:lpstr>
      <vt:lpstr>ZapfDingbats</vt:lpstr>
      <vt:lpstr>黑体</vt:lpstr>
      <vt:lpstr>宋体</vt:lpstr>
      <vt:lpstr>Arial</vt:lpstr>
      <vt:lpstr>Comic Sans MS</vt:lpstr>
      <vt:lpstr>Tahoma</vt:lpstr>
      <vt:lpstr>Times New Roman</vt:lpstr>
      <vt:lpstr>Wingdings</vt:lpstr>
      <vt:lpstr>Blends</vt:lpstr>
      <vt:lpstr>VISIO</vt:lpstr>
      <vt:lpstr>Visio</vt:lpstr>
      <vt:lpstr>Clip</vt:lpstr>
      <vt:lpstr>Chapter 6 Network layer</vt:lpstr>
      <vt:lpstr>Chapter 6 Network layer</vt:lpstr>
      <vt:lpstr>PowerPoint 演示文稿</vt:lpstr>
      <vt:lpstr>6.1网络层向传输层提供的服务</vt:lpstr>
      <vt:lpstr>Chapter 6 Network layer</vt:lpstr>
      <vt:lpstr>6.2虚电路与数据报</vt:lpstr>
      <vt:lpstr>虚电路的特点</vt:lpstr>
      <vt:lpstr>Virtual circuits: signaling protocols</vt:lpstr>
      <vt:lpstr>PowerPoint 演示文稿</vt:lpstr>
      <vt:lpstr>数据报的特点</vt:lpstr>
      <vt:lpstr>Datagram networks: the Internet model</vt:lpstr>
      <vt:lpstr>虚电路与数据报的比较</vt:lpstr>
      <vt:lpstr>Chapter 6 Network layer</vt:lpstr>
      <vt:lpstr>6.3路由算法(routing algorithm)</vt:lpstr>
      <vt:lpstr>什么是路由表？</vt:lpstr>
      <vt:lpstr>6.3.1Dijkstra最短通路搜索算法</vt:lpstr>
      <vt:lpstr>利用Dijkstra算法求A到D的最短通路</vt:lpstr>
      <vt:lpstr>利用Dijkstra算法求A到D的最短通路</vt:lpstr>
      <vt:lpstr>利用Dijkstra算法求A到D的最短通路</vt:lpstr>
      <vt:lpstr>6.3.2距离矢量（ Distance Vector ）路由算法</vt:lpstr>
      <vt:lpstr>PowerPoint 演示文稿</vt:lpstr>
      <vt:lpstr>存在问题</vt:lpstr>
      <vt:lpstr>解决方案——水平分割算法</vt:lpstr>
      <vt:lpstr>6.3.3链路状态（ Link State ）路由算法</vt:lpstr>
      <vt:lpstr>Distance Vector vs. Link State</vt:lpstr>
      <vt:lpstr>层次路由（hierarchical routing）</vt:lpstr>
      <vt:lpstr>层次路由示例</vt:lpstr>
      <vt:lpstr>IGP vs. EGP</vt:lpstr>
      <vt:lpstr>Chapter 6 Network layer</vt:lpstr>
      <vt:lpstr>6.4拥塞控制</vt:lpstr>
      <vt:lpstr>拥塞控制与流量控制</vt:lpstr>
      <vt:lpstr>6.4.1拥塞控制的一般原理</vt:lpstr>
      <vt:lpstr>漏桶算法</vt:lpstr>
      <vt:lpstr>举例</vt:lpstr>
      <vt:lpstr>令牌桶法</vt:lpstr>
      <vt:lpstr>举例</vt:lpstr>
      <vt:lpstr>PowerPoint 演示文稿</vt:lpstr>
      <vt:lpstr>6.4.2拥塞控制的策略</vt:lpstr>
      <vt:lpstr>PowerPoint 演示文稿</vt:lpstr>
      <vt:lpstr>PowerPoint 演示文稿</vt:lpstr>
      <vt:lpstr>Chapter 6 Network layer</vt:lpstr>
      <vt:lpstr>6.5 网络互连</vt:lpstr>
      <vt:lpstr>为什么需要互连？/怎样互连？</vt:lpstr>
      <vt:lpstr>互连设备</vt:lpstr>
      <vt:lpstr>互连设备的功能</vt:lpstr>
      <vt:lpstr>Segmented Baseband with Repeaters</vt:lpstr>
      <vt:lpstr>Bridge Operation</vt:lpstr>
      <vt:lpstr>Capacity with Switched Hub</vt:lpstr>
      <vt:lpstr>Routers</vt:lpstr>
      <vt:lpstr>PowerPoint 演示文稿</vt:lpstr>
      <vt:lpstr>Per Packet Processing in an IP router</vt:lpstr>
      <vt:lpstr>Gateway</vt:lpstr>
      <vt:lpstr>PowerPoint 演示文稿</vt:lpstr>
      <vt:lpstr>小结</vt:lpstr>
      <vt:lpstr>小结</vt:lpstr>
    </vt:vector>
  </TitlesOfParts>
  <Company>infonet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计算机通信网 Computer Networks</dc:title>
  <dc:creator>everyone</dc:creator>
  <cp:lastModifiedBy>hong peilin</cp:lastModifiedBy>
  <cp:revision>123</cp:revision>
  <dcterms:created xsi:type="dcterms:W3CDTF">2002-11-06T00:36:54Z</dcterms:created>
  <dcterms:modified xsi:type="dcterms:W3CDTF">2025-09-23T02:22:18Z</dcterms:modified>
</cp:coreProperties>
</file>