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ppt" ContentType="application/vnd.ms-powerpoint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57" r:id="rId2"/>
    <p:sldId id="259" r:id="rId3"/>
    <p:sldId id="260" r:id="rId4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2045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3125" y="-77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image" Target="../media/image4.wmf"/><Relationship Id="rId6" Type="http://schemas.openxmlformats.org/officeDocument/2006/relationships/image" Target="../media/image9.wmf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emf"/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87B5B0-BF54-4302-8E88-A94B9FCA5AA0}" type="datetimeFigureOut">
              <a:rPr lang="zh-CN" altLang="en-US" smtClean="0"/>
              <a:pPr/>
              <a:t>2016/3/3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75F943-BACE-479F-BF0E-686511DD519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5F943-BACE-479F-BF0E-686511DD519C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2016/3/3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2016/3/3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2016/3/3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2016/3/3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2016/3/3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2016/3/3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2016/3/3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Microsoft_Office_PowerPoint_97-2003_____3.ppt"/><Relationship Id="rId5" Type="http://schemas.openxmlformats.org/officeDocument/2006/relationships/oleObject" Target="../embeddings/Microsoft_Office_PowerPoint_97-2003_____2.ppt"/><Relationship Id="rId4" Type="http://schemas.openxmlformats.org/officeDocument/2006/relationships/oleObject" Target="../embeddings/Microsoft_Office_PowerPoint_97-2003_____1.ppt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Office_PowerPoint_97-2003_____9.ppt"/><Relationship Id="rId3" Type="http://schemas.openxmlformats.org/officeDocument/2006/relationships/oleObject" Target="../embeddings/Microsoft_Office_PowerPoint_97-2003_____4.ppt"/><Relationship Id="rId7" Type="http://schemas.openxmlformats.org/officeDocument/2006/relationships/oleObject" Target="../embeddings/Microsoft_Office_PowerPoint_97-2003_____8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Microsoft_Office_PowerPoint_97-2003_____7.ppt"/><Relationship Id="rId5" Type="http://schemas.openxmlformats.org/officeDocument/2006/relationships/oleObject" Target="../embeddings/Microsoft_Office_PowerPoint_97-2003_____6.ppt"/><Relationship Id="rId4" Type="http://schemas.openxmlformats.org/officeDocument/2006/relationships/oleObject" Target="../embeddings/Microsoft_Office_PowerPoint_97-2003_____5.ppt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____10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Microsoft_Office_PowerPoint_97-2003_____12.ppt"/><Relationship Id="rId4" Type="http://schemas.openxmlformats.org/officeDocument/2006/relationships/oleObject" Target="../embeddings/Microsoft_Office_PowerPoint_97-2003_____11.ppt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76801" name="Object 1"/>
          <p:cNvGraphicFramePr>
            <a:graphicFrameLocks noChangeAspect="1"/>
          </p:cNvGraphicFramePr>
          <p:nvPr/>
        </p:nvGraphicFramePr>
        <p:xfrm>
          <a:off x="571472" y="1285860"/>
          <a:ext cx="8001056" cy="2549533"/>
        </p:xfrm>
        <a:graphic>
          <a:graphicData uri="http://schemas.openxmlformats.org/presentationml/2006/ole">
            <p:oleObj spid="_x0000_s1026" name="演示文稿" r:id="rId4" imgW="4572000" imgH="3429000" progId="PowerPoint.Show.8">
              <p:embed/>
            </p:oleObj>
          </a:graphicData>
        </a:graphic>
      </p:graphicFrame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76803" name="Object 3"/>
          <p:cNvGraphicFramePr>
            <a:graphicFrameLocks noChangeAspect="1"/>
          </p:cNvGraphicFramePr>
          <p:nvPr/>
        </p:nvGraphicFramePr>
        <p:xfrm>
          <a:off x="571471" y="4143380"/>
          <a:ext cx="3581933" cy="2357454"/>
        </p:xfrm>
        <a:graphic>
          <a:graphicData uri="http://schemas.openxmlformats.org/presentationml/2006/ole">
            <p:oleObj spid="_x0000_s1027" name="演示文稿" r:id="rId5" imgW="4572000" imgH="3429000" progId="PowerPoint.Show.8">
              <p:embed/>
            </p:oleObj>
          </a:graphicData>
        </a:graphic>
      </p:graphicFrame>
      <p:sp>
        <p:nvSpPr>
          <p:cNvPr id="7680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76805" name="Object 5"/>
          <p:cNvGraphicFramePr>
            <a:graphicFrameLocks noChangeAspect="1"/>
          </p:cNvGraphicFramePr>
          <p:nvPr/>
        </p:nvGraphicFramePr>
        <p:xfrm>
          <a:off x="4643438" y="4143379"/>
          <a:ext cx="3929090" cy="2361277"/>
        </p:xfrm>
        <a:graphic>
          <a:graphicData uri="http://schemas.openxmlformats.org/presentationml/2006/ole">
            <p:oleObj spid="_x0000_s1028" name="演示文稿" r:id="rId6" imgW="4572000" imgH="3429000" progId="PowerPoint.Show.8">
              <p:embed/>
            </p:oleObj>
          </a:graphicData>
        </a:graphic>
      </p:graphicFrame>
      <p:sp>
        <p:nvSpPr>
          <p:cNvPr id="7680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76810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76812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14282" y="714356"/>
            <a:ext cx="2357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/>
              <a:t>剥线过程</a:t>
            </a:r>
            <a:endParaRPr lang="zh-CN" alt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14282" y="142852"/>
            <a:ext cx="321471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</a:rPr>
              <a:t>双绞线头的制作过程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7680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7680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76807" name="Object 7"/>
          <p:cNvGraphicFramePr>
            <a:graphicFrameLocks noChangeAspect="1"/>
          </p:cNvGraphicFramePr>
          <p:nvPr/>
        </p:nvGraphicFramePr>
        <p:xfrm>
          <a:off x="214282" y="1357298"/>
          <a:ext cx="3158549" cy="2357454"/>
        </p:xfrm>
        <a:graphic>
          <a:graphicData uri="http://schemas.openxmlformats.org/presentationml/2006/ole">
            <p:oleObj spid="_x0000_s3077" name="演示文稿" r:id="rId3" imgW="4572000" imgH="3429000" progId="PowerPoint.Show.8">
              <p:embed/>
            </p:oleObj>
          </a:graphicData>
        </a:graphic>
      </p:graphicFrame>
      <p:sp>
        <p:nvSpPr>
          <p:cNvPr id="76810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76809" name="Object 9"/>
          <p:cNvGraphicFramePr>
            <a:graphicFrameLocks noChangeAspect="1"/>
          </p:cNvGraphicFramePr>
          <p:nvPr/>
        </p:nvGraphicFramePr>
        <p:xfrm>
          <a:off x="3428992" y="1357298"/>
          <a:ext cx="3173973" cy="2357454"/>
        </p:xfrm>
        <a:graphic>
          <a:graphicData uri="http://schemas.openxmlformats.org/presentationml/2006/ole">
            <p:oleObj spid="_x0000_s3078" name="演示文稿" r:id="rId4" imgW="4572000" imgH="3429000" progId="PowerPoint.Show.8">
              <p:embed/>
            </p:oleObj>
          </a:graphicData>
        </a:graphic>
      </p:graphicFrame>
      <p:sp>
        <p:nvSpPr>
          <p:cNvPr id="76812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76811" name="Object 11"/>
          <p:cNvGraphicFramePr>
            <a:graphicFrameLocks noChangeAspect="1"/>
          </p:cNvGraphicFramePr>
          <p:nvPr/>
        </p:nvGraphicFramePr>
        <p:xfrm>
          <a:off x="6858016" y="1357298"/>
          <a:ext cx="1928826" cy="2357454"/>
        </p:xfrm>
        <a:graphic>
          <a:graphicData uri="http://schemas.openxmlformats.org/presentationml/2006/ole">
            <p:oleObj spid="_x0000_s3079" name="演示文稿" r:id="rId5" imgW="4572000" imgH="3429000" progId="PowerPoint.Show.8">
              <p:embed/>
            </p:oleObj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85720" y="785794"/>
            <a:ext cx="285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/>
              <a:t>双绞线排列</a:t>
            </a:r>
            <a:endParaRPr lang="zh-CN" alt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14282" y="142852"/>
            <a:ext cx="321471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</a:rPr>
              <a:t>双绞线头的制作过程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3080" name="Object 8"/>
          <p:cNvGraphicFramePr>
            <a:graphicFrameLocks noChangeAspect="1"/>
          </p:cNvGraphicFramePr>
          <p:nvPr/>
        </p:nvGraphicFramePr>
        <p:xfrm>
          <a:off x="214282" y="4214818"/>
          <a:ext cx="3429023" cy="2214563"/>
        </p:xfrm>
        <a:graphic>
          <a:graphicData uri="http://schemas.openxmlformats.org/presentationml/2006/ole">
            <p:oleObj spid="_x0000_s3080" name="演示文稿" r:id="rId6" imgW="4572000" imgH="3429000" progId="PowerPoint.Show.8">
              <p:embed/>
            </p:oleObj>
          </a:graphicData>
        </a:graphic>
      </p:graphicFrame>
      <p:graphicFrame>
        <p:nvGraphicFramePr>
          <p:cNvPr id="3081" name="Object 9"/>
          <p:cNvGraphicFramePr>
            <a:graphicFrameLocks noChangeAspect="1"/>
          </p:cNvGraphicFramePr>
          <p:nvPr/>
        </p:nvGraphicFramePr>
        <p:xfrm>
          <a:off x="3786182" y="4177272"/>
          <a:ext cx="2714644" cy="2239055"/>
        </p:xfrm>
        <a:graphic>
          <a:graphicData uri="http://schemas.openxmlformats.org/presentationml/2006/ole">
            <p:oleObj spid="_x0000_s3081" name="演示文稿" r:id="rId7" imgW="4572000" imgH="3429000" progId="PowerPoint.Show.8">
              <p:embed/>
            </p:oleObj>
          </a:graphicData>
        </a:graphic>
      </p:graphicFrame>
      <p:graphicFrame>
        <p:nvGraphicFramePr>
          <p:cNvPr id="3082" name="Object 10"/>
          <p:cNvGraphicFramePr>
            <a:graphicFrameLocks noChangeAspect="1"/>
          </p:cNvGraphicFramePr>
          <p:nvPr/>
        </p:nvGraphicFramePr>
        <p:xfrm>
          <a:off x="6429389" y="4200213"/>
          <a:ext cx="2428892" cy="2229183"/>
        </p:xfrm>
        <a:graphic>
          <a:graphicData uri="http://schemas.openxmlformats.org/presentationml/2006/ole">
            <p:oleObj spid="_x0000_s3082" name="演示文稿" r:id="rId8" imgW="4572000" imgH="3429000" progId="PowerPoint.Show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9831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9831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98311" name="Object 7"/>
          <p:cNvGraphicFramePr>
            <a:graphicFrameLocks noChangeAspect="1"/>
          </p:cNvGraphicFramePr>
          <p:nvPr/>
        </p:nvGraphicFramePr>
        <p:xfrm>
          <a:off x="285720" y="1643050"/>
          <a:ext cx="4357718" cy="2690766"/>
        </p:xfrm>
        <a:graphic>
          <a:graphicData uri="http://schemas.openxmlformats.org/presentationml/2006/ole">
            <p:oleObj spid="_x0000_s5125" name="演示文稿" r:id="rId3" imgW="4572000" imgH="3429000" progId="PowerPoint.Show.8">
              <p:embed/>
            </p:oleObj>
          </a:graphicData>
        </a:graphic>
      </p:graphicFrame>
      <p:sp>
        <p:nvSpPr>
          <p:cNvPr id="9831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98313" name="Object 9"/>
          <p:cNvGraphicFramePr>
            <a:graphicFrameLocks noChangeAspect="1"/>
          </p:cNvGraphicFramePr>
          <p:nvPr/>
        </p:nvGraphicFramePr>
        <p:xfrm>
          <a:off x="285720" y="4572008"/>
          <a:ext cx="4351571" cy="2071702"/>
        </p:xfrm>
        <a:graphic>
          <a:graphicData uri="http://schemas.openxmlformats.org/presentationml/2006/ole">
            <p:oleObj spid="_x0000_s5126" name="演示文稿" r:id="rId4" imgW="2828603" imgH="2121338" progId="PowerPoint.Show.8">
              <p:embed/>
            </p:oleObj>
          </a:graphicData>
        </a:graphic>
      </p:graphicFrame>
      <p:sp>
        <p:nvSpPr>
          <p:cNvPr id="9831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98315" name="Object 11"/>
          <p:cNvGraphicFramePr>
            <a:graphicFrameLocks noChangeAspect="1"/>
          </p:cNvGraphicFramePr>
          <p:nvPr/>
        </p:nvGraphicFramePr>
        <p:xfrm>
          <a:off x="5072066" y="2143116"/>
          <a:ext cx="3429024" cy="3042899"/>
        </p:xfrm>
        <a:graphic>
          <a:graphicData uri="http://schemas.openxmlformats.org/presentationml/2006/ole">
            <p:oleObj spid="_x0000_s5127" name="演示文稿" r:id="rId5" imgW="4572000" imgH="3429000" progId="PowerPoint.Show.8">
              <p:embed/>
            </p:oleObj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14282" y="142852"/>
            <a:ext cx="321471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</a:rPr>
              <a:t>双绞线头的制作过程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7158" y="1000108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/>
              <a:t>压线头过程</a:t>
            </a:r>
            <a:endParaRPr lang="zh-CN" altLang="en-US" sz="2800" dirty="0"/>
          </a:p>
        </p:txBody>
      </p:sp>
      <p:sp>
        <p:nvSpPr>
          <p:cNvPr id="14" name="动作按钮: 后退或前一项 13">
            <a:hlinkClick r:id="" action="ppaction://hlinkshowjump?jump=endshow" highlightClick="1"/>
          </p:cNvPr>
          <p:cNvSpPr/>
          <p:nvPr/>
        </p:nvSpPr>
        <p:spPr>
          <a:xfrm>
            <a:off x="6215074" y="571480"/>
            <a:ext cx="571504" cy="57150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24</Words>
  <PresentationFormat>全屏显示(4:3)</PresentationFormat>
  <Paragraphs>7</Paragraphs>
  <Slides>3</Slides>
  <Notes>1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</vt:i4>
      </vt:variant>
    </vt:vector>
  </HeadingPairs>
  <TitlesOfParts>
    <vt:vector size="5" baseType="lpstr">
      <vt:lpstr>Office 主题</vt:lpstr>
      <vt:lpstr>演示文稿</vt:lpstr>
      <vt:lpstr>幻灯片 1</vt:lpstr>
      <vt:lpstr>幻灯片 2</vt:lpstr>
      <vt:lpstr>幻灯片 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双绞线头的制作过程</dc:title>
  <dc:creator>USTC</dc:creator>
  <cp:lastModifiedBy>USTC</cp:lastModifiedBy>
  <cp:revision>5</cp:revision>
  <dcterms:created xsi:type="dcterms:W3CDTF">2014-02-26T02:09:57Z</dcterms:created>
  <dcterms:modified xsi:type="dcterms:W3CDTF">2016-03-03T02:40:28Z</dcterms:modified>
</cp:coreProperties>
</file>